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302" r:id="rId3"/>
    <p:sldId id="310" r:id="rId4"/>
    <p:sldId id="307" r:id="rId5"/>
    <p:sldId id="323" r:id="rId6"/>
    <p:sldId id="301" r:id="rId7"/>
    <p:sldId id="322" r:id="rId8"/>
    <p:sldId id="304" r:id="rId9"/>
    <p:sldId id="308" r:id="rId10"/>
    <p:sldId id="305" r:id="rId11"/>
    <p:sldId id="311" r:id="rId12"/>
    <p:sldId id="303" r:id="rId13"/>
    <p:sldId id="326" r:id="rId14"/>
    <p:sldId id="297" r:id="rId15"/>
    <p:sldId id="335" r:id="rId16"/>
    <p:sldId id="341" r:id="rId17"/>
    <p:sldId id="332" r:id="rId18"/>
    <p:sldId id="312" r:id="rId19"/>
    <p:sldId id="333" r:id="rId20"/>
    <p:sldId id="334" r:id="rId21"/>
    <p:sldId id="336" r:id="rId22"/>
    <p:sldId id="321" r:id="rId23"/>
    <p:sldId id="329" r:id="rId24"/>
    <p:sldId id="328" r:id="rId25"/>
    <p:sldId id="330" r:id="rId26"/>
    <p:sldId id="342" r:id="rId27"/>
    <p:sldId id="337" r:id="rId28"/>
    <p:sldId id="331" r:id="rId29"/>
    <p:sldId id="338" r:id="rId30"/>
    <p:sldId id="327" r:id="rId31"/>
    <p:sldId id="339" r:id="rId32"/>
    <p:sldId id="317" r:id="rId33"/>
    <p:sldId id="340" r:id="rId34"/>
    <p:sldId id="299" r:id="rId35"/>
    <p:sldId id="300" r:id="rId36"/>
    <p:sldId id="298" r:id="rId3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D7AFFF"/>
    <a:srgbClr val="FFFF99"/>
    <a:srgbClr val="FFFFCC"/>
    <a:srgbClr val="FFCCCC"/>
    <a:srgbClr val="FFCC99"/>
    <a:srgbClr val="99FFCC"/>
    <a:srgbClr val="66FFCC"/>
    <a:srgbClr val="00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9710" autoAdjust="0"/>
  </p:normalViewPr>
  <p:slideViewPr>
    <p:cSldViewPr snapToGrid="0">
      <p:cViewPr varScale="1">
        <p:scale>
          <a:sx n="106" d="100"/>
          <a:sy n="106" d="100"/>
        </p:scale>
        <p:origin x="150" y="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19187-5A1A-4A9D-A4EA-6AD404F27C4A}" type="datetimeFigureOut">
              <a:rPr lang="tr-TR" smtClean="0"/>
              <a:pPr/>
              <a:t>17.06.2020</a:t>
            </a:fld>
            <a:endParaRPr lang="tr-TR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62632-12CF-4EAA-97AF-5BB8C852370D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27993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8924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64475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-1" y="4893404"/>
            <a:ext cx="9144001" cy="270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" name="矩形 2"/>
          <p:cNvSpPr/>
          <p:nvPr userDrawn="1"/>
        </p:nvSpPr>
        <p:spPr>
          <a:xfrm flipH="1">
            <a:off x="-2" y="4946689"/>
            <a:ext cx="9144001" cy="2166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4" name="矩形 5"/>
          <p:cNvSpPr/>
          <p:nvPr userDrawn="1"/>
        </p:nvSpPr>
        <p:spPr>
          <a:xfrm>
            <a:off x="7480479" y="4869260"/>
            <a:ext cx="763522" cy="838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5" name="矩形 4"/>
          <p:cNvSpPr/>
          <p:nvPr userDrawn="1"/>
        </p:nvSpPr>
        <p:spPr>
          <a:xfrm>
            <a:off x="7548696" y="4869258"/>
            <a:ext cx="802741" cy="2941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5543855" y="315192"/>
            <a:ext cx="334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cxnSpLocks/>
          </p:cNvCxnSpPr>
          <p:nvPr userDrawn="1"/>
        </p:nvCxnSpPr>
        <p:spPr>
          <a:xfrm>
            <a:off x="252645" y="318458"/>
            <a:ext cx="32935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5543855" y="358080"/>
            <a:ext cx="334750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cxnSpLocks/>
          </p:cNvCxnSpPr>
          <p:nvPr userDrawn="1"/>
        </p:nvCxnSpPr>
        <p:spPr>
          <a:xfrm>
            <a:off x="252645" y="361346"/>
            <a:ext cx="3293508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4164" y="4847250"/>
            <a:ext cx="931804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369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29152AF-866D-4172-B3F7-41443DAD18EA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38AAF56-7046-4D42-BA0B-D046FAD3E8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623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" y="1"/>
            <a:ext cx="9138230" cy="51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6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0069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1049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5963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88480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911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1315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35775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2DEF8-FF37-4241-80B9-1D21866B7B6C}" type="datetimeFigureOut">
              <a:rPr lang="zh-CN" altLang="en-US" smtClean="0"/>
              <a:pPr/>
              <a:t>2020/6/17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9AB05-5609-4249-9410-CB8267CC2B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38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image" Target="../media/image3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8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uzelyaliiho.meb.k12.tr/" TargetMode="External"/><Relationship Id="rId7" Type="http://schemas.openxmlformats.org/officeDocument/2006/relationships/image" Target="../media/image111.jpeg"/><Relationship Id="rId2" Type="http://schemas.openxmlformats.org/officeDocument/2006/relationships/hyperlink" Target="mailto:pendikgiho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1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" y="1"/>
            <a:ext cx="9138230" cy="5146749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/>
        </p:nvSpPr>
        <p:spPr bwMode="auto">
          <a:xfrm rot="10800000">
            <a:off x="733596" y="251543"/>
            <a:ext cx="416682" cy="36930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 b="1">
              <a:solidFill>
                <a:prstClr val="black"/>
              </a:solidFill>
              <a:latin typeface="造字工房悦黑体验版细长体" pitchFamily="50" charset="-122"/>
              <a:ea typeface="造字工房悦黑体验版细长体" pitchFamily="50" charset="-122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0800000">
            <a:off x="2933978" y="256949"/>
            <a:ext cx="258975" cy="22952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2060"/>
              </a:gs>
              <a:gs pos="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0800000">
            <a:off x="615649" y="1580868"/>
            <a:ext cx="559196" cy="49561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10800000">
            <a:off x="1451366" y="1245052"/>
            <a:ext cx="916374" cy="81217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 rot="10800000">
            <a:off x="144623" y="466990"/>
            <a:ext cx="1129458" cy="100103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10800000">
            <a:off x="974378" y="2085993"/>
            <a:ext cx="357913" cy="31721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2060"/>
              </a:gs>
              <a:gs pos="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 rot="10800000">
            <a:off x="-18882" y="1337965"/>
            <a:ext cx="530005" cy="46974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 rot="10800000">
            <a:off x="1906310" y="97128"/>
            <a:ext cx="401124" cy="35551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rot="10800000">
            <a:off x="1250914" y="352084"/>
            <a:ext cx="719864" cy="63801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 rot="10800000">
            <a:off x="50346" y="92034"/>
            <a:ext cx="552386" cy="48957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2060"/>
              </a:gs>
              <a:gs pos="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0800000">
            <a:off x="557045" y="596279"/>
            <a:ext cx="1533152" cy="13588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10800000">
            <a:off x="467007" y="2905726"/>
            <a:ext cx="244489" cy="21669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10800000">
            <a:off x="2005741" y="581611"/>
            <a:ext cx="435401" cy="38589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10800000">
            <a:off x="264318" y="1827233"/>
            <a:ext cx="649869" cy="5759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88661" y="313153"/>
            <a:ext cx="378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3000" b="1" dirty="0" smtClean="0">
                <a:gradFill>
                  <a:gsLst>
                    <a:gs pos="100000">
                      <a:srgbClr val="002060"/>
                    </a:gs>
                    <a:gs pos="0">
                      <a:srgbClr val="0070C0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GÜZELYALI</a:t>
            </a:r>
          </a:p>
          <a:p>
            <a:pPr algn="ctr"/>
            <a:r>
              <a:rPr lang="tr-TR" altLang="zh-CN" sz="3000" b="1" dirty="0" smtClean="0">
                <a:gradFill>
                  <a:gsLst>
                    <a:gs pos="100000">
                      <a:srgbClr val="002060"/>
                    </a:gs>
                    <a:gs pos="0">
                      <a:srgbClr val="0070C0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İMAM HATİP</a:t>
            </a:r>
          </a:p>
          <a:p>
            <a:pPr algn="ctr"/>
            <a:r>
              <a:rPr lang="tr-TR" altLang="zh-CN" sz="3000" b="1" dirty="0" smtClean="0">
                <a:gradFill>
                  <a:gsLst>
                    <a:gs pos="100000">
                      <a:srgbClr val="002060"/>
                    </a:gs>
                    <a:gs pos="0">
                      <a:srgbClr val="0070C0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ORTAOKULU</a:t>
            </a:r>
            <a:endParaRPr lang="zh-CN" altLang="en-US" sz="3000" b="1" dirty="0">
              <a:gradFill>
                <a:gsLst>
                  <a:gs pos="100000">
                    <a:srgbClr val="002060"/>
                  </a:gs>
                  <a:gs pos="0">
                    <a:srgbClr val="0070C0"/>
                  </a:gs>
                </a:gsLst>
                <a:lin ang="27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237294" y="2148636"/>
            <a:ext cx="3940393" cy="504056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40"/>
          <p:cNvSpPr txBox="1"/>
          <p:nvPr/>
        </p:nvSpPr>
        <p:spPr>
          <a:xfrm>
            <a:off x="5279333" y="2260193"/>
            <a:ext cx="210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altLang="zh-CN" sz="1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İMAM  HATİPLİ  OLMAK </a:t>
            </a:r>
            <a:endParaRPr lang="zh-CN" altLang="en-US" sz="1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076861" y="2142161"/>
            <a:ext cx="720079" cy="5746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圆角矩形 23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6596156" y="4339272"/>
            <a:ext cx="1861401" cy="360669"/>
          </a:xfrm>
          <a:prstGeom prst="roundRect">
            <a:avLst/>
          </a:prstGeom>
          <a:gradFill>
            <a:gsLst>
              <a:gs pos="100000">
                <a:sysClr val="window" lastClr="FFFFFF">
                  <a:lumMod val="96000"/>
                </a:sysClr>
              </a:gs>
              <a:gs pos="0">
                <a:sysClr val="window" lastClr="FFFFFF">
                  <a:lumMod val="88000"/>
                </a:sysClr>
              </a:gs>
            </a:gsLst>
            <a:lin ang="5400000" scaled="0"/>
          </a:gradFill>
          <a:ln w="22225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127000" dist="50800" dir="27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TextBox 39"/>
          <p:cNvSpPr txBox="1"/>
          <p:nvPr/>
        </p:nvSpPr>
        <p:spPr>
          <a:xfrm>
            <a:off x="6682322" y="4369955"/>
            <a:ext cx="1775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Kurum Kodu: 753081</a:t>
            </a:r>
            <a:endParaRPr lang="zh-CN" altLang="en-US" sz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" descr="C:\Users\Administrator\Desktop\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96119" y="2267182"/>
            <a:ext cx="2959860" cy="2876318"/>
          </a:xfrm>
          <a:prstGeom prst="rect">
            <a:avLst/>
          </a:prstGeom>
          <a:noFill/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18" y="545429"/>
            <a:ext cx="944338" cy="124505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8" y="595932"/>
            <a:ext cx="1383493" cy="13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7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"/>
                            </p:stCondLst>
                            <p:childTnLst>
                              <p:par>
                                <p:cTn id="7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463 L 0.4092 -0.005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-6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40816 0.0021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" presetClass="entr" presetSubtype="4" ac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20" grpId="0"/>
      <p:bldP spid="21" grpId="0" animBg="1"/>
      <p:bldP spid="22" grpId="0"/>
      <p:bldP spid="31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8230" y="328820"/>
            <a:ext cx="2535803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7832" y="355710"/>
            <a:ext cx="232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MESCİDİMİZ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181524" y="906384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19 Resim" descr="12212318_20170919_1514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60" y="1532897"/>
            <a:ext cx="4117558" cy="3023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20 Resim" descr="20180504_085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9281" y="2456951"/>
            <a:ext cx="3101006" cy="232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21 Resim" descr="12212314_20170919_151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2302" y="151072"/>
            <a:ext cx="3283889" cy="2199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780157" y="339092"/>
            <a:ext cx="3583687" cy="494625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1800" b="1" dirty="0" smtClean="0">
                <a:solidFill>
                  <a:srgbClr val="00B0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AKIL OYUNLARI SINIFI</a:t>
            </a:r>
            <a:endParaRPr lang="zh-CN" altLang="en-US" sz="1800" b="1" dirty="0">
              <a:solidFill>
                <a:srgbClr val="00B0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340559" y="2098439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1703278" y="867676"/>
            <a:ext cx="574531" cy="58527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7072227" y="459951"/>
            <a:ext cx="574531" cy="58527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7605160" y="1374726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1371353" y="1948409"/>
            <a:ext cx="1042204" cy="1061692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236244" y="3642897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1219653" y="1674284"/>
            <a:ext cx="454631" cy="486059"/>
          </a:xfrm>
          <a:prstGeom prst="roundRect">
            <a:avLst>
              <a:gd name="adj" fmla="val 7843"/>
            </a:avLst>
          </a:prstGeom>
          <a:solidFill>
            <a:srgbClr val="00BBCF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1837401" y="1011589"/>
            <a:ext cx="454631" cy="486059"/>
          </a:xfrm>
          <a:prstGeom prst="roundRect">
            <a:avLst>
              <a:gd name="adj" fmla="val 7843"/>
            </a:avLst>
          </a:prstGeom>
          <a:solidFill>
            <a:srgbClr val="E87071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7459745" y="199443"/>
            <a:ext cx="454631" cy="486059"/>
          </a:xfrm>
          <a:prstGeom prst="roundRect">
            <a:avLst>
              <a:gd name="adj" fmla="val 7843"/>
            </a:avLst>
          </a:prstGeom>
          <a:solidFill>
            <a:srgbClr val="FFB850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7234988" y="2486525"/>
            <a:ext cx="1692444" cy="2253917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FFA725"/>
              </a:gs>
              <a:gs pos="100000">
                <a:srgbClr val="FFC775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409073" y="2322425"/>
            <a:ext cx="1772653" cy="2177386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01A2B3"/>
              </a:gs>
              <a:gs pos="100000">
                <a:srgbClr val="01C1D5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n>
                <a:solidFill>
                  <a:srgbClr val="00B0BE"/>
                </a:solidFill>
              </a:ln>
              <a:solidFill>
                <a:srgbClr val="00B0BE"/>
              </a:solidFill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2668513" y="1213019"/>
            <a:ext cx="4399613" cy="3372787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E66868"/>
              </a:gs>
              <a:gs pos="100000">
                <a:srgbClr val="EE9696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pic>
        <p:nvPicPr>
          <p:cNvPr id="38" name="37 Resim" descr="20180411_160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832" y="2430755"/>
            <a:ext cx="1471472" cy="1961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35 Resim" descr="20180411_160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0242" y="1355889"/>
            <a:ext cx="4092262" cy="30691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Users\FC\Desktop\SUNU\GİHO AFİŞ\foto\27174710_IMG-7544_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4" y="2564064"/>
            <a:ext cx="1554078" cy="2072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44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9" grpId="0" animBg="1"/>
      <p:bldP spid="85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8230" y="328820"/>
            <a:ext cx="2915731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7831" y="355710"/>
            <a:ext cx="262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BİLİŞİM SINIFIMIZ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181524" y="906384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19 Resim" descr="20180504_0854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8" y="1585608"/>
            <a:ext cx="4302868" cy="322715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1" name="20 Resim" descr="20180504_085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5622" y="2647784"/>
            <a:ext cx="2993638" cy="2245228"/>
          </a:xfrm>
          <a:prstGeom prst="ellipse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2" name="21 Resim" descr="20180504_085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7903" y="255642"/>
            <a:ext cx="2940609" cy="2205456"/>
          </a:xfrm>
          <a:prstGeom prst="hexagon">
            <a:avLst>
              <a:gd name="adj" fmla="val 36468"/>
              <a:gd name="vf" fmla="val 11547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组合 90"/>
          <p:cNvGrpSpPr/>
          <p:nvPr/>
        </p:nvGrpSpPr>
        <p:grpSpPr>
          <a:xfrm>
            <a:off x="396088" y="1150190"/>
            <a:ext cx="330562" cy="359730"/>
            <a:chOff x="4873628" y="1965320"/>
            <a:chExt cx="269874" cy="293687"/>
          </a:xfrm>
          <a:solidFill>
            <a:schemeClr val="bg1"/>
          </a:solidFill>
        </p:grpSpPr>
        <p:sp>
          <p:nvSpPr>
            <p:cNvPr id="31" name="Freeform 502"/>
            <p:cNvSpPr>
              <a:spLocks/>
            </p:cNvSpPr>
            <p:nvPr/>
          </p:nvSpPr>
          <p:spPr bwMode="auto">
            <a:xfrm>
              <a:off x="4873628" y="2127243"/>
              <a:ext cx="112713" cy="131762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503"/>
            <p:cNvSpPr>
              <a:spLocks/>
            </p:cNvSpPr>
            <p:nvPr/>
          </p:nvSpPr>
          <p:spPr bwMode="auto">
            <a:xfrm>
              <a:off x="4884746" y="1973256"/>
              <a:ext cx="41275" cy="146049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504"/>
            <p:cNvSpPr>
              <a:spLocks/>
            </p:cNvSpPr>
            <p:nvPr/>
          </p:nvSpPr>
          <p:spPr bwMode="auto">
            <a:xfrm>
              <a:off x="4940314" y="1965320"/>
              <a:ext cx="177801" cy="293687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78883"/>
            <a:ext cx="2364905" cy="534433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53446" y="173867"/>
            <a:ext cx="2086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SINIFLARIMIZ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3670748" y="992611"/>
            <a:ext cx="303609" cy="641747"/>
            <a:chOff x="4399020" y="1508961"/>
            <a:chExt cx="404812" cy="855663"/>
          </a:xfrm>
        </p:grpSpPr>
        <p:sp>
          <p:nvSpPr>
            <p:cNvPr id="20" name="MH_Other_9"/>
            <p:cNvSpPr/>
            <p:nvPr>
              <p:custDataLst>
                <p:tags r:id="rId9"/>
              </p:custDataLst>
            </p:nvPr>
          </p:nvSpPr>
          <p:spPr>
            <a:xfrm flipH="1">
              <a:off x="4611745" y="1508961"/>
              <a:ext cx="192087" cy="8556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" fmla="*/ 0 w 202450"/>
                <a:gd name="connsiteY0" fmla="*/ 0 h 904875"/>
                <a:gd name="connsiteX1" fmla="*/ 202407 w 202450"/>
                <a:gd name="connsiteY1" fmla="*/ 471488 h 904875"/>
                <a:gd name="connsiteX2" fmla="*/ 14288 w 202450"/>
                <a:gd name="connsiteY2" fmla="*/ 904875 h 904875"/>
                <a:gd name="connsiteX0" fmla="*/ 0 w 202558"/>
                <a:gd name="connsiteY0" fmla="*/ 0 h 904875"/>
                <a:gd name="connsiteX1" fmla="*/ 202407 w 202558"/>
                <a:gd name="connsiteY1" fmla="*/ 471488 h 904875"/>
                <a:gd name="connsiteX2" fmla="*/ 14288 w 202558"/>
                <a:gd name="connsiteY2" fmla="*/ 904875 h 904875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798"/>
                <a:gd name="connsiteY0" fmla="*/ 0 h 916781"/>
                <a:gd name="connsiteX1" fmla="*/ 204788 w 204798"/>
                <a:gd name="connsiteY1" fmla="*/ 464344 h 916781"/>
                <a:gd name="connsiteX2" fmla="*/ 7144 w 204798"/>
                <a:gd name="connsiteY2" fmla="*/ 916781 h 916781"/>
                <a:gd name="connsiteX0" fmla="*/ 0 w 204800"/>
                <a:gd name="connsiteY0" fmla="*/ 0 h 916781"/>
                <a:gd name="connsiteX1" fmla="*/ 204788 w 204800"/>
                <a:gd name="connsiteY1" fmla="*/ 464344 h 916781"/>
                <a:gd name="connsiteX2" fmla="*/ 7144 w 204800"/>
                <a:gd name="connsiteY2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MH_Other_10"/>
            <p:cNvCxnSpPr/>
            <p:nvPr>
              <p:custDataLst>
                <p:tags r:id="rId10"/>
              </p:custDataLst>
            </p:nvPr>
          </p:nvCxnSpPr>
          <p:spPr>
            <a:xfrm flipH="1">
              <a:off x="4399020" y="1934411"/>
              <a:ext cx="215900" cy="0"/>
            </a:xfrm>
            <a:prstGeom prst="line">
              <a:avLst/>
            </a:prstGeom>
            <a:ln w="25400">
              <a:solidFill>
                <a:srgbClr val="0070C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H_Other_11"/>
            <p:cNvSpPr/>
            <p:nvPr>
              <p:custDataLst>
                <p:tags r:id="rId11"/>
              </p:custDataLst>
            </p:nvPr>
          </p:nvSpPr>
          <p:spPr>
            <a:xfrm flipH="1">
              <a:off x="4556182" y="1875674"/>
              <a:ext cx="117475" cy="1174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22"/>
          <p:cNvGrpSpPr/>
          <p:nvPr/>
        </p:nvGrpSpPr>
        <p:grpSpPr>
          <a:xfrm>
            <a:off x="3975924" y="937843"/>
            <a:ext cx="751284" cy="751285"/>
            <a:chOff x="4964170" y="1531186"/>
            <a:chExt cx="1001712" cy="1001713"/>
          </a:xfrm>
        </p:grpSpPr>
        <p:sp>
          <p:nvSpPr>
            <p:cNvPr id="24" name="MH_Other_7"/>
            <p:cNvSpPr/>
            <p:nvPr>
              <p:custDataLst>
                <p:tags r:id="rId6"/>
              </p:custDataLst>
            </p:nvPr>
          </p:nvSpPr>
          <p:spPr>
            <a:xfrm flipH="1">
              <a:off x="4964170" y="1531186"/>
              <a:ext cx="1001712" cy="1001713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MH_Other_8"/>
            <p:cNvSpPr/>
            <p:nvPr>
              <p:custDataLst>
                <p:tags r:id="rId7"/>
              </p:custDataLst>
            </p:nvPr>
          </p:nvSpPr>
          <p:spPr>
            <a:xfrm flipH="1">
              <a:off x="5076825" y="1643832"/>
              <a:ext cx="776280" cy="7762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MH_Other_12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278495" y="1870911"/>
              <a:ext cx="373062" cy="373063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30"/>
          <p:cNvGrpSpPr/>
          <p:nvPr/>
        </p:nvGrpSpPr>
        <p:grpSpPr>
          <a:xfrm>
            <a:off x="5172638" y="1946547"/>
            <a:ext cx="303609" cy="641747"/>
            <a:chOff x="7604182" y="4462547"/>
            <a:chExt cx="404812" cy="855663"/>
          </a:xfrm>
        </p:grpSpPr>
        <p:sp>
          <p:nvSpPr>
            <p:cNvPr id="32" name="MH_Other_3"/>
            <p:cNvSpPr/>
            <p:nvPr>
              <p:custDataLst>
                <p:tags r:id="rId3"/>
              </p:custDataLst>
            </p:nvPr>
          </p:nvSpPr>
          <p:spPr>
            <a:xfrm>
              <a:off x="7604182" y="4462547"/>
              <a:ext cx="190500" cy="855663"/>
            </a:xfrm>
            <a:custGeom>
              <a:avLst/>
              <a:gdLst>
                <a:gd name="connsiteX0" fmla="*/ 0 w 200069"/>
                <a:gd name="connsiteY0" fmla="*/ 0 h 904875"/>
                <a:gd name="connsiteX1" fmla="*/ 200025 w 200069"/>
                <a:gd name="connsiteY1" fmla="*/ 490538 h 904875"/>
                <a:gd name="connsiteX2" fmla="*/ 14288 w 200069"/>
                <a:gd name="connsiteY2" fmla="*/ 904875 h 904875"/>
                <a:gd name="connsiteX0" fmla="*/ 0 w 202450"/>
                <a:gd name="connsiteY0" fmla="*/ 0 h 904875"/>
                <a:gd name="connsiteX1" fmla="*/ 202407 w 202450"/>
                <a:gd name="connsiteY1" fmla="*/ 471488 h 904875"/>
                <a:gd name="connsiteX2" fmla="*/ 14288 w 202450"/>
                <a:gd name="connsiteY2" fmla="*/ 904875 h 904875"/>
                <a:gd name="connsiteX0" fmla="*/ 0 w 202558"/>
                <a:gd name="connsiteY0" fmla="*/ 0 h 904875"/>
                <a:gd name="connsiteX1" fmla="*/ 202407 w 202558"/>
                <a:gd name="connsiteY1" fmla="*/ 471488 h 904875"/>
                <a:gd name="connsiteX2" fmla="*/ 14288 w 202558"/>
                <a:gd name="connsiteY2" fmla="*/ 904875 h 904875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846"/>
                <a:gd name="connsiteY0" fmla="*/ 0 h 897731"/>
                <a:gd name="connsiteX1" fmla="*/ 204788 w 204846"/>
                <a:gd name="connsiteY1" fmla="*/ 464344 h 897731"/>
                <a:gd name="connsiteX2" fmla="*/ 16669 w 204846"/>
                <a:gd name="connsiteY2" fmla="*/ 897731 h 897731"/>
                <a:gd name="connsiteX0" fmla="*/ 0 w 204798"/>
                <a:gd name="connsiteY0" fmla="*/ 0 h 916781"/>
                <a:gd name="connsiteX1" fmla="*/ 204788 w 204798"/>
                <a:gd name="connsiteY1" fmla="*/ 464344 h 916781"/>
                <a:gd name="connsiteX2" fmla="*/ 7144 w 204798"/>
                <a:gd name="connsiteY2" fmla="*/ 916781 h 916781"/>
                <a:gd name="connsiteX0" fmla="*/ 0 w 204800"/>
                <a:gd name="connsiteY0" fmla="*/ 0 h 916781"/>
                <a:gd name="connsiteX1" fmla="*/ 204788 w 204800"/>
                <a:gd name="connsiteY1" fmla="*/ 464344 h 916781"/>
                <a:gd name="connsiteX2" fmla="*/ 7144 w 204800"/>
                <a:gd name="connsiteY2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00" h="916781">
                  <a:moveTo>
                    <a:pt x="0" y="0"/>
                  </a:moveTo>
                  <a:cubicBezTo>
                    <a:pt x="158353" y="148432"/>
                    <a:pt x="203597" y="311547"/>
                    <a:pt x="204788" y="464344"/>
                  </a:cubicBezTo>
                  <a:cubicBezTo>
                    <a:pt x="205979" y="617141"/>
                    <a:pt x="120253" y="789782"/>
                    <a:pt x="7144" y="916781"/>
                  </a:cubicBezTo>
                </a:path>
              </a:pathLst>
            </a:custGeom>
            <a:noFill/>
            <a:ln w="25400">
              <a:solidFill>
                <a:srgbClr val="00B0F0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" name="MH_Other_4"/>
            <p:cNvCxnSpPr/>
            <p:nvPr>
              <p:custDataLst>
                <p:tags r:id="rId4"/>
              </p:custDataLst>
            </p:nvPr>
          </p:nvCxnSpPr>
          <p:spPr>
            <a:xfrm>
              <a:off x="7793094" y="4887997"/>
              <a:ext cx="215900" cy="0"/>
            </a:xfrm>
            <a:prstGeom prst="line">
              <a:avLst/>
            </a:prstGeom>
            <a:ln w="25400">
              <a:solidFill>
                <a:srgbClr val="00B0F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MH_Other_5"/>
            <p:cNvSpPr/>
            <p:nvPr>
              <p:custDataLst>
                <p:tags r:id="rId5"/>
              </p:custDataLst>
            </p:nvPr>
          </p:nvSpPr>
          <p:spPr>
            <a:xfrm>
              <a:off x="7734357" y="4829260"/>
              <a:ext cx="117475" cy="11747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46"/>
          <p:cNvGrpSpPr/>
          <p:nvPr/>
        </p:nvGrpSpPr>
        <p:grpSpPr>
          <a:xfrm>
            <a:off x="4410575" y="1898609"/>
            <a:ext cx="752475" cy="752475"/>
            <a:chOff x="6650094" y="4483185"/>
            <a:chExt cx="1003300" cy="1003300"/>
          </a:xfrm>
        </p:grpSpPr>
        <p:sp>
          <p:nvSpPr>
            <p:cNvPr id="48" name="MH_Other_1"/>
            <p:cNvSpPr/>
            <p:nvPr>
              <p:custDataLst>
                <p:tags r:id="rId1"/>
              </p:custDataLst>
            </p:nvPr>
          </p:nvSpPr>
          <p:spPr>
            <a:xfrm>
              <a:off x="6650094" y="4483185"/>
              <a:ext cx="1003300" cy="10033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6600000" scaled="0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50800" dist="889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MH_Other_2"/>
            <p:cNvSpPr/>
            <p:nvPr>
              <p:custDataLst>
                <p:tags r:id="rId2"/>
              </p:custDataLst>
            </p:nvPr>
          </p:nvSpPr>
          <p:spPr>
            <a:xfrm>
              <a:off x="6771443" y="4604565"/>
              <a:ext cx="761812" cy="76181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1143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6949134" y="4833657"/>
              <a:ext cx="455476" cy="328703"/>
            </a:xfrm>
            <a:custGeom>
              <a:avLst/>
              <a:gdLst>
                <a:gd name="T0" fmla="*/ 2881614 w 3362326"/>
                <a:gd name="T1" fmla="*/ 2245619 h 2424113"/>
                <a:gd name="T2" fmla="*/ 3207949 w 3362326"/>
                <a:gd name="T3" fmla="*/ 953766 h 2424113"/>
                <a:gd name="T4" fmla="*/ 3300702 w 3362326"/>
                <a:gd name="T5" fmla="*/ 1054704 h 2424113"/>
                <a:gd name="T6" fmla="*/ 3357879 w 3362326"/>
                <a:gd name="T7" fmla="*/ 1578442 h 2424113"/>
                <a:gd name="T8" fmla="*/ 2754348 w 3362326"/>
                <a:gd name="T9" fmla="*/ 1274991 h 2424113"/>
                <a:gd name="T10" fmla="*/ 2862031 w 3362326"/>
                <a:gd name="T11" fmla="*/ 1038516 h 2424113"/>
                <a:gd name="T12" fmla="*/ 2811207 w 3362326"/>
                <a:gd name="T13" fmla="*/ 1366725 h 2424113"/>
                <a:gd name="T14" fmla="*/ 3041820 w 3362326"/>
                <a:gd name="T15" fmla="*/ 999791 h 2424113"/>
                <a:gd name="T16" fmla="*/ 3170149 w 3362326"/>
                <a:gd name="T17" fmla="*/ 942974 h 2424113"/>
                <a:gd name="T18" fmla="*/ 296683 w 3362326"/>
                <a:gd name="T19" fmla="*/ 978524 h 2424113"/>
                <a:gd name="T20" fmla="*/ 498389 w 3362326"/>
                <a:gd name="T21" fmla="*/ 1265469 h 2424113"/>
                <a:gd name="T22" fmla="*/ 488542 w 3362326"/>
                <a:gd name="T23" fmla="*/ 1028041 h 2424113"/>
                <a:gd name="T24" fmla="*/ 582566 w 3362326"/>
                <a:gd name="T25" fmla="*/ 1187067 h 2424113"/>
                <a:gd name="T26" fmla="*/ 319871 w 3362326"/>
                <a:gd name="T27" fmla="*/ 2147887 h 2424113"/>
                <a:gd name="T28" fmla="*/ 37800 w 3362326"/>
                <a:gd name="T29" fmla="*/ 1105808 h 2424113"/>
                <a:gd name="T30" fmla="*/ 124836 w 3362326"/>
                <a:gd name="T31" fmla="*/ 975985 h 2424113"/>
                <a:gd name="T32" fmla="*/ 1545327 w 3362326"/>
                <a:gd name="T33" fmla="*/ 746198 h 2424113"/>
                <a:gd name="T34" fmla="*/ 1656547 w 3362326"/>
                <a:gd name="T35" fmla="*/ 809752 h 2424113"/>
                <a:gd name="T36" fmla="*/ 1802720 w 3362326"/>
                <a:gd name="T37" fmla="*/ 881250 h 2424113"/>
                <a:gd name="T38" fmla="*/ 1889154 w 3362326"/>
                <a:gd name="T39" fmla="*/ 667392 h 2424113"/>
                <a:gd name="T40" fmla="*/ 2073778 w 3362326"/>
                <a:gd name="T41" fmla="*/ 739843 h 2424113"/>
                <a:gd name="T42" fmla="*/ 2280963 w 3362326"/>
                <a:gd name="T43" fmla="*/ 997553 h 2424113"/>
                <a:gd name="T44" fmla="*/ 2456054 w 3362326"/>
                <a:gd name="T45" fmla="*/ 821509 h 2424113"/>
                <a:gd name="T46" fmla="*/ 2536132 w 3362326"/>
                <a:gd name="T47" fmla="*/ 819603 h 2424113"/>
                <a:gd name="T48" fmla="*/ 2596190 w 3362326"/>
                <a:gd name="T49" fmla="*/ 876801 h 2424113"/>
                <a:gd name="T50" fmla="*/ 2598415 w 3362326"/>
                <a:gd name="T51" fmla="*/ 956879 h 2424113"/>
                <a:gd name="T52" fmla="*/ 2382332 w 3362326"/>
                <a:gd name="T53" fmla="*/ 1195206 h 2424113"/>
                <a:gd name="T54" fmla="*/ 2241242 w 3362326"/>
                <a:gd name="T55" fmla="*/ 1268610 h 2424113"/>
                <a:gd name="T56" fmla="*/ 2118265 w 3362326"/>
                <a:gd name="T57" fmla="*/ 1192028 h 2424113"/>
                <a:gd name="T58" fmla="*/ 1363246 w 3362326"/>
                <a:gd name="T59" fmla="*/ 1018526 h 2424113"/>
                <a:gd name="T60" fmla="*/ 1307636 w 3362326"/>
                <a:gd name="T61" fmla="*/ 1409700 h 2424113"/>
                <a:gd name="T62" fmla="*/ 1157013 w 3362326"/>
                <a:gd name="T63" fmla="*/ 999778 h 2424113"/>
                <a:gd name="T64" fmla="*/ 1245989 w 3362326"/>
                <a:gd name="T65" fmla="*/ 780199 h 2424113"/>
                <a:gd name="T66" fmla="*/ 1499569 w 3362326"/>
                <a:gd name="T67" fmla="*/ 668027 h 2424113"/>
                <a:gd name="T68" fmla="*/ 3142462 w 3362326"/>
                <a:gd name="T69" fmla="*/ 282872 h 2424113"/>
                <a:gd name="T70" fmla="*/ 3244523 w 3362326"/>
                <a:gd name="T71" fmla="*/ 440586 h 2424113"/>
                <a:gd name="T72" fmla="*/ 3210503 w 3362326"/>
                <a:gd name="T73" fmla="*/ 656690 h 2424113"/>
                <a:gd name="T74" fmla="*/ 3038811 w 3362326"/>
                <a:gd name="T75" fmla="*/ 831222 h 2424113"/>
                <a:gd name="T76" fmla="*/ 2904319 w 3362326"/>
                <a:gd name="T77" fmla="*/ 826780 h 2424113"/>
                <a:gd name="T78" fmla="*/ 2817519 w 3362326"/>
                <a:gd name="T79" fmla="*/ 691913 h 2424113"/>
                <a:gd name="T80" fmla="*/ 2807981 w 3362326"/>
                <a:gd name="T81" fmla="*/ 429797 h 2424113"/>
                <a:gd name="T82" fmla="*/ 2910678 w 3362326"/>
                <a:gd name="T83" fmla="*/ 280651 h 2424113"/>
                <a:gd name="T84" fmla="*/ 375153 w 3362326"/>
                <a:gd name="T85" fmla="*/ 248918 h 2424113"/>
                <a:gd name="T86" fmla="*/ 514634 w 3362326"/>
                <a:gd name="T87" fmla="*/ 342213 h 2424113"/>
                <a:gd name="T88" fmla="*/ 561340 w 3362326"/>
                <a:gd name="T89" fmla="*/ 566885 h 2424113"/>
                <a:gd name="T90" fmla="*/ 510821 w 3362326"/>
                <a:gd name="T91" fmla="*/ 773785 h 2424113"/>
                <a:gd name="T92" fmla="*/ 418682 w 3362326"/>
                <a:gd name="T93" fmla="*/ 842646 h 2424113"/>
                <a:gd name="T94" fmla="*/ 241709 w 3362326"/>
                <a:gd name="T95" fmla="*/ 778862 h 2424113"/>
                <a:gd name="T96" fmla="*/ 117162 w 3362326"/>
                <a:gd name="T97" fmla="*/ 551970 h 2424113"/>
                <a:gd name="T98" fmla="*/ 148299 w 3362326"/>
                <a:gd name="T99" fmla="*/ 359984 h 2424113"/>
                <a:gd name="T100" fmla="*/ 297311 w 3362326"/>
                <a:gd name="T101" fmla="*/ 250822 h 2424113"/>
                <a:gd name="T102" fmla="*/ 1834594 w 3362326"/>
                <a:gd name="T103" fmla="*/ 43475 h 2424113"/>
                <a:gd name="T104" fmla="*/ 1934457 w 3362326"/>
                <a:gd name="T105" fmla="*/ 205318 h 2424113"/>
                <a:gd name="T106" fmla="*/ 1973258 w 3362326"/>
                <a:gd name="T107" fmla="*/ 288461 h 2424113"/>
                <a:gd name="T108" fmla="*/ 1942726 w 3362326"/>
                <a:gd name="T109" fmla="*/ 390961 h 2424113"/>
                <a:gd name="T110" fmla="*/ 1864808 w 3362326"/>
                <a:gd name="T111" fmla="*/ 532812 h 2424113"/>
                <a:gd name="T112" fmla="*/ 1729325 w 3362326"/>
                <a:gd name="T113" fmla="*/ 622301 h 2424113"/>
                <a:gd name="T114" fmla="*/ 1571262 w 3362326"/>
                <a:gd name="T115" fmla="*/ 579778 h 2424113"/>
                <a:gd name="T116" fmla="*/ 1478714 w 3362326"/>
                <a:gd name="T117" fmla="*/ 436341 h 2424113"/>
                <a:gd name="T118" fmla="*/ 1416379 w 3362326"/>
                <a:gd name="T119" fmla="*/ 348438 h 2424113"/>
                <a:gd name="T120" fmla="*/ 1429418 w 3362326"/>
                <a:gd name="T121" fmla="*/ 264978 h 2424113"/>
                <a:gd name="T122" fmla="*/ 1483484 w 3362326"/>
                <a:gd name="T123" fmla="*/ 132965 h 2424113"/>
                <a:gd name="T124" fmla="*/ 1621829 w 3362326"/>
                <a:gd name="T125" fmla="*/ 11107 h 242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62326" h="2424113">
                  <a:moveTo>
                    <a:pt x="860805" y="1460500"/>
                  </a:moveTo>
                  <a:lnTo>
                    <a:pt x="965275" y="1460500"/>
                  </a:lnTo>
                  <a:lnTo>
                    <a:pt x="961464" y="1465582"/>
                  </a:lnTo>
                  <a:lnTo>
                    <a:pt x="957654" y="1470664"/>
                  </a:lnTo>
                  <a:lnTo>
                    <a:pt x="953843" y="1476380"/>
                  </a:lnTo>
                  <a:lnTo>
                    <a:pt x="949715" y="1482415"/>
                  </a:lnTo>
                  <a:lnTo>
                    <a:pt x="483570" y="2244666"/>
                  </a:lnTo>
                  <a:lnTo>
                    <a:pt x="483570" y="2248795"/>
                  </a:lnTo>
                  <a:lnTo>
                    <a:pt x="483570" y="2251971"/>
                  </a:lnTo>
                  <a:lnTo>
                    <a:pt x="483888" y="2255147"/>
                  </a:lnTo>
                  <a:lnTo>
                    <a:pt x="484205" y="2257371"/>
                  </a:lnTo>
                  <a:lnTo>
                    <a:pt x="2880661" y="2259594"/>
                  </a:lnTo>
                  <a:lnTo>
                    <a:pt x="2880978" y="2256735"/>
                  </a:lnTo>
                  <a:lnTo>
                    <a:pt x="2881614" y="2253877"/>
                  </a:lnTo>
                  <a:lnTo>
                    <a:pt x="2881931" y="2250066"/>
                  </a:lnTo>
                  <a:lnTo>
                    <a:pt x="2881614" y="2245619"/>
                  </a:lnTo>
                  <a:lnTo>
                    <a:pt x="2422137" y="1485273"/>
                  </a:lnTo>
                  <a:lnTo>
                    <a:pt x="2411023" y="1471934"/>
                  </a:lnTo>
                  <a:lnTo>
                    <a:pt x="2401179" y="1460500"/>
                  </a:lnTo>
                  <a:lnTo>
                    <a:pt x="2509460" y="1460500"/>
                  </a:lnTo>
                  <a:lnTo>
                    <a:pt x="3024188" y="2273251"/>
                  </a:lnTo>
                  <a:lnTo>
                    <a:pt x="3024188" y="2423478"/>
                  </a:lnTo>
                  <a:lnTo>
                    <a:pt x="3021648" y="2424113"/>
                  </a:lnTo>
                  <a:lnTo>
                    <a:pt x="3018472" y="2424113"/>
                  </a:lnTo>
                  <a:lnTo>
                    <a:pt x="345441" y="2421890"/>
                  </a:lnTo>
                  <a:lnTo>
                    <a:pt x="341948" y="2421572"/>
                  </a:lnTo>
                  <a:lnTo>
                    <a:pt x="338138" y="2421255"/>
                  </a:lnTo>
                  <a:lnTo>
                    <a:pt x="338138" y="2277062"/>
                  </a:lnTo>
                  <a:lnTo>
                    <a:pt x="860805" y="1460500"/>
                  </a:lnTo>
                  <a:close/>
                  <a:moveTo>
                    <a:pt x="3185714" y="941387"/>
                  </a:moveTo>
                  <a:lnTo>
                    <a:pt x="3196514" y="947100"/>
                  </a:lnTo>
                  <a:lnTo>
                    <a:pt x="3207949" y="953766"/>
                  </a:lnTo>
                  <a:lnTo>
                    <a:pt x="3213667" y="957575"/>
                  </a:lnTo>
                  <a:lnTo>
                    <a:pt x="3219702" y="962019"/>
                  </a:lnTo>
                  <a:lnTo>
                    <a:pt x="3225420" y="966145"/>
                  </a:lnTo>
                  <a:lnTo>
                    <a:pt x="3231455" y="970906"/>
                  </a:lnTo>
                  <a:lnTo>
                    <a:pt x="3237490" y="975985"/>
                  </a:lnTo>
                  <a:lnTo>
                    <a:pt x="3243526" y="981699"/>
                  </a:lnTo>
                  <a:lnTo>
                    <a:pt x="3249243" y="987095"/>
                  </a:lnTo>
                  <a:lnTo>
                    <a:pt x="3255279" y="993443"/>
                  </a:lnTo>
                  <a:lnTo>
                    <a:pt x="3261314" y="999791"/>
                  </a:lnTo>
                  <a:lnTo>
                    <a:pt x="3267032" y="1006457"/>
                  </a:lnTo>
                  <a:lnTo>
                    <a:pt x="3273067" y="1014075"/>
                  </a:lnTo>
                  <a:lnTo>
                    <a:pt x="3278785" y="1021376"/>
                  </a:lnTo>
                  <a:lnTo>
                    <a:pt x="3284185" y="1029311"/>
                  </a:lnTo>
                  <a:lnTo>
                    <a:pt x="3289902" y="1037247"/>
                  </a:lnTo>
                  <a:lnTo>
                    <a:pt x="3295302" y="1045817"/>
                  </a:lnTo>
                  <a:lnTo>
                    <a:pt x="3300702" y="1054704"/>
                  </a:lnTo>
                  <a:lnTo>
                    <a:pt x="3305785" y="1064544"/>
                  </a:lnTo>
                  <a:lnTo>
                    <a:pt x="3310549" y="1074067"/>
                  </a:lnTo>
                  <a:lnTo>
                    <a:pt x="3315632" y="1084224"/>
                  </a:lnTo>
                  <a:lnTo>
                    <a:pt x="3320079" y="1094699"/>
                  </a:lnTo>
                  <a:lnTo>
                    <a:pt x="3324526" y="1105808"/>
                  </a:lnTo>
                  <a:lnTo>
                    <a:pt x="3328655" y="1116918"/>
                  </a:lnTo>
                  <a:lnTo>
                    <a:pt x="3332467" y="1128662"/>
                  </a:lnTo>
                  <a:lnTo>
                    <a:pt x="3335961" y="1140724"/>
                  </a:lnTo>
                  <a:lnTo>
                    <a:pt x="3339138" y="1153104"/>
                  </a:lnTo>
                  <a:lnTo>
                    <a:pt x="3342632" y="1166118"/>
                  </a:lnTo>
                  <a:lnTo>
                    <a:pt x="3345173" y="1179767"/>
                  </a:lnTo>
                  <a:lnTo>
                    <a:pt x="3347714" y="1193415"/>
                  </a:lnTo>
                  <a:lnTo>
                    <a:pt x="3350573" y="1282609"/>
                  </a:lnTo>
                  <a:lnTo>
                    <a:pt x="3353432" y="1374343"/>
                  </a:lnTo>
                  <a:lnTo>
                    <a:pt x="3355655" y="1472425"/>
                  </a:lnTo>
                  <a:lnTo>
                    <a:pt x="3357879" y="1578442"/>
                  </a:lnTo>
                  <a:lnTo>
                    <a:pt x="3359785" y="1696204"/>
                  </a:lnTo>
                  <a:lnTo>
                    <a:pt x="3361055" y="1828884"/>
                  </a:lnTo>
                  <a:lnTo>
                    <a:pt x="3362008" y="1978387"/>
                  </a:lnTo>
                  <a:lnTo>
                    <a:pt x="3362326" y="2147887"/>
                  </a:lnTo>
                  <a:lnTo>
                    <a:pt x="3042772" y="2147887"/>
                  </a:lnTo>
                  <a:lnTo>
                    <a:pt x="2678113" y="1585108"/>
                  </a:lnTo>
                  <a:lnTo>
                    <a:pt x="2686689" y="1540670"/>
                  </a:lnTo>
                  <a:lnTo>
                    <a:pt x="2694313" y="1501627"/>
                  </a:lnTo>
                  <a:lnTo>
                    <a:pt x="2701937" y="1466711"/>
                  </a:lnTo>
                  <a:lnTo>
                    <a:pt x="2708607" y="1436556"/>
                  </a:lnTo>
                  <a:lnTo>
                    <a:pt x="2715278" y="1409576"/>
                  </a:lnTo>
                  <a:lnTo>
                    <a:pt x="2720995" y="1385770"/>
                  </a:lnTo>
                  <a:lnTo>
                    <a:pt x="2727031" y="1364186"/>
                  </a:lnTo>
                  <a:lnTo>
                    <a:pt x="2732748" y="1344823"/>
                  </a:lnTo>
                  <a:lnTo>
                    <a:pt x="2743548" y="1309272"/>
                  </a:lnTo>
                  <a:lnTo>
                    <a:pt x="2754348" y="1274991"/>
                  </a:lnTo>
                  <a:lnTo>
                    <a:pt x="2759748" y="1256581"/>
                  </a:lnTo>
                  <a:lnTo>
                    <a:pt x="2765784" y="1237219"/>
                  </a:lnTo>
                  <a:lnTo>
                    <a:pt x="2771819" y="1215635"/>
                  </a:lnTo>
                  <a:lnTo>
                    <a:pt x="2778490" y="1191511"/>
                  </a:lnTo>
                  <a:lnTo>
                    <a:pt x="2779760" y="1187067"/>
                  </a:lnTo>
                  <a:lnTo>
                    <a:pt x="2784843" y="1174370"/>
                  </a:lnTo>
                  <a:lnTo>
                    <a:pt x="2792466" y="1155960"/>
                  </a:lnTo>
                  <a:lnTo>
                    <a:pt x="2797866" y="1144851"/>
                  </a:lnTo>
                  <a:lnTo>
                    <a:pt x="2803266" y="1132789"/>
                  </a:lnTo>
                  <a:lnTo>
                    <a:pt x="2809619" y="1119775"/>
                  </a:lnTo>
                  <a:lnTo>
                    <a:pt x="2816607" y="1106443"/>
                  </a:lnTo>
                  <a:lnTo>
                    <a:pt x="2824549" y="1092794"/>
                  </a:lnTo>
                  <a:lnTo>
                    <a:pt x="2833125" y="1078828"/>
                  </a:lnTo>
                  <a:lnTo>
                    <a:pt x="2842019" y="1065179"/>
                  </a:lnTo>
                  <a:lnTo>
                    <a:pt x="2851549" y="1051530"/>
                  </a:lnTo>
                  <a:lnTo>
                    <a:pt x="2862031" y="1038516"/>
                  </a:lnTo>
                  <a:lnTo>
                    <a:pt x="2867113" y="1032168"/>
                  </a:lnTo>
                  <a:lnTo>
                    <a:pt x="2872831" y="1025820"/>
                  </a:lnTo>
                  <a:lnTo>
                    <a:pt x="2873149" y="1025820"/>
                  </a:lnTo>
                  <a:lnTo>
                    <a:pt x="2873466" y="1025820"/>
                  </a:lnTo>
                  <a:lnTo>
                    <a:pt x="2873784" y="1028041"/>
                  </a:lnTo>
                  <a:lnTo>
                    <a:pt x="2873466" y="1032168"/>
                  </a:lnTo>
                  <a:lnTo>
                    <a:pt x="2873149" y="1037881"/>
                  </a:lnTo>
                  <a:lnTo>
                    <a:pt x="2870607" y="1054387"/>
                  </a:lnTo>
                  <a:lnTo>
                    <a:pt x="2866796" y="1076289"/>
                  </a:lnTo>
                  <a:lnTo>
                    <a:pt x="2856313" y="1132471"/>
                  </a:lnTo>
                  <a:lnTo>
                    <a:pt x="2843925" y="1197859"/>
                  </a:lnTo>
                  <a:lnTo>
                    <a:pt x="2819784" y="1318160"/>
                  </a:lnTo>
                  <a:lnTo>
                    <a:pt x="2815654" y="1340062"/>
                  </a:lnTo>
                  <a:lnTo>
                    <a:pt x="2812478" y="1355933"/>
                  </a:lnTo>
                  <a:lnTo>
                    <a:pt x="2811525" y="1365455"/>
                  </a:lnTo>
                  <a:lnTo>
                    <a:pt x="2811207" y="1366725"/>
                  </a:lnTo>
                  <a:lnTo>
                    <a:pt x="2811525" y="1367042"/>
                  </a:lnTo>
                  <a:lnTo>
                    <a:pt x="2811843" y="1366407"/>
                  </a:lnTo>
                  <a:lnTo>
                    <a:pt x="2828678" y="1332761"/>
                  </a:lnTo>
                  <a:lnTo>
                    <a:pt x="2846149" y="1298798"/>
                  </a:lnTo>
                  <a:lnTo>
                    <a:pt x="2864255" y="1265469"/>
                  </a:lnTo>
                  <a:lnTo>
                    <a:pt x="2882360" y="1232775"/>
                  </a:lnTo>
                  <a:lnTo>
                    <a:pt x="2901419" y="1200716"/>
                  </a:lnTo>
                  <a:lnTo>
                    <a:pt x="2920160" y="1169927"/>
                  </a:lnTo>
                  <a:lnTo>
                    <a:pt x="2938584" y="1140089"/>
                  </a:lnTo>
                  <a:lnTo>
                    <a:pt x="2957325" y="1112792"/>
                  </a:lnTo>
                  <a:lnTo>
                    <a:pt x="2974796" y="1086764"/>
                  </a:lnTo>
                  <a:lnTo>
                    <a:pt x="2991314" y="1062957"/>
                  </a:lnTo>
                  <a:lnTo>
                    <a:pt x="3007514" y="1041373"/>
                  </a:lnTo>
                  <a:lnTo>
                    <a:pt x="3022125" y="1022963"/>
                  </a:lnTo>
                  <a:lnTo>
                    <a:pt x="3035467" y="1006775"/>
                  </a:lnTo>
                  <a:lnTo>
                    <a:pt x="3041820" y="999791"/>
                  </a:lnTo>
                  <a:lnTo>
                    <a:pt x="3047537" y="993760"/>
                  </a:lnTo>
                  <a:lnTo>
                    <a:pt x="3052620" y="988682"/>
                  </a:lnTo>
                  <a:lnTo>
                    <a:pt x="3057384" y="984555"/>
                  </a:lnTo>
                  <a:lnTo>
                    <a:pt x="3062149" y="981381"/>
                  </a:lnTo>
                  <a:lnTo>
                    <a:pt x="3065643" y="978524"/>
                  </a:lnTo>
                  <a:lnTo>
                    <a:pt x="3079937" y="971224"/>
                  </a:lnTo>
                  <a:lnTo>
                    <a:pt x="3094549" y="964241"/>
                  </a:lnTo>
                  <a:lnTo>
                    <a:pt x="3109161" y="958210"/>
                  </a:lnTo>
                  <a:lnTo>
                    <a:pt x="3116784" y="955353"/>
                  </a:lnTo>
                  <a:lnTo>
                    <a:pt x="3124408" y="953131"/>
                  </a:lnTo>
                  <a:lnTo>
                    <a:pt x="3132031" y="950909"/>
                  </a:lnTo>
                  <a:lnTo>
                    <a:pt x="3139337" y="948687"/>
                  </a:lnTo>
                  <a:lnTo>
                    <a:pt x="3146961" y="946783"/>
                  </a:lnTo>
                  <a:lnTo>
                    <a:pt x="3154902" y="945196"/>
                  </a:lnTo>
                  <a:lnTo>
                    <a:pt x="3162208" y="943609"/>
                  </a:lnTo>
                  <a:lnTo>
                    <a:pt x="3170149" y="942974"/>
                  </a:lnTo>
                  <a:lnTo>
                    <a:pt x="3178090" y="942339"/>
                  </a:lnTo>
                  <a:lnTo>
                    <a:pt x="3185714" y="941387"/>
                  </a:lnTo>
                  <a:close/>
                  <a:moveTo>
                    <a:pt x="176612" y="941387"/>
                  </a:moveTo>
                  <a:lnTo>
                    <a:pt x="184236" y="942339"/>
                  </a:lnTo>
                  <a:lnTo>
                    <a:pt x="192177" y="942974"/>
                  </a:lnTo>
                  <a:lnTo>
                    <a:pt x="200118" y="943609"/>
                  </a:lnTo>
                  <a:lnTo>
                    <a:pt x="207742" y="945196"/>
                  </a:lnTo>
                  <a:lnTo>
                    <a:pt x="215047" y="946783"/>
                  </a:lnTo>
                  <a:lnTo>
                    <a:pt x="222989" y="948687"/>
                  </a:lnTo>
                  <a:lnTo>
                    <a:pt x="230295" y="950909"/>
                  </a:lnTo>
                  <a:lnTo>
                    <a:pt x="238236" y="953131"/>
                  </a:lnTo>
                  <a:lnTo>
                    <a:pt x="245542" y="955353"/>
                  </a:lnTo>
                  <a:lnTo>
                    <a:pt x="253165" y="958210"/>
                  </a:lnTo>
                  <a:lnTo>
                    <a:pt x="268095" y="964241"/>
                  </a:lnTo>
                  <a:lnTo>
                    <a:pt x="282389" y="971224"/>
                  </a:lnTo>
                  <a:lnTo>
                    <a:pt x="296683" y="978524"/>
                  </a:lnTo>
                  <a:lnTo>
                    <a:pt x="300812" y="981381"/>
                  </a:lnTo>
                  <a:lnTo>
                    <a:pt x="304624" y="984555"/>
                  </a:lnTo>
                  <a:lnTo>
                    <a:pt x="309706" y="988682"/>
                  </a:lnTo>
                  <a:lnTo>
                    <a:pt x="314789" y="993760"/>
                  </a:lnTo>
                  <a:lnTo>
                    <a:pt x="320824" y="999791"/>
                  </a:lnTo>
                  <a:lnTo>
                    <a:pt x="326859" y="1006775"/>
                  </a:lnTo>
                  <a:lnTo>
                    <a:pt x="340201" y="1022963"/>
                  </a:lnTo>
                  <a:lnTo>
                    <a:pt x="354812" y="1041373"/>
                  </a:lnTo>
                  <a:lnTo>
                    <a:pt x="371012" y="1062957"/>
                  </a:lnTo>
                  <a:lnTo>
                    <a:pt x="387530" y="1086764"/>
                  </a:lnTo>
                  <a:lnTo>
                    <a:pt x="405636" y="1112792"/>
                  </a:lnTo>
                  <a:lnTo>
                    <a:pt x="423742" y="1140089"/>
                  </a:lnTo>
                  <a:lnTo>
                    <a:pt x="442166" y="1169927"/>
                  </a:lnTo>
                  <a:lnTo>
                    <a:pt x="460907" y="1200716"/>
                  </a:lnTo>
                  <a:lnTo>
                    <a:pt x="479966" y="1232775"/>
                  </a:lnTo>
                  <a:lnTo>
                    <a:pt x="498389" y="1265469"/>
                  </a:lnTo>
                  <a:lnTo>
                    <a:pt x="516177" y="1298798"/>
                  </a:lnTo>
                  <a:lnTo>
                    <a:pt x="533966" y="1332761"/>
                  </a:lnTo>
                  <a:lnTo>
                    <a:pt x="550801" y="1366407"/>
                  </a:lnTo>
                  <a:lnTo>
                    <a:pt x="550801" y="1367042"/>
                  </a:lnTo>
                  <a:lnTo>
                    <a:pt x="551119" y="1366725"/>
                  </a:lnTo>
                  <a:lnTo>
                    <a:pt x="551119" y="1365455"/>
                  </a:lnTo>
                  <a:lnTo>
                    <a:pt x="549848" y="1355933"/>
                  </a:lnTo>
                  <a:lnTo>
                    <a:pt x="546672" y="1340062"/>
                  </a:lnTo>
                  <a:lnTo>
                    <a:pt x="542542" y="1318160"/>
                  </a:lnTo>
                  <a:lnTo>
                    <a:pt x="519036" y="1197859"/>
                  </a:lnTo>
                  <a:lnTo>
                    <a:pt x="506013" y="1132471"/>
                  </a:lnTo>
                  <a:lnTo>
                    <a:pt x="495530" y="1076289"/>
                  </a:lnTo>
                  <a:lnTo>
                    <a:pt x="491719" y="1054387"/>
                  </a:lnTo>
                  <a:lnTo>
                    <a:pt x="489495" y="1037881"/>
                  </a:lnTo>
                  <a:lnTo>
                    <a:pt x="488860" y="1032168"/>
                  </a:lnTo>
                  <a:lnTo>
                    <a:pt x="488542" y="1028041"/>
                  </a:lnTo>
                  <a:lnTo>
                    <a:pt x="488860" y="1025820"/>
                  </a:lnTo>
                  <a:lnTo>
                    <a:pt x="489177" y="1025820"/>
                  </a:lnTo>
                  <a:lnTo>
                    <a:pt x="489495" y="1025820"/>
                  </a:lnTo>
                  <a:lnTo>
                    <a:pt x="495213" y="1032168"/>
                  </a:lnTo>
                  <a:lnTo>
                    <a:pt x="500295" y="1038516"/>
                  </a:lnTo>
                  <a:lnTo>
                    <a:pt x="510777" y="1051530"/>
                  </a:lnTo>
                  <a:lnTo>
                    <a:pt x="520307" y="1065179"/>
                  </a:lnTo>
                  <a:lnTo>
                    <a:pt x="529201" y="1078828"/>
                  </a:lnTo>
                  <a:lnTo>
                    <a:pt x="537777" y="1092794"/>
                  </a:lnTo>
                  <a:lnTo>
                    <a:pt x="545719" y="1106443"/>
                  </a:lnTo>
                  <a:lnTo>
                    <a:pt x="552707" y="1119775"/>
                  </a:lnTo>
                  <a:lnTo>
                    <a:pt x="559060" y="1132789"/>
                  </a:lnTo>
                  <a:lnTo>
                    <a:pt x="565095" y="1144851"/>
                  </a:lnTo>
                  <a:lnTo>
                    <a:pt x="569860" y="1155960"/>
                  </a:lnTo>
                  <a:lnTo>
                    <a:pt x="577483" y="1174370"/>
                  </a:lnTo>
                  <a:lnTo>
                    <a:pt x="582566" y="1187067"/>
                  </a:lnTo>
                  <a:lnTo>
                    <a:pt x="584154" y="1191511"/>
                  </a:lnTo>
                  <a:lnTo>
                    <a:pt x="590507" y="1215635"/>
                  </a:lnTo>
                  <a:lnTo>
                    <a:pt x="596542" y="1237219"/>
                  </a:lnTo>
                  <a:lnTo>
                    <a:pt x="602578" y="1256581"/>
                  </a:lnTo>
                  <a:lnTo>
                    <a:pt x="607978" y="1274991"/>
                  </a:lnTo>
                  <a:lnTo>
                    <a:pt x="618778" y="1309272"/>
                  </a:lnTo>
                  <a:lnTo>
                    <a:pt x="629895" y="1344823"/>
                  </a:lnTo>
                  <a:lnTo>
                    <a:pt x="635613" y="1364186"/>
                  </a:lnTo>
                  <a:lnTo>
                    <a:pt x="641013" y="1385770"/>
                  </a:lnTo>
                  <a:lnTo>
                    <a:pt x="647366" y="1409576"/>
                  </a:lnTo>
                  <a:lnTo>
                    <a:pt x="653719" y="1436556"/>
                  </a:lnTo>
                  <a:lnTo>
                    <a:pt x="660389" y="1466711"/>
                  </a:lnTo>
                  <a:lnTo>
                    <a:pt x="668013" y="1501627"/>
                  </a:lnTo>
                  <a:lnTo>
                    <a:pt x="675636" y="1540670"/>
                  </a:lnTo>
                  <a:lnTo>
                    <a:pt x="684213" y="1585108"/>
                  </a:lnTo>
                  <a:lnTo>
                    <a:pt x="319871" y="2147887"/>
                  </a:lnTo>
                  <a:lnTo>
                    <a:pt x="0" y="2147887"/>
                  </a:lnTo>
                  <a:lnTo>
                    <a:pt x="318" y="1978387"/>
                  </a:lnTo>
                  <a:lnTo>
                    <a:pt x="953" y="1828884"/>
                  </a:lnTo>
                  <a:lnTo>
                    <a:pt x="2541" y="1696204"/>
                  </a:lnTo>
                  <a:lnTo>
                    <a:pt x="4447" y="1578442"/>
                  </a:lnTo>
                  <a:lnTo>
                    <a:pt x="6671" y="1472425"/>
                  </a:lnTo>
                  <a:lnTo>
                    <a:pt x="8894" y="1374343"/>
                  </a:lnTo>
                  <a:lnTo>
                    <a:pt x="11753" y="1282609"/>
                  </a:lnTo>
                  <a:lnTo>
                    <a:pt x="14612" y="1193415"/>
                  </a:lnTo>
                  <a:lnTo>
                    <a:pt x="17153" y="1179767"/>
                  </a:lnTo>
                  <a:lnTo>
                    <a:pt x="19694" y="1166118"/>
                  </a:lnTo>
                  <a:lnTo>
                    <a:pt x="23188" y="1153104"/>
                  </a:lnTo>
                  <a:lnTo>
                    <a:pt x="26365" y="1140724"/>
                  </a:lnTo>
                  <a:lnTo>
                    <a:pt x="29859" y="1128662"/>
                  </a:lnTo>
                  <a:lnTo>
                    <a:pt x="33671" y="1116918"/>
                  </a:lnTo>
                  <a:lnTo>
                    <a:pt x="37800" y="1105808"/>
                  </a:lnTo>
                  <a:lnTo>
                    <a:pt x="42247" y="1094699"/>
                  </a:lnTo>
                  <a:lnTo>
                    <a:pt x="46694" y="1084224"/>
                  </a:lnTo>
                  <a:lnTo>
                    <a:pt x="51777" y="1074067"/>
                  </a:lnTo>
                  <a:lnTo>
                    <a:pt x="56541" y="1064544"/>
                  </a:lnTo>
                  <a:lnTo>
                    <a:pt x="61624" y="1054704"/>
                  </a:lnTo>
                  <a:lnTo>
                    <a:pt x="67024" y="1045817"/>
                  </a:lnTo>
                  <a:lnTo>
                    <a:pt x="72424" y="1037247"/>
                  </a:lnTo>
                  <a:lnTo>
                    <a:pt x="78141" y="1029311"/>
                  </a:lnTo>
                  <a:lnTo>
                    <a:pt x="83541" y="1021376"/>
                  </a:lnTo>
                  <a:lnTo>
                    <a:pt x="89259" y="1014075"/>
                  </a:lnTo>
                  <a:lnTo>
                    <a:pt x="95294" y="1006457"/>
                  </a:lnTo>
                  <a:lnTo>
                    <a:pt x="101012" y="999791"/>
                  </a:lnTo>
                  <a:lnTo>
                    <a:pt x="107047" y="993443"/>
                  </a:lnTo>
                  <a:lnTo>
                    <a:pt x="113083" y="987095"/>
                  </a:lnTo>
                  <a:lnTo>
                    <a:pt x="118800" y="981699"/>
                  </a:lnTo>
                  <a:lnTo>
                    <a:pt x="124836" y="975985"/>
                  </a:lnTo>
                  <a:lnTo>
                    <a:pt x="130871" y="970906"/>
                  </a:lnTo>
                  <a:lnTo>
                    <a:pt x="136906" y="966145"/>
                  </a:lnTo>
                  <a:lnTo>
                    <a:pt x="142624" y="962019"/>
                  </a:lnTo>
                  <a:lnTo>
                    <a:pt x="148659" y="957575"/>
                  </a:lnTo>
                  <a:lnTo>
                    <a:pt x="154694" y="953766"/>
                  </a:lnTo>
                  <a:lnTo>
                    <a:pt x="165812" y="947100"/>
                  </a:lnTo>
                  <a:lnTo>
                    <a:pt x="176612" y="941387"/>
                  </a:lnTo>
                  <a:close/>
                  <a:moveTo>
                    <a:pt x="1531981" y="658812"/>
                  </a:moveTo>
                  <a:lnTo>
                    <a:pt x="1531981" y="659130"/>
                  </a:lnTo>
                  <a:lnTo>
                    <a:pt x="1532299" y="658812"/>
                  </a:lnTo>
                  <a:lnTo>
                    <a:pt x="1532934" y="669616"/>
                  </a:lnTo>
                  <a:lnTo>
                    <a:pt x="1534523" y="682009"/>
                  </a:lnTo>
                  <a:lnTo>
                    <a:pt x="1536430" y="695673"/>
                  </a:lnTo>
                  <a:lnTo>
                    <a:pt x="1538654" y="711244"/>
                  </a:lnTo>
                  <a:lnTo>
                    <a:pt x="1541514" y="728085"/>
                  </a:lnTo>
                  <a:lnTo>
                    <a:pt x="1545327" y="746198"/>
                  </a:lnTo>
                  <a:lnTo>
                    <a:pt x="1549458" y="765900"/>
                  </a:lnTo>
                  <a:lnTo>
                    <a:pt x="1554543" y="786873"/>
                  </a:lnTo>
                  <a:lnTo>
                    <a:pt x="1560263" y="808799"/>
                  </a:lnTo>
                  <a:lnTo>
                    <a:pt x="1566936" y="831678"/>
                  </a:lnTo>
                  <a:lnTo>
                    <a:pt x="1574562" y="855828"/>
                  </a:lnTo>
                  <a:lnTo>
                    <a:pt x="1583142" y="881250"/>
                  </a:lnTo>
                  <a:lnTo>
                    <a:pt x="1592993" y="907307"/>
                  </a:lnTo>
                  <a:lnTo>
                    <a:pt x="1604115" y="934000"/>
                  </a:lnTo>
                  <a:lnTo>
                    <a:pt x="1615872" y="961963"/>
                  </a:lnTo>
                  <a:lnTo>
                    <a:pt x="1629218" y="990245"/>
                  </a:lnTo>
                  <a:lnTo>
                    <a:pt x="1633667" y="953066"/>
                  </a:lnTo>
                  <a:lnTo>
                    <a:pt x="1638752" y="917476"/>
                  </a:lnTo>
                  <a:lnTo>
                    <a:pt x="1643518" y="884745"/>
                  </a:lnTo>
                  <a:lnTo>
                    <a:pt x="1648285" y="855193"/>
                  </a:lnTo>
                  <a:lnTo>
                    <a:pt x="1652733" y="830089"/>
                  </a:lnTo>
                  <a:lnTo>
                    <a:pt x="1656547" y="809752"/>
                  </a:lnTo>
                  <a:lnTo>
                    <a:pt x="1660678" y="788779"/>
                  </a:lnTo>
                  <a:lnTo>
                    <a:pt x="1633350" y="725225"/>
                  </a:lnTo>
                  <a:lnTo>
                    <a:pt x="1677202" y="683280"/>
                  </a:lnTo>
                  <a:lnTo>
                    <a:pt x="1708661" y="683280"/>
                  </a:lnTo>
                  <a:lnTo>
                    <a:pt x="1752831" y="725225"/>
                  </a:lnTo>
                  <a:lnTo>
                    <a:pt x="1725503" y="788779"/>
                  </a:lnTo>
                  <a:lnTo>
                    <a:pt x="1729634" y="809752"/>
                  </a:lnTo>
                  <a:lnTo>
                    <a:pt x="1737578" y="855193"/>
                  </a:lnTo>
                  <a:lnTo>
                    <a:pt x="1742344" y="884745"/>
                  </a:lnTo>
                  <a:lnTo>
                    <a:pt x="1747111" y="917476"/>
                  </a:lnTo>
                  <a:lnTo>
                    <a:pt x="1752513" y="953066"/>
                  </a:lnTo>
                  <a:lnTo>
                    <a:pt x="1756962" y="990245"/>
                  </a:lnTo>
                  <a:lnTo>
                    <a:pt x="1770308" y="961963"/>
                  </a:lnTo>
                  <a:lnTo>
                    <a:pt x="1782066" y="934000"/>
                  </a:lnTo>
                  <a:lnTo>
                    <a:pt x="1792870" y="907307"/>
                  </a:lnTo>
                  <a:lnTo>
                    <a:pt x="1802720" y="881250"/>
                  </a:lnTo>
                  <a:lnTo>
                    <a:pt x="1811618" y="855828"/>
                  </a:lnTo>
                  <a:lnTo>
                    <a:pt x="1818927" y="831678"/>
                  </a:lnTo>
                  <a:lnTo>
                    <a:pt x="1825600" y="808799"/>
                  </a:lnTo>
                  <a:lnTo>
                    <a:pt x="1831638" y="786873"/>
                  </a:lnTo>
                  <a:lnTo>
                    <a:pt x="1836404" y="765900"/>
                  </a:lnTo>
                  <a:lnTo>
                    <a:pt x="1840853" y="746198"/>
                  </a:lnTo>
                  <a:lnTo>
                    <a:pt x="1844348" y="728085"/>
                  </a:lnTo>
                  <a:lnTo>
                    <a:pt x="1847208" y="711244"/>
                  </a:lnTo>
                  <a:lnTo>
                    <a:pt x="1849750" y="695673"/>
                  </a:lnTo>
                  <a:lnTo>
                    <a:pt x="1851657" y="682009"/>
                  </a:lnTo>
                  <a:lnTo>
                    <a:pt x="1852928" y="669616"/>
                  </a:lnTo>
                  <a:lnTo>
                    <a:pt x="1853881" y="658812"/>
                  </a:lnTo>
                  <a:lnTo>
                    <a:pt x="1854199" y="659130"/>
                  </a:lnTo>
                  <a:lnTo>
                    <a:pt x="1854199" y="658812"/>
                  </a:lnTo>
                  <a:lnTo>
                    <a:pt x="1871359" y="662943"/>
                  </a:lnTo>
                  <a:lnTo>
                    <a:pt x="1889154" y="667392"/>
                  </a:lnTo>
                  <a:lnTo>
                    <a:pt x="1908220" y="673111"/>
                  </a:lnTo>
                  <a:lnTo>
                    <a:pt x="1927922" y="679467"/>
                  </a:lnTo>
                  <a:lnTo>
                    <a:pt x="1946988" y="684869"/>
                  </a:lnTo>
                  <a:lnTo>
                    <a:pt x="1964465" y="690271"/>
                  </a:lnTo>
                  <a:lnTo>
                    <a:pt x="1980354" y="695355"/>
                  </a:lnTo>
                  <a:lnTo>
                    <a:pt x="1994971" y="700122"/>
                  </a:lnTo>
                  <a:lnTo>
                    <a:pt x="2008000" y="704888"/>
                  </a:lnTo>
                  <a:lnTo>
                    <a:pt x="2019757" y="709337"/>
                  </a:lnTo>
                  <a:lnTo>
                    <a:pt x="2030243" y="713786"/>
                  </a:lnTo>
                  <a:lnTo>
                    <a:pt x="2039459" y="717917"/>
                  </a:lnTo>
                  <a:lnTo>
                    <a:pt x="2047721" y="722048"/>
                  </a:lnTo>
                  <a:lnTo>
                    <a:pt x="2054712" y="725861"/>
                  </a:lnTo>
                  <a:lnTo>
                    <a:pt x="2060749" y="729674"/>
                  </a:lnTo>
                  <a:lnTo>
                    <a:pt x="2065834" y="733170"/>
                  </a:lnTo>
                  <a:lnTo>
                    <a:pt x="2070282" y="736665"/>
                  </a:lnTo>
                  <a:lnTo>
                    <a:pt x="2073778" y="739843"/>
                  </a:lnTo>
                  <a:lnTo>
                    <a:pt x="2076638" y="743021"/>
                  </a:lnTo>
                  <a:lnTo>
                    <a:pt x="2078862" y="746198"/>
                  </a:lnTo>
                  <a:lnTo>
                    <a:pt x="2084264" y="751600"/>
                  </a:lnTo>
                  <a:lnTo>
                    <a:pt x="2089348" y="757002"/>
                  </a:lnTo>
                  <a:lnTo>
                    <a:pt x="2093797" y="763040"/>
                  </a:lnTo>
                  <a:lnTo>
                    <a:pt x="2097928" y="769395"/>
                  </a:lnTo>
                  <a:lnTo>
                    <a:pt x="2100788" y="774480"/>
                  </a:lnTo>
                  <a:lnTo>
                    <a:pt x="2109368" y="788779"/>
                  </a:lnTo>
                  <a:lnTo>
                    <a:pt x="2139238" y="838033"/>
                  </a:lnTo>
                  <a:lnTo>
                    <a:pt x="2158940" y="870446"/>
                  </a:lnTo>
                  <a:lnTo>
                    <a:pt x="2180866" y="905400"/>
                  </a:lnTo>
                  <a:lnTo>
                    <a:pt x="2203428" y="941626"/>
                  </a:lnTo>
                  <a:lnTo>
                    <a:pt x="2226942" y="977216"/>
                  </a:lnTo>
                  <a:lnTo>
                    <a:pt x="2242196" y="999778"/>
                  </a:lnTo>
                  <a:lnTo>
                    <a:pt x="2256495" y="1021068"/>
                  </a:lnTo>
                  <a:lnTo>
                    <a:pt x="2280963" y="997553"/>
                  </a:lnTo>
                  <a:lnTo>
                    <a:pt x="2305749" y="972450"/>
                  </a:lnTo>
                  <a:lnTo>
                    <a:pt x="2326086" y="951159"/>
                  </a:lnTo>
                  <a:lnTo>
                    <a:pt x="2345470" y="930186"/>
                  </a:lnTo>
                  <a:lnTo>
                    <a:pt x="2380107" y="892372"/>
                  </a:lnTo>
                  <a:lnTo>
                    <a:pt x="2405529" y="864090"/>
                  </a:lnTo>
                  <a:lnTo>
                    <a:pt x="2417286" y="850109"/>
                  </a:lnTo>
                  <a:lnTo>
                    <a:pt x="2417922" y="849791"/>
                  </a:lnTo>
                  <a:lnTo>
                    <a:pt x="2421735" y="845660"/>
                  </a:lnTo>
                  <a:lnTo>
                    <a:pt x="2425548" y="841847"/>
                  </a:lnTo>
                  <a:lnTo>
                    <a:pt x="2429679" y="838033"/>
                  </a:lnTo>
                  <a:lnTo>
                    <a:pt x="2433493" y="834856"/>
                  </a:lnTo>
                  <a:lnTo>
                    <a:pt x="2437941" y="831678"/>
                  </a:lnTo>
                  <a:lnTo>
                    <a:pt x="2442072" y="828818"/>
                  </a:lnTo>
                  <a:lnTo>
                    <a:pt x="2446521" y="826276"/>
                  </a:lnTo>
                  <a:lnTo>
                    <a:pt x="2451605" y="823734"/>
                  </a:lnTo>
                  <a:lnTo>
                    <a:pt x="2456054" y="821509"/>
                  </a:lnTo>
                  <a:lnTo>
                    <a:pt x="2460821" y="819603"/>
                  </a:lnTo>
                  <a:lnTo>
                    <a:pt x="2465587" y="818014"/>
                  </a:lnTo>
                  <a:lnTo>
                    <a:pt x="2470672" y="816425"/>
                  </a:lnTo>
                  <a:lnTo>
                    <a:pt x="2475756" y="815154"/>
                  </a:lnTo>
                  <a:lnTo>
                    <a:pt x="2480522" y="814201"/>
                  </a:lnTo>
                  <a:lnTo>
                    <a:pt x="2485607" y="813565"/>
                  </a:lnTo>
                  <a:lnTo>
                    <a:pt x="2491009" y="812930"/>
                  </a:lnTo>
                  <a:lnTo>
                    <a:pt x="2495775" y="812930"/>
                  </a:lnTo>
                  <a:lnTo>
                    <a:pt x="2500860" y="812930"/>
                  </a:lnTo>
                  <a:lnTo>
                    <a:pt x="2506262" y="812930"/>
                  </a:lnTo>
                  <a:lnTo>
                    <a:pt x="2511346" y="813565"/>
                  </a:lnTo>
                  <a:lnTo>
                    <a:pt x="2516113" y="814201"/>
                  </a:lnTo>
                  <a:lnTo>
                    <a:pt x="2521515" y="815154"/>
                  </a:lnTo>
                  <a:lnTo>
                    <a:pt x="2526281" y="816425"/>
                  </a:lnTo>
                  <a:lnTo>
                    <a:pt x="2531366" y="817696"/>
                  </a:lnTo>
                  <a:lnTo>
                    <a:pt x="2536132" y="819603"/>
                  </a:lnTo>
                  <a:lnTo>
                    <a:pt x="2541216" y="821509"/>
                  </a:lnTo>
                  <a:lnTo>
                    <a:pt x="2545983" y="823734"/>
                  </a:lnTo>
                  <a:lnTo>
                    <a:pt x="2550432" y="826276"/>
                  </a:lnTo>
                  <a:lnTo>
                    <a:pt x="2555198" y="828818"/>
                  </a:lnTo>
                  <a:lnTo>
                    <a:pt x="2559647" y="831678"/>
                  </a:lnTo>
                  <a:lnTo>
                    <a:pt x="2563778" y="835174"/>
                  </a:lnTo>
                  <a:lnTo>
                    <a:pt x="2568227" y="838351"/>
                  </a:lnTo>
                  <a:lnTo>
                    <a:pt x="2572358" y="842164"/>
                  </a:lnTo>
                  <a:lnTo>
                    <a:pt x="2576171" y="845978"/>
                  </a:lnTo>
                  <a:lnTo>
                    <a:pt x="2579666" y="850109"/>
                  </a:lnTo>
                  <a:lnTo>
                    <a:pt x="2583162" y="854240"/>
                  </a:lnTo>
                  <a:lnTo>
                    <a:pt x="2586022" y="858688"/>
                  </a:lnTo>
                  <a:lnTo>
                    <a:pt x="2589200" y="863137"/>
                  </a:lnTo>
                  <a:lnTo>
                    <a:pt x="2591742" y="867586"/>
                  </a:lnTo>
                  <a:lnTo>
                    <a:pt x="2593966" y="872035"/>
                  </a:lnTo>
                  <a:lnTo>
                    <a:pt x="2596190" y="876801"/>
                  </a:lnTo>
                  <a:lnTo>
                    <a:pt x="2598097" y="881250"/>
                  </a:lnTo>
                  <a:lnTo>
                    <a:pt x="2600004" y="886334"/>
                  </a:lnTo>
                  <a:lnTo>
                    <a:pt x="2601275" y="891419"/>
                  </a:lnTo>
                  <a:lnTo>
                    <a:pt x="2602546" y="896185"/>
                  </a:lnTo>
                  <a:lnTo>
                    <a:pt x="2603499" y="901269"/>
                  </a:lnTo>
                  <a:lnTo>
                    <a:pt x="2604452" y="906036"/>
                  </a:lnTo>
                  <a:lnTo>
                    <a:pt x="2604770" y="911438"/>
                  </a:lnTo>
                  <a:lnTo>
                    <a:pt x="2605088" y="916522"/>
                  </a:lnTo>
                  <a:lnTo>
                    <a:pt x="2605088" y="921289"/>
                  </a:lnTo>
                  <a:lnTo>
                    <a:pt x="2604770" y="926691"/>
                  </a:lnTo>
                  <a:lnTo>
                    <a:pt x="2604452" y="931775"/>
                  </a:lnTo>
                  <a:lnTo>
                    <a:pt x="2603499" y="936542"/>
                  </a:lnTo>
                  <a:lnTo>
                    <a:pt x="2602546" y="941944"/>
                  </a:lnTo>
                  <a:lnTo>
                    <a:pt x="2601275" y="947028"/>
                  </a:lnTo>
                  <a:lnTo>
                    <a:pt x="2600004" y="951795"/>
                  </a:lnTo>
                  <a:lnTo>
                    <a:pt x="2598415" y="956879"/>
                  </a:lnTo>
                  <a:lnTo>
                    <a:pt x="2596190" y="961646"/>
                  </a:lnTo>
                  <a:lnTo>
                    <a:pt x="2593966" y="966412"/>
                  </a:lnTo>
                  <a:lnTo>
                    <a:pt x="2591742" y="970861"/>
                  </a:lnTo>
                  <a:lnTo>
                    <a:pt x="2588564" y="975627"/>
                  </a:lnTo>
                  <a:lnTo>
                    <a:pt x="2585704" y="980076"/>
                  </a:lnTo>
                  <a:lnTo>
                    <a:pt x="2582844" y="984207"/>
                  </a:lnTo>
                  <a:lnTo>
                    <a:pt x="2579349" y="988656"/>
                  </a:lnTo>
                  <a:lnTo>
                    <a:pt x="2566638" y="1003273"/>
                  </a:lnTo>
                  <a:lnTo>
                    <a:pt x="2534543" y="1039181"/>
                  </a:lnTo>
                  <a:lnTo>
                    <a:pt x="2512935" y="1063014"/>
                  </a:lnTo>
                  <a:lnTo>
                    <a:pt x="2488784" y="1089071"/>
                  </a:lnTo>
                  <a:lnTo>
                    <a:pt x="2463045" y="1116399"/>
                  </a:lnTo>
                  <a:lnTo>
                    <a:pt x="2436352" y="1143409"/>
                  </a:lnTo>
                  <a:lnTo>
                    <a:pt x="2417922" y="1161204"/>
                  </a:lnTo>
                  <a:lnTo>
                    <a:pt x="2400127" y="1178682"/>
                  </a:lnTo>
                  <a:lnTo>
                    <a:pt x="2382332" y="1195206"/>
                  </a:lnTo>
                  <a:lnTo>
                    <a:pt x="2364537" y="1210776"/>
                  </a:lnTo>
                  <a:lnTo>
                    <a:pt x="2354050" y="1219038"/>
                  </a:lnTo>
                  <a:lnTo>
                    <a:pt x="2343882" y="1226983"/>
                  </a:lnTo>
                  <a:lnTo>
                    <a:pt x="2333395" y="1234927"/>
                  </a:lnTo>
                  <a:lnTo>
                    <a:pt x="2322591" y="1241918"/>
                  </a:lnTo>
                  <a:lnTo>
                    <a:pt x="2316236" y="1246049"/>
                  </a:lnTo>
                  <a:lnTo>
                    <a:pt x="2309562" y="1249862"/>
                  </a:lnTo>
                  <a:lnTo>
                    <a:pt x="2301936" y="1253357"/>
                  </a:lnTo>
                  <a:lnTo>
                    <a:pt x="2294310" y="1257171"/>
                  </a:lnTo>
                  <a:lnTo>
                    <a:pt x="2284141" y="1260984"/>
                  </a:lnTo>
                  <a:lnTo>
                    <a:pt x="2279057" y="1262891"/>
                  </a:lnTo>
                  <a:lnTo>
                    <a:pt x="2272701" y="1264797"/>
                  </a:lnTo>
                  <a:lnTo>
                    <a:pt x="2266346" y="1266068"/>
                  </a:lnTo>
                  <a:lnTo>
                    <a:pt x="2258720" y="1267339"/>
                  </a:lnTo>
                  <a:lnTo>
                    <a:pt x="2250775" y="1267975"/>
                  </a:lnTo>
                  <a:lnTo>
                    <a:pt x="2241242" y="1268610"/>
                  </a:lnTo>
                  <a:lnTo>
                    <a:pt x="2233934" y="1268293"/>
                  </a:lnTo>
                  <a:lnTo>
                    <a:pt x="2226307" y="1267657"/>
                  </a:lnTo>
                  <a:lnTo>
                    <a:pt x="2217727" y="1266068"/>
                  </a:lnTo>
                  <a:lnTo>
                    <a:pt x="2209148" y="1263844"/>
                  </a:lnTo>
                  <a:lnTo>
                    <a:pt x="2198979" y="1260666"/>
                  </a:lnTo>
                  <a:lnTo>
                    <a:pt x="2190717" y="1257171"/>
                  </a:lnTo>
                  <a:lnTo>
                    <a:pt x="2184044" y="1253357"/>
                  </a:lnTo>
                  <a:lnTo>
                    <a:pt x="2178324" y="1250180"/>
                  </a:lnTo>
                  <a:lnTo>
                    <a:pt x="2172922" y="1246684"/>
                  </a:lnTo>
                  <a:lnTo>
                    <a:pt x="2168473" y="1243824"/>
                  </a:lnTo>
                  <a:lnTo>
                    <a:pt x="2160846" y="1237787"/>
                  </a:lnTo>
                  <a:lnTo>
                    <a:pt x="2154491" y="1232067"/>
                  </a:lnTo>
                  <a:lnTo>
                    <a:pt x="2148454" y="1226347"/>
                  </a:lnTo>
                  <a:lnTo>
                    <a:pt x="2137967" y="1215225"/>
                  </a:lnTo>
                  <a:lnTo>
                    <a:pt x="2128116" y="1204103"/>
                  </a:lnTo>
                  <a:lnTo>
                    <a:pt x="2118265" y="1192028"/>
                  </a:lnTo>
                  <a:lnTo>
                    <a:pt x="2109050" y="1179953"/>
                  </a:lnTo>
                  <a:lnTo>
                    <a:pt x="2098882" y="1166924"/>
                  </a:lnTo>
                  <a:lnTo>
                    <a:pt x="2078862" y="1138961"/>
                  </a:lnTo>
                  <a:lnTo>
                    <a:pt x="2058525" y="1108773"/>
                  </a:lnTo>
                  <a:lnTo>
                    <a:pt x="2037552" y="1077313"/>
                  </a:lnTo>
                  <a:lnTo>
                    <a:pt x="2017215" y="1045219"/>
                  </a:lnTo>
                  <a:lnTo>
                    <a:pt x="2012766" y="1038546"/>
                  </a:lnTo>
                  <a:lnTo>
                    <a:pt x="2012766" y="1409700"/>
                  </a:lnTo>
                  <a:lnTo>
                    <a:pt x="1373096" y="1409700"/>
                  </a:lnTo>
                  <a:lnTo>
                    <a:pt x="1373096" y="1002002"/>
                  </a:lnTo>
                  <a:lnTo>
                    <a:pt x="1372779" y="1002002"/>
                  </a:lnTo>
                  <a:lnTo>
                    <a:pt x="1371190" y="1003591"/>
                  </a:lnTo>
                  <a:lnTo>
                    <a:pt x="1369283" y="1005815"/>
                  </a:lnTo>
                  <a:lnTo>
                    <a:pt x="1367694" y="1009311"/>
                  </a:lnTo>
                  <a:lnTo>
                    <a:pt x="1365470" y="1013124"/>
                  </a:lnTo>
                  <a:lnTo>
                    <a:pt x="1363246" y="1018526"/>
                  </a:lnTo>
                  <a:lnTo>
                    <a:pt x="1361339" y="1024882"/>
                  </a:lnTo>
                  <a:lnTo>
                    <a:pt x="1356572" y="1039181"/>
                  </a:lnTo>
                  <a:lnTo>
                    <a:pt x="1351806" y="1056658"/>
                  </a:lnTo>
                  <a:lnTo>
                    <a:pt x="1347039" y="1077313"/>
                  </a:lnTo>
                  <a:lnTo>
                    <a:pt x="1342273" y="1099557"/>
                  </a:lnTo>
                  <a:lnTo>
                    <a:pt x="1337506" y="1124025"/>
                  </a:lnTo>
                  <a:lnTo>
                    <a:pt x="1332740" y="1149765"/>
                  </a:lnTo>
                  <a:lnTo>
                    <a:pt x="1328291" y="1176775"/>
                  </a:lnTo>
                  <a:lnTo>
                    <a:pt x="1324160" y="1204421"/>
                  </a:lnTo>
                  <a:lnTo>
                    <a:pt x="1320029" y="1232702"/>
                  </a:lnTo>
                  <a:lnTo>
                    <a:pt x="1316534" y="1260984"/>
                  </a:lnTo>
                  <a:lnTo>
                    <a:pt x="1313674" y="1288948"/>
                  </a:lnTo>
                  <a:lnTo>
                    <a:pt x="1311449" y="1316276"/>
                  </a:lnTo>
                  <a:lnTo>
                    <a:pt x="1309543" y="1342333"/>
                  </a:lnTo>
                  <a:lnTo>
                    <a:pt x="1308589" y="1375699"/>
                  </a:lnTo>
                  <a:lnTo>
                    <a:pt x="1307636" y="1409700"/>
                  </a:lnTo>
                  <a:lnTo>
                    <a:pt x="1106488" y="1409700"/>
                  </a:lnTo>
                  <a:lnTo>
                    <a:pt x="1106488" y="1388409"/>
                  </a:lnTo>
                  <a:lnTo>
                    <a:pt x="1106488" y="1368072"/>
                  </a:lnTo>
                  <a:lnTo>
                    <a:pt x="1107441" y="1348688"/>
                  </a:lnTo>
                  <a:lnTo>
                    <a:pt x="1108077" y="1330893"/>
                  </a:lnTo>
                  <a:lnTo>
                    <a:pt x="1111255" y="1293396"/>
                  </a:lnTo>
                  <a:lnTo>
                    <a:pt x="1114750" y="1257171"/>
                  </a:lnTo>
                  <a:lnTo>
                    <a:pt x="1118563" y="1222534"/>
                  </a:lnTo>
                  <a:lnTo>
                    <a:pt x="1122694" y="1189486"/>
                  </a:lnTo>
                  <a:lnTo>
                    <a:pt x="1127143" y="1158345"/>
                  </a:lnTo>
                  <a:lnTo>
                    <a:pt x="1131592" y="1128156"/>
                  </a:lnTo>
                  <a:lnTo>
                    <a:pt x="1136358" y="1099875"/>
                  </a:lnTo>
                  <a:lnTo>
                    <a:pt x="1141125" y="1072865"/>
                  </a:lnTo>
                  <a:lnTo>
                    <a:pt x="1146209" y="1047125"/>
                  </a:lnTo>
                  <a:lnTo>
                    <a:pt x="1151929" y="1022975"/>
                  </a:lnTo>
                  <a:lnTo>
                    <a:pt x="1157013" y="999778"/>
                  </a:lnTo>
                  <a:lnTo>
                    <a:pt x="1162733" y="978170"/>
                  </a:lnTo>
                  <a:lnTo>
                    <a:pt x="1168135" y="957832"/>
                  </a:lnTo>
                  <a:lnTo>
                    <a:pt x="1174173" y="938448"/>
                  </a:lnTo>
                  <a:lnTo>
                    <a:pt x="1179893" y="920653"/>
                  </a:lnTo>
                  <a:lnTo>
                    <a:pt x="1185295" y="903812"/>
                  </a:lnTo>
                  <a:lnTo>
                    <a:pt x="1191332" y="887923"/>
                  </a:lnTo>
                  <a:lnTo>
                    <a:pt x="1197052" y="873306"/>
                  </a:lnTo>
                  <a:lnTo>
                    <a:pt x="1202454" y="859959"/>
                  </a:lnTo>
                  <a:lnTo>
                    <a:pt x="1208174" y="847567"/>
                  </a:lnTo>
                  <a:lnTo>
                    <a:pt x="1213258" y="835809"/>
                  </a:lnTo>
                  <a:lnTo>
                    <a:pt x="1218343" y="825005"/>
                  </a:lnTo>
                  <a:lnTo>
                    <a:pt x="1223745" y="815472"/>
                  </a:lnTo>
                  <a:lnTo>
                    <a:pt x="1228511" y="806892"/>
                  </a:lnTo>
                  <a:lnTo>
                    <a:pt x="1233278" y="798948"/>
                  </a:lnTo>
                  <a:lnTo>
                    <a:pt x="1237727" y="791957"/>
                  </a:lnTo>
                  <a:lnTo>
                    <a:pt x="1245989" y="780199"/>
                  </a:lnTo>
                  <a:lnTo>
                    <a:pt x="1252980" y="771302"/>
                  </a:lnTo>
                  <a:lnTo>
                    <a:pt x="1258700" y="764947"/>
                  </a:lnTo>
                  <a:lnTo>
                    <a:pt x="1269186" y="759545"/>
                  </a:lnTo>
                  <a:lnTo>
                    <a:pt x="1280308" y="754142"/>
                  </a:lnTo>
                  <a:lnTo>
                    <a:pt x="1292383" y="748105"/>
                  </a:lnTo>
                  <a:lnTo>
                    <a:pt x="1304776" y="742703"/>
                  </a:lnTo>
                  <a:lnTo>
                    <a:pt x="1331469" y="731263"/>
                  </a:lnTo>
                  <a:lnTo>
                    <a:pt x="1359750" y="720141"/>
                  </a:lnTo>
                  <a:lnTo>
                    <a:pt x="1388349" y="709973"/>
                  </a:lnTo>
                  <a:lnTo>
                    <a:pt x="1416949" y="699486"/>
                  </a:lnTo>
                  <a:lnTo>
                    <a:pt x="1444595" y="690271"/>
                  </a:lnTo>
                  <a:lnTo>
                    <a:pt x="1470652" y="681691"/>
                  </a:lnTo>
                  <a:lnTo>
                    <a:pt x="1477325" y="677878"/>
                  </a:lnTo>
                  <a:lnTo>
                    <a:pt x="1484316" y="674065"/>
                  </a:lnTo>
                  <a:lnTo>
                    <a:pt x="1491624" y="671205"/>
                  </a:lnTo>
                  <a:lnTo>
                    <a:pt x="1499569" y="668027"/>
                  </a:lnTo>
                  <a:lnTo>
                    <a:pt x="1507513" y="665167"/>
                  </a:lnTo>
                  <a:lnTo>
                    <a:pt x="1515139" y="662943"/>
                  </a:lnTo>
                  <a:lnTo>
                    <a:pt x="1523401" y="660718"/>
                  </a:lnTo>
                  <a:lnTo>
                    <a:pt x="1531981" y="658812"/>
                  </a:lnTo>
                  <a:close/>
                  <a:moveTo>
                    <a:pt x="3016555" y="246062"/>
                  </a:moveTo>
                  <a:lnTo>
                    <a:pt x="3026093" y="246062"/>
                  </a:lnTo>
                  <a:lnTo>
                    <a:pt x="3039447" y="247014"/>
                  </a:lnTo>
                  <a:lnTo>
                    <a:pt x="3052165" y="248600"/>
                  </a:lnTo>
                  <a:lnTo>
                    <a:pt x="3064883" y="250822"/>
                  </a:lnTo>
                  <a:lnTo>
                    <a:pt x="3076965" y="253360"/>
                  </a:lnTo>
                  <a:lnTo>
                    <a:pt x="3089047" y="256851"/>
                  </a:lnTo>
                  <a:lnTo>
                    <a:pt x="3100493" y="260976"/>
                  </a:lnTo>
                  <a:lnTo>
                    <a:pt x="3111303" y="265736"/>
                  </a:lnTo>
                  <a:lnTo>
                    <a:pt x="3122113" y="270496"/>
                  </a:lnTo>
                  <a:lnTo>
                    <a:pt x="3132605" y="276526"/>
                  </a:lnTo>
                  <a:lnTo>
                    <a:pt x="3142462" y="282872"/>
                  </a:lnTo>
                  <a:lnTo>
                    <a:pt x="3152318" y="289536"/>
                  </a:lnTo>
                  <a:lnTo>
                    <a:pt x="3161539" y="296518"/>
                  </a:lnTo>
                  <a:lnTo>
                    <a:pt x="3170123" y="304451"/>
                  </a:lnTo>
                  <a:lnTo>
                    <a:pt x="3178708" y="312384"/>
                  </a:lnTo>
                  <a:lnTo>
                    <a:pt x="3186339" y="320952"/>
                  </a:lnTo>
                  <a:lnTo>
                    <a:pt x="3194287" y="330472"/>
                  </a:lnTo>
                  <a:lnTo>
                    <a:pt x="3201282" y="339675"/>
                  </a:lnTo>
                  <a:lnTo>
                    <a:pt x="3207959" y="349512"/>
                  </a:lnTo>
                  <a:lnTo>
                    <a:pt x="3214318" y="359984"/>
                  </a:lnTo>
                  <a:lnTo>
                    <a:pt x="3220041" y="370456"/>
                  </a:lnTo>
                  <a:lnTo>
                    <a:pt x="3225128" y="381563"/>
                  </a:lnTo>
                  <a:lnTo>
                    <a:pt x="3229898" y="392669"/>
                  </a:lnTo>
                  <a:lnTo>
                    <a:pt x="3234349" y="404093"/>
                  </a:lnTo>
                  <a:lnTo>
                    <a:pt x="3238482" y="416152"/>
                  </a:lnTo>
                  <a:lnTo>
                    <a:pt x="3241980" y="428528"/>
                  </a:lnTo>
                  <a:lnTo>
                    <a:pt x="3244523" y="440586"/>
                  </a:lnTo>
                  <a:lnTo>
                    <a:pt x="3247067" y="453280"/>
                  </a:lnTo>
                  <a:lnTo>
                    <a:pt x="3248974" y="466290"/>
                  </a:lnTo>
                  <a:lnTo>
                    <a:pt x="3249928" y="479301"/>
                  </a:lnTo>
                  <a:lnTo>
                    <a:pt x="3251200" y="492629"/>
                  </a:lnTo>
                  <a:lnTo>
                    <a:pt x="3251200" y="505957"/>
                  </a:lnTo>
                  <a:lnTo>
                    <a:pt x="3251200" y="519602"/>
                  </a:lnTo>
                  <a:lnTo>
                    <a:pt x="3249292" y="530709"/>
                  </a:lnTo>
                  <a:lnTo>
                    <a:pt x="3247385" y="541498"/>
                  </a:lnTo>
                  <a:lnTo>
                    <a:pt x="3245159" y="551970"/>
                  </a:lnTo>
                  <a:lnTo>
                    <a:pt x="3242933" y="562442"/>
                  </a:lnTo>
                  <a:lnTo>
                    <a:pt x="3240390" y="572914"/>
                  </a:lnTo>
                  <a:lnTo>
                    <a:pt x="3237846" y="582751"/>
                  </a:lnTo>
                  <a:lnTo>
                    <a:pt x="3231805" y="602426"/>
                  </a:lnTo>
                  <a:lnTo>
                    <a:pt x="3225446" y="621148"/>
                  </a:lnTo>
                  <a:lnTo>
                    <a:pt x="3218133" y="639236"/>
                  </a:lnTo>
                  <a:lnTo>
                    <a:pt x="3210503" y="656690"/>
                  </a:lnTo>
                  <a:lnTo>
                    <a:pt x="3201918" y="673508"/>
                  </a:lnTo>
                  <a:lnTo>
                    <a:pt x="3193016" y="689057"/>
                  </a:lnTo>
                  <a:lnTo>
                    <a:pt x="3183795" y="704289"/>
                  </a:lnTo>
                  <a:lnTo>
                    <a:pt x="3174257" y="718252"/>
                  </a:lnTo>
                  <a:lnTo>
                    <a:pt x="3164082" y="732215"/>
                  </a:lnTo>
                  <a:lnTo>
                    <a:pt x="3153590" y="745225"/>
                  </a:lnTo>
                  <a:lnTo>
                    <a:pt x="3142780" y="756966"/>
                  </a:lnTo>
                  <a:lnTo>
                    <a:pt x="3131652" y="768390"/>
                  </a:lnTo>
                  <a:lnTo>
                    <a:pt x="3120523" y="778862"/>
                  </a:lnTo>
                  <a:lnTo>
                    <a:pt x="3109077" y="788700"/>
                  </a:lnTo>
                  <a:lnTo>
                    <a:pt x="3097631" y="797902"/>
                  </a:lnTo>
                  <a:lnTo>
                    <a:pt x="3085867" y="806153"/>
                  </a:lnTo>
                  <a:lnTo>
                    <a:pt x="3074103" y="813452"/>
                  </a:lnTo>
                  <a:lnTo>
                    <a:pt x="3062339" y="820116"/>
                  </a:lnTo>
                  <a:lnTo>
                    <a:pt x="3050575" y="826145"/>
                  </a:lnTo>
                  <a:lnTo>
                    <a:pt x="3038811" y="831222"/>
                  </a:lnTo>
                  <a:lnTo>
                    <a:pt x="3027365" y="835665"/>
                  </a:lnTo>
                  <a:lnTo>
                    <a:pt x="3015919" y="839473"/>
                  </a:lnTo>
                  <a:lnTo>
                    <a:pt x="3004472" y="842011"/>
                  </a:lnTo>
                  <a:lnTo>
                    <a:pt x="2993662" y="844233"/>
                  </a:lnTo>
                  <a:lnTo>
                    <a:pt x="2982852" y="845502"/>
                  </a:lnTo>
                  <a:lnTo>
                    <a:pt x="2972678" y="846137"/>
                  </a:lnTo>
                  <a:lnTo>
                    <a:pt x="2962503" y="845819"/>
                  </a:lnTo>
                  <a:lnTo>
                    <a:pt x="2952647" y="844550"/>
                  </a:lnTo>
                  <a:lnTo>
                    <a:pt x="2943427" y="842646"/>
                  </a:lnTo>
                  <a:lnTo>
                    <a:pt x="2937703" y="841059"/>
                  </a:lnTo>
                  <a:lnTo>
                    <a:pt x="2931662" y="839155"/>
                  </a:lnTo>
                  <a:lnTo>
                    <a:pt x="2925939" y="837251"/>
                  </a:lnTo>
                  <a:lnTo>
                    <a:pt x="2920534" y="835030"/>
                  </a:lnTo>
                  <a:lnTo>
                    <a:pt x="2914811" y="832492"/>
                  </a:lnTo>
                  <a:lnTo>
                    <a:pt x="2909724" y="829953"/>
                  </a:lnTo>
                  <a:lnTo>
                    <a:pt x="2904319" y="826780"/>
                  </a:lnTo>
                  <a:lnTo>
                    <a:pt x="2899550" y="823924"/>
                  </a:lnTo>
                  <a:lnTo>
                    <a:pt x="2894780" y="820433"/>
                  </a:lnTo>
                  <a:lnTo>
                    <a:pt x="2890329" y="817260"/>
                  </a:lnTo>
                  <a:lnTo>
                    <a:pt x="2885878" y="813452"/>
                  </a:lnTo>
                  <a:lnTo>
                    <a:pt x="2881427" y="809644"/>
                  </a:lnTo>
                  <a:lnTo>
                    <a:pt x="2873160" y="801710"/>
                  </a:lnTo>
                  <a:lnTo>
                    <a:pt x="2865529" y="793142"/>
                  </a:lnTo>
                  <a:lnTo>
                    <a:pt x="2857899" y="783622"/>
                  </a:lnTo>
                  <a:lnTo>
                    <a:pt x="2851222" y="773785"/>
                  </a:lnTo>
                  <a:lnTo>
                    <a:pt x="2845181" y="763630"/>
                  </a:lnTo>
                  <a:lnTo>
                    <a:pt x="2839458" y="752524"/>
                  </a:lnTo>
                  <a:lnTo>
                    <a:pt x="2834052" y="741417"/>
                  </a:lnTo>
                  <a:lnTo>
                    <a:pt x="2829283" y="729676"/>
                  </a:lnTo>
                  <a:lnTo>
                    <a:pt x="2825150" y="717300"/>
                  </a:lnTo>
                  <a:lnTo>
                    <a:pt x="2821017" y="704607"/>
                  </a:lnTo>
                  <a:lnTo>
                    <a:pt x="2817519" y="691913"/>
                  </a:lnTo>
                  <a:lnTo>
                    <a:pt x="2814340" y="678585"/>
                  </a:lnTo>
                  <a:lnTo>
                    <a:pt x="2811478" y="665257"/>
                  </a:lnTo>
                  <a:lnTo>
                    <a:pt x="2809253" y="651612"/>
                  </a:lnTo>
                  <a:lnTo>
                    <a:pt x="2807027" y="637967"/>
                  </a:lnTo>
                  <a:lnTo>
                    <a:pt x="2805119" y="623687"/>
                  </a:lnTo>
                  <a:lnTo>
                    <a:pt x="2803529" y="609724"/>
                  </a:lnTo>
                  <a:lnTo>
                    <a:pt x="2802576" y="595444"/>
                  </a:lnTo>
                  <a:lnTo>
                    <a:pt x="2801304" y="580847"/>
                  </a:lnTo>
                  <a:lnTo>
                    <a:pt x="2800986" y="566885"/>
                  </a:lnTo>
                  <a:lnTo>
                    <a:pt x="2800350" y="538325"/>
                  </a:lnTo>
                  <a:lnTo>
                    <a:pt x="2800350" y="509765"/>
                  </a:lnTo>
                  <a:lnTo>
                    <a:pt x="2800986" y="482157"/>
                  </a:lnTo>
                  <a:lnTo>
                    <a:pt x="2801622" y="468512"/>
                  </a:lnTo>
                  <a:lnTo>
                    <a:pt x="2803212" y="455501"/>
                  </a:lnTo>
                  <a:lnTo>
                    <a:pt x="2805437" y="442490"/>
                  </a:lnTo>
                  <a:lnTo>
                    <a:pt x="2807981" y="429797"/>
                  </a:lnTo>
                  <a:lnTo>
                    <a:pt x="2811478" y="417738"/>
                  </a:lnTo>
                  <a:lnTo>
                    <a:pt x="2815294" y="405680"/>
                  </a:lnTo>
                  <a:lnTo>
                    <a:pt x="2819109" y="394256"/>
                  </a:lnTo>
                  <a:lnTo>
                    <a:pt x="2824196" y="383149"/>
                  </a:lnTo>
                  <a:lnTo>
                    <a:pt x="2829283" y="372360"/>
                  </a:lnTo>
                  <a:lnTo>
                    <a:pt x="2835006" y="361888"/>
                  </a:lnTo>
                  <a:lnTo>
                    <a:pt x="2840729" y="351733"/>
                  </a:lnTo>
                  <a:lnTo>
                    <a:pt x="2847406" y="342213"/>
                  </a:lnTo>
                  <a:lnTo>
                    <a:pt x="2854083" y="333011"/>
                  </a:lnTo>
                  <a:lnTo>
                    <a:pt x="2861714" y="324125"/>
                  </a:lnTo>
                  <a:lnTo>
                    <a:pt x="2869027" y="315875"/>
                  </a:lnTo>
                  <a:lnTo>
                    <a:pt x="2876975" y="307624"/>
                  </a:lnTo>
                  <a:lnTo>
                    <a:pt x="2885242" y="300326"/>
                  </a:lnTo>
                  <a:lnTo>
                    <a:pt x="2893191" y="293344"/>
                  </a:lnTo>
                  <a:lnTo>
                    <a:pt x="2901775" y="286363"/>
                  </a:lnTo>
                  <a:lnTo>
                    <a:pt x="2910678" y="280651"/>
                  </a:lnTo>
                  <a:lnTo>
                    <a:pt x="2920216" y="274622"/>
                  </a:lnTo>
                  <a:lnTo>
                    <a:pt x="2929119" y="269544"/>
                  </a:lnTo>
                  <a:lnTo>
                    <a:pt x="2938657" y="265102"/>
                  </a:lnTo>
                  <a:lnTo>
                    <a:pt x="2947878" y="260976"/>
                  </a:lnTo>
                  <a:lnTo>
                    <a:pt x="2957734" y="257168"/>
                  </a:lnTo>
                  <a:lnTo>
                    <a:pt x="2967273" y="253995"/>
                  </a:lnTo>
                  <a:lnTo>
                    <a:pt x="2977129" y="251139"/>
                  </a:lnTo>
                  <a:lnTo>
                    <a:pt x="2986985" y="248918"/>
                  </a:lnTo>
                  <a:lnTo>
                    <a:pt x="2996842" y="247648"/>
                  </a:lnTo>
                  <a:lnTo>
                    <a:pt x="3006698" y="246379"/>
                  </a:lnTo>
                  <a:lnTo>
                    <a:pt x="3016555" y="246062"/>
                  </a:lnTo>
                  <a:close/>
                  <a:moveTo>
                    <a:pt x="336073" y="246062"/>
                  </a:moveTo>
                  <a:lnTo>
                    <a:pt x="345605" y="246062"/>
                  </a:lnTo>
                  <a:lnTo>
                    <a:pt x="355772" y="246379"/>
                  </a:lnTo>
                  <a:lnTo>
                    <a:pt x="365304" y="247648"/>
                  </a:lnTo>
                  <a:lnTo>
                    <a:pt x="375153" y="248918"/>
                  </a:lnTo>
                  <a:lnTo>
                    <a:pt x="385003" y="251139"/>
                  </a:lnTo>
                  <a:lnTo>
                    <a:pt x="394852" y="253995"/>
                  </a:lnTo>
                  <a:lnTo>
                    <a:pt x="404384" y="257168"/>
                  </a:lnTo>
                  <a:lnTo>
                    <a:pt x="414233" y="260976"/>
                  </a:lnTo>
                  <a:lnTo>
                    <a:pt x="423765" y="265102"/>
                  </a:lnTo>
                  <a:lnTo>
                    <a:pt x="432979" y="269544"/>
                  </a:lnTo>
                  <a:lnTo>
                    <a:pt x="442511" y="274622"/>
                  </a:lnTo>
                  <a:lnTo>
                    <a:pt x="451407" y="280651"/>
                  </a:lnTo>
                  <a:lnTo>
                    <a:pt x="460303" y="286363"/>
                  </a:lnTo>
                  <a:lnTo>
                    <a:pt x="468882" y="293344"/>
                  </a:lnTo>
                  <a:lnTo>
                    <a:pt x="477460" y="300326"/>
                  </a:lnTo>
                  <a:lnTo>
                    <a:pt x="485086" y="307624"/>
                  </a:lnTo>
                  <a:lnTo>
                    <a:pt x="493029" y="315875"/>
                  </a:lnTo>
                  <a:lnTo>
                    <a:pt x="500654" y="324125"/>
                  </a:lnTo>
                  <a:lnTo>
                    <a:pt x="507962" y="333011"/>
                  </a:lnTo>
                  <a:lnTo>
                    <a:pt x="514634" y="342213"/>
                  </a:lnTo>
                  <a:lnTo>
                    <a:pt x="521306" y="351733"/>
                  </a:lnTo>
                  <a:lnTo>
                    <a:pt x="527025" y="361888"/>
                  </a:lnTo>
                  <a:lnTo>
                    <a:pt x="532744" y="372360"/>
                  </a:lnTo>
                  <a:lnTo>
                    <a:pt x="537828" y="383149"/>
                  </a:lnTo>
                  <a:lnTo>
                    <a:pt x="542912" y="394256"/>
                  </a:lnTo>
                  <a:lnTo>
                    <a:pt x="546724" y="405680"/>
                  </a:lnTo>
                  <a:lnTo>
                    <a:pt x="550855" y="417738"/>
                  </a:lnTo>
                  <a:lnTo>
                    <a:pt x="554032" y="429797"/>
                  </a:lnTo>
                  <a:lnTo>
                    <a:pt x="556574" y="442490"/>
                  </a:lnTo>
                  <a:lnTo>
                    <a:pt x="558798" y="455501"/>
                  </a:lnTo>
                  <a:lnTo>
                    <a:pt x="560386" y="468512"/>
                  </a:lnTo>
                  <a:lnTo>
                    <a:pt x="561022" y="482157"/>
                  </a:lnTo>
                  <a:lnTo>
                    <a:pt x="561657" y="509765"/>
                  </a:lnTo>
                  <a:lnTo>
                    <a:pt x="561975" y="538325"/>
                  </a:lnTo>
                  <a:lnTo>
                    <a:pt x="561657" y="552287"/>
                  </a:lnTo>
                  <a:lnTo>
                    <a:pt x="561340" y="566885"/>
                  </a:lnTo>
                  <a:lnTo>
                    <a:pt x="560704" y="580847"/>
                  </a:lnTo>
                  <a:lnTo>
                    <a:pt x="559433" y="595444"/>
                  </a:lnTo>
                  <a:lnTo>
                    <a:pt x="558480" y="609724"/>
                  </a:lnTo>
                  <a:lnTo>
                    <a:pt x="556891" y="623687"/>
                  </a:lnTo>
                  <a:lnTo>
                    <a:pt x="554985" y="637967"/>
                  </a:lnTo>
                  <a:lnTo>
                    <a:pt x="552761" y="651612"/>
                  </a:lnTo>
                  <a:lnTo>
                    <a:pt x="550537" y="665257"/>
                  </a:lnTo>
                  <a:lnTo>
                    <a:pt x="547677" y="678585"/>
                  </a:lnTo>
                  <a:lnTo>
                    <a:pt x="544500" y="691913"/>
                  </a:lnTo>
                  <a:lnTo>
                    <a:pt x="541005" y="704607"/>
                  </a:lnTo>
                  <a:lnTo>
                    <a:pt x="537193" y="717300"/>
                  </a:lnTo>
                  <a:lnTo>
                    <a:pt x="532744" y="729676"/>
                  </a:lnTo>
                  <a:lnTo>
                    <a:pt x="527979" y="741417"/>
                  </a:lnTo>
                  <a:lnTo>
                    <a:pt x="522577" y="752524"/>
                  </a:lnTo>
                  <a:lnTo>
                    <a:pt x="517176" y="763630"/>
                  </a:lnTo>
                  <a:lnTo>
                    <a:pt x="510821" y="773785"/>
                  </a:lnTo>
                  <a:lnTo>
                    <a:pt x="504149" y="783622"/>
                  </a:lnTo>
                  <a:lnTo>
                    <a:pt x="497159" y="793142"/>
                  </a:lnTo>
                  <a:lnTo>
                    <a:pt x="489216" y="801710"/>
                  </a:lnTo>
                  <a:lnTo>
                    <a:pt x="480638" y="809644"/>
                  </a:lnTo>
                  <a:lnTo>
                    <a:pt x="476507" y="813452"/>
                  </a:lnTo>
                  <a:lnTo>
                    <a:pt x="472059" y="817260"/>
                  </a:lnTo>
                  <a:lnTo>
                    <a:pt x="467293" y="820433"/>
                  </a:lnTo>
                  <a:lnTo>
                    <a:pt x="462527" y="823924"/>
                  </a:lnTo>
                  <a:lnTo>
                    <a:pt x="457762" y="826780"/>
                  </a:lnTo>
                  <a:lnTo>
                    <a:pt x="452360" y="829953"/>
                  </a:lnTo>
                  <a:lnTo>
                    <a:pt x="447277" y="832492"/>
                  </a:lnTo>
                  <a:lnTo>
                    <a:pt x="441875" y="835030"/>
                  </a:lnTo>
                  <a:lnTo>
                    <a:pt x="436474" y="837251"/>
                  </a:lnTo>
                  <a:lnTo>
                    <a:pt x="430437" y="839155"/>
                  </a:lnTo>
                  <a:lnTo>
                    <a:pt x="425036" y="841059"/>
                  </a:lnTo>
                  <a:lnTo>
                    <a:pt x="418682" y="842646"/>
                  </a:lnTo>
                  <a:lnTo>
                    <a:pt x="409150" y="844550"/>
                  </a:lnTo>
                  <a:lnTo>
                    <a:pt x="399618" y="845819"/>
                  </a:lnTo>
                  <a:lnTo>
                    <a:pt x="389451" y="846137"/>
                  </a:lnTo>
                  <a:lnTo>
                    <a:pt x="379284" y="845502"/>
                  </a:lnTo>
                  <a:lnTo>
                    <a:pt x="368481" y="844233"/>
                  </a:lnTo>
                  <a:lnTo>
                    <a:pt x="357679" y="842011"/>
                  </a:lnTo>
                  <a:lnTo>
                    <a:pt x="346558" y="839473"/>
                  </a:lnTo>
                  <a:lnTo>
                    <a:pt x="334803" y="835665"/>
                  </a:lnTo>
                  <a:lnTo>
                    <a:pt x="323364" y="831222"/>
                  </a:lnTo>
                  <a:lnTo>
                    <a:pt x="311609" y="826145"/>
                  </a:lnTo>
                  <a:lnTo>
                    <a:pt x="299853" y="820116"/>
                  </a:lnTo>
                  <a:lnTo>
                    <a:pt x="288097" y="813452"/>
                  </a:lnTo>
                  <a:lnTo>
                    <a:pt x="276659" y="806153"/>
                  </a:lnTo>
                  <a:lnTo>
                    <a:pt x="264586" y="797902"/>
                  </a:lnTo>
                  <a:lnTo>
                    <a:pt x="253148" y="788700"/>
                  </a:lnTo>
                  <a:lnTo>
                    <a:pt x="241709" y="778862"/>
                  </a:lnTo>
                  <a:lnTo>
                    <a:pt x="230589" y="768390"/>
                  </a:lnTo>
                  <a:lnTo>
                    <a:pt x="219469" y="756966"/>
                  </a:lnTo>
                  <a:lnTo>
                    <a:pt x="208666" y="745225"/>
                  </a:lnTo>
                  <a:lnTo>
                    <a:pt x="198181" y="732215"/>
                  </a:lnTo>
                  <a:lnTo>
                    <a:pt x="188014" y="718252"/>
                  </a:lnTo>
                  <a:lnTo>
                    <a:pt x="178482" y="704289"/>
                  </a:lnTo>
                  <a:lnTo>
                    <a:pt x="169268" y="689057"/>
                  </a:lnTo>
                  <a:lnTo>
                    <a:pt x="160054" y="673508"/>
                  </a:lnTo>
                  <a:lnTo>
                    <a:pt x="152111" y="656690"/>
                  </a:lnTo>
                  <a:lnTo>
                    <a:pt x="144168" y="639236"/>
                  </a:lnTo>
                  <a:lnTo>
                    <a:pt x="136861" y="621148"/>
                  </a:lnTo>
                  <a:lnTo>
                    <a:pt x="130506" y="602426"/>
                  </a:lnTo>
                  <a:lnTo>
                    <a:pt x="124469" y="582751"/>
                  </a:lnTo>
                  <a:lnTo>
                    <a:pt x="121928" y="572914"/>
                  </a:lnTo>
                  <a:lnTo>
                    <a:pt x="119386" y="562442"/>
                  </a:lnTo>
                  <a:lnTo>
                    <a:pt x="117162" y="551970"/>
                  </a:lnTo>
                  <a:lnTo>
                    <a:pt x="114938" y="541498"/>
                  </a:lnTo>
                  <a:lnTo>
                    <a:pt x="113031" y="530709"/>
                  </a:lnTo>
                  <a:lnTo>
                    <a:pt x="111443" y="519602"/>
                  </a:lnTo>
                  <a:lnTo>
                    <a:pt x="111125" y="505957"/>
                  </a:lnTo>
                  <a:lnTo>
                    <a:pt x="111443" y="492629"/>
                  </a:lnTo>
                  <a:lnTo>
                    <a:pt x="112396" y="479301"/>
                  </a:lnTo>
                  <a:lnTo>
                    <a:pt x="113349" y="466290"/>
                  </a:lnTo>
                  <a:lnTo>
                    <a:pt x="115255" y="453280"/>
                  </a:lnTo>
                  <a:lnTo>
                    <a:pt x="117797" y="440586"/>
                  </a:lnTo>
                  <a:lnTo>
                    <a:pt x="120657" y="428528"/>
                  </a:lnTo>
                  <a:lnTo>
                    <a:pt x="124152" y="416152"/>
                  </a:lnTo>
                  <a:lnTo>
                    <a:pt x="127964" y="404093"/>
                  </a:lnTo>
                  <a:lnTo>
                    <a:pt x="132412" y="392669"/>
                  </a:lnTo>
                  <a:lnTo>
                    <a:pt x="137178" y="381563"/>
                  </a:lnTo>
                  <a:lnTo>
                    <a:pt x="142262" y="370456"/>
                  </a:lnTo>
                  <a:lnTo>
                    <a:pt x="148299" y="359984"/>
                  </a:lnTo>
                  <a:lnTo>
                    <a:pt x="154335" y="349512"/>
                  </a:lnTo>
                  <a:lnTo>
                    <a:pt x="161008" y="339675"/>
                  </a:lnTo>
                  <a:lnTo>
                    <a:pt x="167998" y="330472"/>
                  </a:lnTo>
                  <a:lnTo>
                    <a:pt x="175941" y="320952"/>
                  </a:lnTo>
                  <a:lnTo>
                    <a:pt x="183566" y="312384"/>
                  </a:lnTo>
                  <a:lnTo>
                    <a:pt x="192145" y="304451"/>
                  </a:lnTo>
                  <a:lnTo>
                    <a:pt x="200723" y="296518"/>
                  </a:lnTo>
                  <a:lnTo>
                    <a:pt x="209937" y="289536"/>
                  </a:lnTo>
                  <a:lnTo>
                    <a:pt x="219787" y="282872"/>
                  </a:lnTo>
                  <a:lnTo>
                    <a:pt x="229636" y="276526"/>
                  </a:lnTo>
                  <a:lnTo>
                    <a:pt x="240121" y="270496"/>
                  </a:lnTo>
                  <a:lnTo>
                    <a:pt x="250923" y="265736"/>
                  </a:lnTo>
                  <a:lnTo>
                    <a:pt x="262044" y="260976"/>
                  </a:lnTo>
                  <a:lnTo>
                    <a:pt x="273482" y="256851"/>
                  </a:lnTo>
                  <a:lnTo>
                    <a:pt x="285238" y="253360"/>
                  </a:lnTo>
                  <a:lnTo>
                    <a:pt x="297311" y="250822"/>
                  </a:lnTo>
                  <a:lnTo>
                    <a:pt x="310020" y="248600"/>
                  </a:lnTo>
                  <a:lnTo>
                    <a:pt x="323047" y="247014"/>
                  </a:lnTo>
                  <a:lnTo>
                    <a:pt x="336073" y="246062"/>
                  </a:lnTo>
                  <a:close/>
                  <a:moveTo>
                    <a:pt x="1696249" y="0"/>
                  </a:moveTo>
                  <a:lnTo>
                    <a:pt x="1709607" y="317"/>
                  </a:lnTo>
                  <a:lnTo>
                    <a:pt x="1722646" y="952"/>
                  </a:lnTo>
                  <a:lnTo>
                    <a:pt x="1735368" y="2856"/>
                  </a:lnTo>
                  <a:lnTo>
                    <a:pt x="1747771" y="5077"/>
                  </a:lnTo>
                  <a:lnTo>
                    <a:pt x="1759538" y="7616"/>
                  </a:lnTo>
                  <a:lnTo>
                    <a:pt x="1771306" y="11424"/>
                  </a:lnTo>
                  <a:lnTo>
                    <a:pt x="1782755" y="15232"/>
                  </a:lnTo>
                  <a:lnTo>
                    <a:pt x="1793886" y="19992"/>
                  </a:lnTo>
                  <a:lnTo>
                    <a:pt x="1804699" y="24752"/>
                  </a:lnTo>
                  <a:lnTo>
                    <a:pt x="1814876" y="30782"/>
                  </a:lnTo>
                  <a:lnTo>
                    <a:pt x="1825053" y="36811"/>
                  </a:lnTo>
                  <a:lnTo>
                    <a:pt x="1834594" y="43475"/>
                  </a:lnTo>
                  <a:lnTo>
                    <a:pt x="1844136" y="50457"/>
                  </a:lnTo>
                  <a:lnTo>
                    <a:pt x="1853040" y="58390"/>
                  </a:lnTo>
                  <a:lnTo>
                    <a:pt x="1861627" y="66006"/>
                  </a:lnTo>
                  <a:lnTo>
                    <a:pt x="1869578" y="74574"/>
                  </a:lnTo>
                  <a:lnTo>
                    <a:pt x="1877529" y="83460"/>
                  </a:lnTo>
                  <a:lnTo>
                    <a:pt x="1884526" y="92663"/>
                  </a:lnTo>
                  <a:lnTo>
                    <a:pt x="1891523" y="102818"/>
                  </a:lnTo>
                  <a:lnTo>
                    <a:pt x="1898201" y="112972"/>
                  </a:lnTo>
                  <a:lnTo>
                    <a:pt x="1904244" y="123127"/>
                  </a:lnTo>
                  <a:lnTo>
                    <a:pt x="1909969" y="133917"/>
                  </a:lnTo>
                  <a:lnTo>
                    <a:pt x="1915057" y="145024"/>
                  </a:lnTo>
                  <a:lnTo>
                    <a:pt x="1919828" y="156765"/>
                  </a:lnTo>
                  <a:lnTo>
                    <a:pt x="1924280" y="168189"/>
                  </a:lnTo>
                  <a:lnTo>
                    <a:pt x="1928097" y="180566"/>
                  </a:lnTo>
                  <a:lnTo>
                    <a:pt x="1931595" y="192624"/>
                  </a:lnTo>
                  <a:lnTo>
                    <a:pt x="1934457" y="205318"/>
                  </a:lnTo>
                  <a:lnTo>
                    <a:pt x="1937002" y="218012"/>
                  </a:lnTo>
                  <a:lnTo>
                    <a:pt x="1938910" y="231022"/>
                  </a:lnTo>
                  <a:lnTo>
                    <a:pt x="1940500" y="244351"/>
                  </a:lnTo>
                  <a:lnTo>
                    <a:pt x="1941136" y="257679"/>
                  </a:lnTo>
                  <a:lnTo>
                    <a:pt x="1947815" y="260218"/>
                  </a:lnTo>
                  <a:lnTo>
                    <a:pt x="1951313" y="261804"/>
                  </a:lnTo>
                  <a:lnTo>
                    <a:pt x="1954176" y="263708"/>
                  </a:lnTo>
                  <a:lnTo>
                    <a:pt x="1957038" y="265612"/>
                  </a:lnTo>
                  <a:lnTo>
                    <a:pt x="1959900" y="267834"/>
                  </a:lnTo>
                  <a:lnTo>
                    <a:pt x="1962444" y="270055"/>
                  </a:lnTo>
                  <a:lnTo>
                    <a:pt x="1964671" y="272594"/>
                  </a:lnTo>
                  <a:lnTo>
                    <a:pt x="1966897" y="275133"/>
                  </a:lnTo>
                  <a:lnTo>
                    <a:pt x="1968805" y="277989"/>
                  </a:lnTo>
                  <a:lnTo>
                    <a:pt x="1970395" y="281479"/>
                  </a:lnTo>
                  <a:lnTo>
                    <a:pt x="1971986" y="284653"/>
                  </a:lnTo>
                  <a:lnTo>
                    <a:pt x="1973258" y="288461"/>
                  </a:lnTo>
                  <a:lnTo>
                    <a:pt x="1974530" y="292269"/>
                  </a:lnTo>
                  <a:lnTo>
                    <a:pt x="1975484" y="296394"/>
                  </a:lnTo>
                  <a:lnTo>
                    <a:pt x="1976120" y="300837"/>
                  </a:lnTo>
                  <a:lnTo>
                    <a:pt x="1976438" y="307819"/>
                  </a:lnTo>
                  <a:lnTo>
                    <a:pt x="1976438" y="315117"/>
                  </a:lnTo>
                  <a:lnTo>
                    <a:pt x="1975802" y="323051"/>
                  </a:lnTo>
                  <a:lnTo>
                    <a:pt x="1974530" y="330350"/>
                  </a:lnTo>
                  <a:lnTo>
                    <a:pt x="1973258" y="337966"/>
                  </a:lnTo>
                  <a:lnTo>
                    <a:pt x="1971031" y="345582"/>
                  </a:lnTo>
                  <a:lnTo>
                    <a:pt x="1968169" y="353198"/>
                  </a:lnTo>
                  <a:lnTo>
                    <a:pt x="1964989" y="360179"/>
                  </a:lnTo>
                  <a:lnTo>
                    <a:pt x="1961172" y="367161"/>
                  </a:lnTo>
                  <a:lnTo>
                    <a:pt x="1957356" y="373825"/>
                  </a:lnTo>
                  <a:lnTo>
                    <a:pt x="1952903" y="379854"/>
                  </a:lnTo>
                  <a:lnTo>
                    <a:pt x="1947815" y="385884"/>
                  </a:lnTo>
                  <a:lnTo>
                    <a:pt x="1942726" y="390961"/>
                  </a:lnTo>
                  <a:lnTo>
                    <a:pt x="1937002" y="395404"/>
                  </a:lnTo>
                  <a:lnTo>
                    <a:pt x="1930959" y="399212"/>
                  </a:lnTo>
                  <a:lnTo>
                    <a:pt x="1924916" y="402068"/>
                  </a:lnTo>
                  <a:lnTo>
                    <a:pt x="1921736" y="413175"/>
                  </a:lnTo>
                  <a:lnTo>
                    <a:pt x="1918556" y="423965"/>
                  </a:lnTo>
                  <a:lnTo>
                    <a:pt x="1914739" y="434754"/>
                  </a:lnTo>
                  <a:lnTo>
                    <a:pt x="1910923" y="445226"/>
                  </a:lnTo>
                  <a:lnTo>
                    <a:pt x="1906788" y="456016"/>
                  </a:lnTo>
                  <a:lnTo>
                    <a:pt x="1902336" y="466171"/>
                  </a:lnTo>
                  <a:lnTo>
                    <a:pt x="1897883" y="476325"/>
                  </a:lnTo>
                  <a:lnTo>
                    <a:pt x="1893113" y="486480"/>
                  </a:lnTo>
                  <a:lnTo>
                    <a:pt x="1888024" y="496000"/>
                  </a:lnTo>
                  <a:lnTo>
                    <a:pt x="1882300" y="505838"/>
                  </a:lnTo>
                  <a:lnTo>
                    <a:pt x="1876893" y="515041"/>
                  </a:lnTo>
                  <a:lnTo>
                    <a:pt x="1870850" y="523926"/>
                  </a:lnTo>
                  <a:lnTo>
                    <a:pt x="1864808" y="532812"/>
                  </a:lnTo>
                  <a:lnTo>
                    <a:pt x="1858129" y="541380"/>
                  </a:lnTo>
                  <a:lnTo>
                    <a:pt x="1851450" y="549631"/>
                  </a:lnTo>
                  <a:lnTo>
                    <a:pt x="1844454" y="557247"/>
                  </a:lnTo>
                  <a:lnTo>
                    <a:pt x="1837457" y="565180"/>
                  </a:lnTo>
                  <a:lnTo>
                    <a:pt x="1829824" y="572162"/>
                  </a:lnTo>
                  <a:lnTo>
                    <a:pt x="1822191" y="578826"/>
                  </a:lnTo>
                  <a:lnTo>
                    <a:pt x="1813922" y="585490"/>
                  </a:lnTo>
                  <a:lnTo>
                    <a:pt x="1805653" y="591520"/>
                  </a:lnTo>
                  <a:lnTo>
                    <a:pt x="1797066" y="597232"/>
                  </a:lnTo>
                  <a:lnTo>
                    <a:pt x="1788161" y="601992"/>
                  </a:lnTo>
                  <a:lnTo>
                    <a:pt x="1779256" y="606752"/>
                  </a:lnTo>
                  <a:lnTo>
                    <a:pt x="1769715" y="610877"/>
                  </a:lnTo>
                  <a:lnTo>
                    <a:pt x="1759856" y="614685"/>
                  </a:lnTo>
                  <a:lnTo>
                    <a:pt x="1750315" y="617859"/>
                  </a:lnTo>
                  <a:lnTo>
                    <a:pt x="1739820" y="620397"/>
                  </a:lnTo>
                  <a:lnTo>
                    <a:pt x="1729325" y="622301"/>
                  </a:lnTo>
                  <a:lnTo>
                    <a:pt x="1718512" y="623888"/>
                  </a:lnTo>
                  <a:lnTo>
                    <a:pt x="1707699" y="624840"/>
                  </a:lnTo>
                  <a:lnTo>
                    <a:pt x="1696249" y="625475"/>
                  </a:lnTo>
                  <a:lnTo>
                    <a:pt x="1685118" y="624840"/>
                  </a:lnTo>
                  <a:lnTo>
                    <a:pt x="1674305" y="623888"/>
                  </a:lnTo>
                  <a:lnTo>
                    <a:pt x="1663492" y="622301"/>
                  </a:lnTo>
                  <a:lnTo>
                    <a:pt x="1652997" y="620397"/>
                  </a:lnTo>
                  <a:lnTo>
                    <a:pt x="1642820" y="617859"/>
                  </a:lnTo>
                  <a:lnTo>
                    <a:pt x="1632960" y="614685"/>
                  </a:lnTo>
                  <a:lnTo>
                    <a:pt x="1623419" y="611195"/>
                  </a:lnTo>
                  <a:lnTo>
                    <a:pt x="1613878" y="606752"/>
                  </a:lnTo>
                  <a:lnTo>
                    <a:pt x="1604655" y="602309"/>
                  </a:lnTo>
                  <a:lnTo>
                    <a:pt x="1596068" y="597232"/>
                  </a:lnTo>
                  <a:lnTo>
                    <a:pt x="1587481" y="591837"/>
                  </a:lnTo>
                  <a:lnTo>
                    <a:pt x="1579531" y="586125"/>
                  </a:lnTo>
                  <a:lnTo>
                    <a:pt x="1571262" y="579778"/>
                  </a:lnTo>
                  <a:lnTo>
                    <a:pt x="1563311" y="572479"/>
                  </a:lnTo>
                  <a:lnTo>
                    <a:pt x="1555996" y="565498"/>
                  </a:lnTo>
                  <a:lnTo>
                    <a:pt x="1548999" y="558199"/>
                  </a:lnTo>
                  <a:lnTo>
                    <a:pt x="1541684" y="550265"/>
                  </a:lnTo>
                  <a:lnTo>
                    <a:pt x="1535006" y="542015"/>
                  </a:lnTo>
                  <a:lnTo>
                    <a:pt x="1528645" y="534081"/>
                  </a:lnTo>
                  <a:lnTo>
                    <a:pt x="1522602" y="525196"/>
                  </a:lnTo>
                  <a:lnTo>
                    <a:pt x="1516560" y="516310"/>
                  </a:lnTo>
                  <a:lnTo>
                    <a:pt x="1510835" y="506790"/>
                  </a:lnTo>
                  <a:lnTo>
                    <a:pt x="1505428" y="497270"/>
                  </a:lnTo>
                  <a:lnTo>
                    <a:pt x="1500022" y="487432"/>
                  </a:lnTo>
                  <a:lnTo>
                    <a:pt x="1495251" y="477912"/>
                  </a:lnTo>
                  <a:lnTo>
                    <a:pt x="1490799" y="467440"/>
                  </a:lnTo>
                  <a:lnTo>
                    <a:pt x="1486346" y="457602"/>
                  </a:lnTo>
                  <a:lnTo>
                    <a:pt x="1482212" y="447130"/>
                  </a:lnTo>
                  <a:lnTo>
                    <a:pt x="1478714" y="436341"/>
                  </a:lnTo>
                  <a:lnTo>
                    <a:pt x="1474897" y="425869"/>
                  </a:lnTo>
                  <a:lnTo>
                    <a:pt x="1471399" y="415079"/>
                  </a:lnTo>
                  <a:lnTo>
                    <a:pt x="1468536" y="404290"/>
                  </a:lnTo>
                  <a:lnTo>
                    <a:pt x="1464720" y="403338"/>
                  </a:lnTo>
                  <a:lnTo>
                    <a:pt x="1461540" y="401751"/>
                  </a:lnTo>
                  <a:lnTo>
                    <a:pt x="1458041" y="400164"/>
                  </a:lnTo>
                  <a:lnTo>
                    <a:pt x="1454861" y="398577"/>
                  </a:lnTo>
                  <a:lnTo>
                    <a:pt x="1451363" y="396673"/>
                  </a:lnTo>
                  <a:lnTo>
                    <a:pt x="1448500" y="394452"/>
                  </a:lnTo>
                  <a:lnTo>
                    <a:pt x="1442458" y="389375"/>
                  </a:lnTo>
                  <a:lnTo>
                    <a:pt x="1436733" y="383980"/>
                  </a:lnTo>
                  <a:lnTo>
                    <a:pt x="1431962" y="377633"/>
                  </a:lnTo>
                  <a:lnTo>
                    <a:pt x="1427192" y="370969"/>
                  </a:lnTo>
                  <a:lnTo>
                    <a:pt x="1423057" y="363988"/>
                  </a:lnTo>
                  <a:lnTo>
                    <a:pt x="1419241" y="356054"/>
                  </a:lnTo>
                  <a:lnTo>
                    <a:pt x="1416379" y="348438"/>
                  </a:lnTo>
                  <a:lnTo>
                    <a:pt x="1413834" y="340504"/>
                  </a:lnTo>
                  <a:lnTo>
                    <a:pt x="1411926" y="332254"/>
                  </a:lnTo>
                  <a:lnTo>
                    <a:pt x="1410336" y="324320"/>
                  </a:lnTo>
                  <a:lnTo>
                    <a:pt x="1409700" y="316387"/>
                  </a:lnTo>
                  <a:lnTo>
                    <a:pt x="1409700" y="308453"/>
                  </a:lnTo>
                  <a:lnTo>
                    <a:pt x="1410336" y="300837"/>
                  </a:lnTo>
                  <a:lnTo>
                    <a:pt x="1411290" y="296077"/>
                  </a:lnTo>
                  <a:lnTo>
                    <a:pt x="1411926" y="291634"/>
                  </a:lnTo>
                  <a:lnTo>
                    <a:pt x="1413516" y="286874"/>
                  </a:lnTo>
                  <a:lnTo>
                    <a:pt x="1414789" y="283383"/>
                  </a:lnTo>
                  <a:lnTo>
                    <a:pt x="1416697" y="279575"/>
                  </a:lnTo>
                  <a:lnTo>
                    <a:pt x="1418923" y="275767"/>
                  </a:lnTo>
                  <a:lnTo>
                    <a:pt x="1421149" y="272911"/>
                  </a:lnTo>
                  <a:lnTo>
                    <a:pt x="1423694" y="270055"/>
                  </a:lnTo>
                  <a:lnTo>
                    <a:pt x="1426556" y="267199"/>
                  </a:lnTo>
                  <a:lnTo>
                    <a:pt x="1429418" y="264978"/>
                  </a:lnTo>
                  <a:lnTo>
                    <a:pt x="1432917" y="262756"/>
                  </a:lnTo>
                  <a:lnTo>
                    <a:pt x="1436097" y="261170"/>
                  </a:lnTo>
                  <a:lnTo>
                    <a:pt x="1439913" y="259266"/>
                  </a:lnTo>
                  <a:lnTo>
                    <a:pt x="1443730" y="257679"/>
                  </a:lnTo>
                  <a:lnTo>
                    <a:pt x="1447228" y="256727"/>
                  </a:lnTo>
                  <a:lnTo>
                    <a:pt x="1451363" y="255458"/>
                  </a:lnTo>
                  <a:lnTo>
                    <a:pt x="1452635" y="242447"/>
                  </a:lnTo>
                  <a:lnTo>
                    <a:pt x="1453907" y="229118"/>
                  </a:lnTo>
                  <a:lnTo>
                    <a:pt x="1455815" y="216108"/>
                  </a:lnTo>
                  <a:lnTo>
                    <a:pt x="1458359" y="203414"/>
                  </a:lnTo>
                  <a:lnTo>
                    <a:pt x="1461540" y="191355"/>
                  </a:lnTo>
                  <a:lnTo>
                    <a:pt x="1464720" y="178979"/>
                  </a:lnTo>
                  <a:lnTo>
                    <a:pt x="1468854" y="167237"/>
                  </a:lnTo>
                  <a:lnTo>
                    <a:pt x="1473307" y="155178"/>
                  </a:lnTo>
                  <a:lnTo>
                    <a:pt x="1478077" y="144072"/>
                  </a:lnTo>
                  <a:lnTo>
                    <a:pt x="1483484" y="132965"/>
                  </a:lnTo>
                  <a:lnTo>
                    <a:pt x="1488891" y="122175"/>
                  </a:lnTo>
                  <a:lnTo>
                    <a:pt x="1494933" y="111703"/>
                  </a:lnTo>
                  <a:lnTo>
                    <a:pt x="1501612" y="101866"/>
                  </a:lnTo>
                  <a:lnTo>
                    <a:pt x="1508609" y="92028"/>
                  </a:lnTo>
                  <a:lnTo>
                    <a:pt x="1516242" y="82825"/>
                  </a:lnTo>
                  <a:lnTo>
                    <a:pt x="1523556" y="74257"/>
                  </a:lnTo>
                  <a:lnTo>
                    <a:pt x="1531825" y="65689"/>
                  </a:lnTo>
                  <a:lnTo>
                    <a:pt x="1540412" y="57438"/>
                  </a:lnTo>
                  <a:lnTo>
                    <a:pt x="1549317" y="50139"/>
                  </a:lnTo>
                  <a:lnTo>
                    <a:pt x="1558540" y="43158"/>
                  </a:lnTo>
                  <a:lnTo>
                    <a:pt x="1568399" y="36494"/>
                  </a:lnTo>
                  <a:lnTo>
                    <a:pt x="1578258" y="30464"/>
                  </a:lnTo>
                  <a:lnTo>
                    <a:pt x="1588754" y="24752"/>
                  </a:lnTo>
                  <a:lnTo>
                    <a:pt x="1599567" y="19675"/>
                  </a:lnTo>
                  <a:lnTo>
                    <a:pt x="1610380" y="15232"/>
                  </a:lnTo>
                  <a:lnTo>
                    <a:pt x="1621829" y="11107"/>
                  </a:lnTo>
                  <a:lnTo>
                    <a:pt x="1633278" y="7616"/>
                  </a:lnTo>
                  <a:lnTo>
                    <a:pt x="1645364" y="5077"/>
                  </a:lnTo>
                  <a:lnTo>
                    <a:pt x="1657449" y="2856"/>
                  </a:lnTo>
                  <a:lnTo>
                    <a:pt x="1670170" y="952"/>
                  </a:lnTo>
                  <a:lnTo>
                    <a:pt x="1683210" y="317"/>
                  </a:lnTo>
                  <a:lnTo>
                    <a:pt x="16962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2" name="61 Resim" descr="7-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0234" y="820244"/>
            <a:ext cx="3120904" cy="17555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27 Resim" descr="6-A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94521" y="536017"/>
            <a:ext cx="2846514" cy="379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28 Resim" descr="7-b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10588" y="3025563"/>
            <a:ext cx="3248527" cy="1907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29 Resim" descr="6-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4057" y="2886186"/>
            <a:ext cx="1547103" cy="2062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7756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3190" y="1548299"/>
            <a:ext cx="2053397" cy="20533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8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864034" y="1706009"/>
            <a:ext cx="618296" cy="618296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88418" y="2756240"/>
            <a:ext cx="618296" cy="618296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324114" y="3669551"/>
            <a:ext cx="618296" cy="618296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8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55318" y="950122"/>
            <a:ext cx="618296" cy="618296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17" name="标题 11"/>
          <p:cNvSpPr txBox="1">
            <a:spLocks/>
          </p:cNvSpPr>
          <p:nvPr/>
        </p:nvSpPr>
        <p:spPr>
          <a:xfrm>
            <a:off x="2240515" y="1094281"/>
            <a:ext cx="605512" cy="4285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Impact MT Std" pitchFamily="34" charset="0"/>
                <a:ea typeface="微软雅黑" panose="020B0503020204020204" pitchFamily="34" charset="-122"/>
                <a:cs typeface="+mj-cs"/>
              </a:rPr>
              <a:t>1</a:t>
            </a:r>
            <a:endParaRPr kumimoji="0" lang="zh-CN" altLang="en-US" sz="32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mpact MT Std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8" name="标题 11"/>
          <p:cNvSpPr txBox="1">
            <a:spLocks/>
          </p:cNvSpPr>
          <p:nvPr/>
        </p:nvSpPr>
        <p:spPr>
          <a:xfrm>
            <a:off x="2888418" y="1850168"/>
            <a:ext cx="605512" cy="4285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zh-CN" sz="3299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 MT Std" pitchFamily="34" charset="0"/>
                <a:ea typeface="微软雅黑" panose="020B0503020204020204" pitchFamily="34" charset="-122"/>
              </a:rPr>
              <a:t>1</a:t>
            </a:r>
            <a:endParaRPr kumimoji="0" lang="zh-CN" altLang="en-US" sz="32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mpact MT Std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9" name="标题 11"/>
          <p:cNvSpPr txBox="1">
            <a:spLocks/>
          </p:cNvSpPr>
          <p:nvPr/>
        </p:nvSpPr>
        <p:spPr>
          <a:xfrm>
            <a:off x="2888418" y="2921638"/>
            <a:ext cx="605512" cy="4285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zh-CN" sz="3299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 MT Std" pitchFamily="34" charset="0"/>
                <a:ea typeface="微软雅黑" panose="020B0503020204020204" pitchFamily="34" charset="-122"/>
              </a:rPr>
              <a:t>33</a:t>
            </a:r>
            <a:endParaRPr kumimoji="0" lang="zh-CN" altLang="en-US" sz="32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mpact MT Std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0" name="标题 11"/>
          <p:cNvSpPr txBox="1">
            <a:spLocks/>
          </p:cNvSpPr>
          <p:nvPr/>
        </p:nvSpPr>
        <p:spPr>
          <a:xfrm>
            <a:off x="2336898" y="3813710"/>
            <a:ext cx="605512" cy="4285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zh-CN" sz="3299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Impact MT Std" pitchFamily="34" charset="0"/>
                <a:ea typeface="微软雅黑" panose="020B0503020204020204" pitchFamily="34" charset="-122"/>
              </a:rPr>
              <a:t>3</a:t>
            </a:r>
            <a:endParaRPr kumimoji="0" lang="zh-CN" altLang="en-US" sz="32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mpact MT Std" pitchFamily="34" charset="0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888418" y="1243945"/>
            <a:ext cx="1457782" cy="54513"/>
            <a:chOff x="4369395" y="1412081"/>
            <a:chExt cx="1944216" cy="72703"/>
          </a:xfrm>
          <a:solidFill>
            <a:schemeClr val="tx1"/>
          </a:solidFill>
        </p:grpSpPr>
        <p:grpSp>
          <p:nvGrpSpPr>
            <p:cNvPr id="22" name="组合 21"/>
            <p:cNvGrpSpPr/>
            <p:nvPr/>
          </p:nvGrpSpPr>
          <p:grpSpPr>
            <a:xfrm rot="16200000">
              <a:off x="5341503" y="511981"/>
              <a:ext cx="72008" cy="1872208"/>
              <a:chOff x="3419789" y="2128318"/>
              <a:chExt cx="72008" cy="1872208"/>
            </a:xfrm>
            <a:grpFill/>
          </p:grpSpPr>
          <p:cxnSp>
            <p:nvCxnSpPr>
              <p:cNvPr id="24" name="直接连接符 23"/>
              <p:cNvCxnSpPr/>
              <p:nvPr/>
            </p:nvCxnSpPr>
            <p:spPr>
              <a:xfrm rot="5400000">
                <a:off x="2555693" y="3028418"/>
                <a:ext cx="1800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/>
              <p:cNvSpPr/>
              <p:nvPr/>
            </p:nvSpPr>
            <p:spPr>
              <a:xfrm>
                <a:off x="3419789" y="3928518"/>
                <a:ext cx="72008" cy="7200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 rot="16200000">
              <a:off x="4369395" y="1412776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6" name="椭圆 25"/>
          <p:cNvSpPr/>
          <p:nvPr/>
        </p:nvSpPr>
        <p:spPr>
          <a:xfrm>
            <a:off x="4400192" y="812530"/>
            <a:ext cx="917863" cy="9178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5" name="标题 11"/>
          <p:cNvSpPr txBox="1">
            <a:spLocks/>
          </p:cNvSpPr>
          <p:nvPr/>
        </p:nvSpPr>
        <p:spPr>
          <a:xfrm>
            <a:off x="5372048" y="1133060"/>
            <a:ext cx="2818538" cy="40161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Veli</a:t>
            </a:r>
            <a:r>
              <a:rPr kumimoji="0" lang="tr-TR" altLang="zh-CN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AYDIN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6" name="标题 11"/>
          <p:cNvSpPr txBox="1">
            <a:spLocks/>
          </p:cNvSpPr>
          <p:nvPr/>
        </p:nvSpPr>
        <p:spPr>
          <a:xfrm>
            <a:off x="5379351" y="869944"/>
            <a:ext cx="1811550" cy="2125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MÜDÜR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7" name="组合 36"/>
          <p:cNvGrpSpPr/>
          <p:nvPr/>
        </p:nvGrpSpPr>
        <p:grpSpPr>
          <a:xfrm>
            <a:off x="2888418" y="4017366"/>
            <a:ext cx="1457782" cy="54513"/>
            <a:chOff x="4369395" y="1412081"/>
            <a:chExt cx="1944216" cy="72703"/>
          </a:xfrm>
          <a:solidFill>
            <a:schemeClr val="tx1"/>
          </a:solidFill>
        </p:grpSpPr>
        <p:grpSp>
          <p:nvGrpSpPr>
            <p:cNvPr id="28" name="组合 37"/>
            <p:cNvGrpSpPr/>
            <p:nvPr/>
          </p:nvGrpSpPr>
          <p:grpSpPr>
            <a:xfrm rot="16200000">
              <a:off x="5341503" y="511981"/>
              <a:ext cx="72008" cy="1872208"/>
              <a:chOff x="3419789" y="2128318"/>
              <a:chExt cx="72008" cy="1872208"/>
            </a:xfrm>
            <a:grpFill/>
          </p:grpSpPr>
          <p:cxnSp>
            <p:nvCxnSpPr>
              <p:cNvPr id="40" name="直接连接符 39"/>
              <p:cNvCxnSpPr/>
              <p:nvPr/>
            </p:nvCxnSpPr>
            <p:spPr>
              <a:xfrm rot="5400000">
                <a:off x="2555693" y="3028418"/>
                <a:ext cx="1800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40"/>
              <p:cNvSpPr/>
              <p:nvPr/>
            </p:nvSpPr>
            <p:spPr>
              <a:xfrm>
                <a:off x="3419789" y="3928518"/>
                <a:ext cx="72008" cy="7200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椭圆 38"/>
            <p:cNvSpPr/>
            <p:nvPr/>
          </p:nvSpPr>
          <p:spPr>
            <a:xfrm rot="16200000">
              <a:off x="4369395" y="1412776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42" name="椭圆 41"/>
          <p:cNvSpPr/>
          <p:nvPr/>
        </p:nvSpPr>
        <p:spPr>
          <a:xfrm>
            <a:off x="4400192" y="3585951"/>
            <a:ext cx="917863" cy="9178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3" name="标题 11"/>
          <p:cNvSpPr txBox="1">
            <a:spLocks/>
          </p:cNvSpPr>
          <p:nvPr/>
        </p:nvSpPr>
        <p:spPr>
          <a:xfrm>
            <a:off x="5372047" y="4014465"/>
            <a:ext cx="2844701" cy="59733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4" name="标题 11"/>
          <p:cNvSpPr txBox="1">
            <a:spLocks/>
          </p:cNvSpPr>
          <p:nvPr/>
        </p:nvSpPr>
        <p:spPr>
          <a:xfrm>
            <a:off x="5357047" y="3965860"/>
            <a:ext cx="3287889" cy="2749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YARDIMCI HİZMETLER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29" name="组合 44"/>
          <p:cNvGrpSpPr/>
          <p:nvPr/>
        </p:nvGrpSpPr>
        <p:grpSpPr>
          <a:xfrm>
            <a:off x="3499201" y="1999832"/>
            <a:ext cx="1457782" cy="54513"/>
            <a:chOff x="4369395" y="1412081"/>
            <a:chExt cx="1944216" cy="72703"/>
          </a:xfrm>
          <a:solidFill>
            <a:schemeClr val="tx1"/>
          </a:solidFill>
        </p:grpSpPr>
        <p:grpSp>
          <p:nvGrpSpPr>
            <p:cNvPr id="30" name="组合 45"/>
            <p:cNvGrpSpPr/>
            <p:nvPr/>
          </p:nvGrpSpPr>
          <p:grpSpPr>
            <a:xfrm rot="16200000">
              <a:off x="5341503" y="511981"/>
              <a:ext cx="72008" cy="1872208"/>
              <a:chOff x="3419789" y="2128318"/>
              <a:chExt cx="72008" cy="1872208"/>
            </a:xfrm>
            <a:grpFill/>
          </p:grpSpPr>
          <p:cxnSp>
            <p:nvCxnSpPr>
              <p:cNvPr id="48" name="直接连接符 47"/>
              <p:cNvCxnSpPr/>
              <p:nvPr/>
            </p:nvCxnSpPr>
            <p:spPr>
              <a:xfrm rot="5400000">
                <a:off x="2555693" y="3028418"/>
                <a:ext cx="1800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3419789" y="3928518"/>
                <a:ext cx="72008" cy="7200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47" name="椭圆 46"/>
            <p:cNvSpPr/>
            <p:nvPr/>
          </p:nvSpPr>
          <p:spPr>
            <a:xfrm rot="16200000">
              <a:off x="4369395" y="1412776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0" name="椭圆 49"/>
          <p:cNvSpPr/>
          <p:nvPr/>
        </p:nvSpPr>
        <p:spPr>
          <a:xfrm>
            <a:off x="5010976" y="1568417"/>
            <a:ext cx="917863" cy="9178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1" name="标题 11"/>
          <p:cNvSpPr txBox="1">
            <a:spLocks/>
          </p:cNvSpPr>
          <p:nvPr/>
        </p:nvSpPr>
        <p:spPr>
          <a:xfrm>
            <a:off x="6057781" y="1915511"/>
            <a:ext cx="2844701" cy="39402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</a:t>
            </a:r>
            <a:r>
              <a:rPr kumimoji="0" lang="tr-TR" altLang="zh-CN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Mevlüt</a:t>
            </a:r>
            <a:r>
              <a:rPr kumimoji="0" lang="tr-TR" altLang="zh-CN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ER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2" name="标题 11"/>
          <p:cNvSpPr txBox="1">
            <a:spLocks/>
          </p:cNvSpPr>
          <p:nvPr/>
        </p:nvSpPr>
        <p:spPr>
          <a:xfrm>
            <a:off x="5975144" y="1667384"/>
            <a:ext cx="2978663" cy="253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MÜDÜR YARDIMCISI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31" name="组合 52"/>
          <p:cNvGrpSpPr/>
          <p:nvPr/>
        </p:nvGrpSpPr>
        <p:grpSpPr>
          <a:xfrm>
            <a:off x="3499201" y="3025679"/>
            <a:ext cx="1457782" cy="54513"/>
            <a:chOff x="4369395" y="1412081"/>
            <a:chExt cx="1944216" cy="72703"/>
          </a:xfrm>
          <a:solidFill>
            <a:schemeClr val="tx1"/>
          </a:solidFill>
        </p:grpSpPr>
        <p:grpSp>
          <p:nvGrpSpPr>
            <p:cNvPr id="32" name="组合 53"/>
            <p:cNvGrpSpPr/>
            <p:nvPr/>
          </p:nvGrpSpPr>
          <p:grpSpPr>
            <a:xfrm rot="16200000">
              <a:off x="5341503" y="511981"/>
              <a:ext cx="72008" cy="1872208"/>
              <a:chOff x="3419789" y="2128318"/>
              <a:chExt cx="72008" cy="1872208"/>
            </a:xfrm>
            <a:grpFill/>
          </p:grpSpPr>
          <p:cxnSp>
            <p:nvCxnSpPr>
              <p:cNvPr id="56" name="直接连接符 55"/>
              <p:cNvCxnSpPr/>
              <p:nvPr/>
            </p:nvCxnSpPr>
            <p:spPr>
              <a:xfrm rot="5400000">
                <a:off x="2555693" y="3028418"/>
                <a:ext cx="1800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/>
            </p:nvSpPr>
            <p:spPr>
              <a:xfrm>
                <a:off x="3419789" y="3928518"/>
                <a:ext cx="72008" cy="7200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1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55" name="椭圆 54"/>
            <p:cNvSpPr/>
            <p:nvPr/>
          </p:nvSpPr>
          <p:spPr>
            <a:xfrm rot="16200000">
              <a:off x="4369395" y="1412776"/>
              <a:ext cx="72008" cy="7200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8" name="椭圆 57"/>
          <p:cNvSpPr/>
          <p:nvPr/>
        </p:nvSpPr>
        <p:spPr>
          <a:xfrm>
            <a:off x="5010976" y="2594264"/>
            <a:ext cx="917863" cy="9178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9" name="标题 11"/>
          <p:cNvSpPr txBox="1">
            <a:spLocks/>
          </p:cNvSpPr>
          <p:nvPr/>
        </p:nvSpPr>
        <p:spPr>
          <a:xfrm>
            <a:off x="6099563" y="2674234"/>
            <a:ext cx="2267690" cy="13402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0" name="标题 11"/>
          <p:cNvSpPr txBox="1">
            <a:spLocks/>
          </p:cNvSpPr>
          <p:nvPr/>
        </p:nvSpPr>
        <p:spPr>
          <a:xfrm>
            <a:off x="6025140" y="2904459"/>
            <a:ext cx="2589556" cy="2686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zh-CN" sz="1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ÖĞRETMENLERİMİZ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33" name="组合 60"/>
          <p:cNvGrpSpPr/>
          <p:nvPr/>
        </p:nvGrpSpPr>
        <p:grpSpPr>
          <a:xfrm>
            <a:off x="4619768" y="942804"/>
            <a:ext cx="494049" cy="596537"/>
            <a:chOff x="5499100" y="2711450"/>
            <a:chExt cx="1193801" cy="1441451"/>
          </a:xfrm>
          <a:solidFill>
            <a:schemeClr val="bg1"/>
          </a:solidFill>
        </p:grpSpPr>
        <p:sp>
          <p:nvSpPr>
            <p:cNvPr id="62" name="Freeform 17"/>
            <p:cNvSpPr>
              <a:spLocks/>
            </p:cNvSpPr>
            <p:nvPr/>
          </p:nvSpPr>
          <p:spPr bwMode="auto">
            <a:xfrm>
              <a:off x="5892800" y="2711450"/>
              <a:ext cx="401638" cy="439738"/>
            </a:xfrm>
            <a:custGeom>
              <a:avLst/>
              <a:gdLst>
                <a:gd name="T0" fmla="*/ 12 w 106"/>
                <a:gd name="T1" fmla="*/ 75 h 116"/>
                <a:gd name="T2" fmla="*/ 54 w 106"/>
                <a:gd name="T3" fmla="*/ 116 h 116"/>
                <a:gd name="T4" fmla="*/ 96 w 106"/>
                <a:gd name="T5" fmla="*/ 74 h 116"/>
                <a:gd name="T6" fmla="*/ 106 w 106"/>
                <a:gd name="T7" fmla="*/ 56 h 116"/>
                <a:gd name="T8" fmla="*/ 99 w 106"/>
                <a:gd name="T9" fmla="*/ 48 h 116"/>
                <a:gd name="T10" fmla="*/ 54 w 106"/>
                <a:gd name="T11" fmla="*/ 0 h 116"/>
                <a:gd name="T12" fmla="*/ 9 w 106"/>
                <a:gd name="T13" fmla="*/ 47 h 116"/>
                <a:gd name="T14" fmla="*/ 1 w 106"/>
                <a:gd name="T15" fmla="*/ 56 h 116"/>
                <a:gd name="T16" fmla="*/ 12 w 106"/>
                <a:gd name="T17" fmla="*/ 7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16">
                  <a:moveTo>
                    <a:pt x="12" y="75"/>
                  </a:moveTo>
                  <a:cubicBezTo>
                    <a:pt x="18" y="96"/>
                    <a:pt x="31" y="116"/>
                    <a:pt x="54" y="116"/>
                  </a:cubicBezTo>
                  <a:cubicBezTo>
                    <a:pt x="76" y="116"/>
                    <a:pt x="90" y="96"/>
                    <a:pt x="96" y="74"/>
                  </a:cubicBezTo>
                  <a:cubicBezTo>
                    <a:pt x="102" y="72"/>
                    <a:pt x="106" y="63"/>
                    <a:pt x="106" y="56"/>
                  </a:cubicBezTo>
                  <a:cubicBezTo>
                    <a:pt x="105" y="51"/>
                    <a:pt x="103" y="49"/>
                    <a:pt x="99" y="48"/>
                  </a:cubicBezTo>
                  <a:cubicBezTo>
                    <a:pt x="98" y="21"/>
                    <a:pt x="80" y="0"/>
                    <a:pt x="54" y="0"/>
                  </a:cubicBezTo>
                  <a:cubicBezTo>
                    <a:pt x="28" y="0"/>
                    <a:pt x="10" y="21"/>
                    <a:pt x="9" y="47"/>
                  </a:cubicBezTo>
                  <a:cubicBezTo>
                    <a:pt x="4" y="48"/>
                    <a:pt x="2" y="51"/>
                    <a:pt x="1" y="56"/>
                  </a:cubicBezTo>
                  <a:cubicBezTo>
                    <a:pt x="0" y="63"/>
                    <a:pt x="5" y="73"/>
                    <a:pt x="1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auto">
            <a:xfrm>
              <a:off x="5499100" y="3695700"/>
              <a:ext cx="1190625" cy="298450"/>
            </a:xfrm>
            <a:custGeom>
              <a:avLst/>
              <a:gdLst>
                <a:gd name="T0" fmla="*/ 0 w 750"/>
                <a:gd name="T1" fmla="*/ 0 h 188"/>
                <a:gd name="T2" fmla="*/ 79 w 750"/>
                <a:gd name="T3" fmla="*/ 188 h 188"/>
                <a:gd name="T4" fmla="*/ 122 w 750"/>
                <a:gd name="T5" fmla="*/ 188 h 188"/>
                <a:gd name="T6" fmla="*/ 119 w 750"/>
                <a:gd name="T7" fmla="*/ 72 h 188"/>
                <a:gd name="T8" fmla="*/ 633 w 750"/>
                <a:gd name="T9" fmla="*/ 72 h 188"/>
                <a:gd name="T10" fmla="*/ 630 w 750"/>
                <a:gd name="T11" fmla="*/ 188 h 188"/>
                <a:gd name="T12" fmla="*/ 673 w 750"/>
                <a:gd name="T13" fmla="*/ 188 h 188"/>
                <a:gd name="T14" fmla="*/ 750 w 750"/>
                <a:gd name="T15" fmla="*/ 0 h 188"/>
                <a:gd name="T16" fmla="*/ 0 w 750"/>
                <a:gd name="T1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88">
                  <a:moveTo>
                    <a:pt x="0" y="0"/>
                  </a:moveTo>
                  <a:lnTo>
                    <a:pt x="79" y="188"/>
                  </a:lnTo>
                  <a:lnTo>
                    <a:pt x="122" y="188"/>
                  </a:lnTo>
                  <a:lnTo>
                    <a:pt x="119" y="72"/>
                  </a:lnTo>
                  <a:lnTo>
                    <a:pt x="633" y="72"/>
                  </a:lnTo>
                  <a:lnTo>
                    <a:pt x="630" y="188"/>
                  </a:lnTo>
                  <a:lnTo>
                    <a:pt x="673" y="188"/>
                  </a:lnTo>
                  <a:lnTo>
                    <a:pt x="7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auto">
            <a:xfrm>
              <a:off x="5722938" y="3846513"/>
              <a:ext cx="746125" cy="306388"/>
            </a:xfrm>
            <a:custGeom>
              <a:avLst/>
              <a:gdLst>
                <a:gd name="T0" fmla="*/ 2 w 470"/>
                <a:gd name="T1" fmla="*/ 193 h 193"/>
                <a:gd name="T2" fmla="*/ 465 w 470"/>
                <a:gd name="T3" fmla="*/ 193 h 193"/>
                <a:gd name="T4" fmla="*/ 470 w 470"/>
                <a:gd name="T5" fmla="*/ 0 h 193"/>
                <a:gd name="T6" fmla="*/ 0 w 470"/>
                <a:gd name="T7" fmla="*/ 0 h 193"/>
                <a:gd name="T8" fmla="*/ 2 w 470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193">
                  <a:moveTo>
                    <a:pt x="2" y="193"/>
                  </a:moveTo>
                  <a:lnTo>
                    <a:pt x="465" y="193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2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auto">
            <a:xfrm>
              <a:off x="6488113" y="36004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21"/>
            <p:cNvSpPr>
              <a:spLocks/>
            </p:cNvSpPr>
            <p:nvPr/>
          </p:nvSpPr>
          <p:spPr bwMode="auto">
            <a:xfrm>
              <a:off x="5684838" y="3173413"/>
              <a:ext cx="1008063" cy="450850"/>
            </a:xfrm>
            <a:custGeom>
              <a:avLst/>
              <a:gdLst>
                <a:gd name="T0" fmla="*/ 49 w 266"/>
                <a:gd name="T1" fmla="*/ 64 h 119"/>
                <a:gd name="T2" fmla="*/ 49 w 266"/>
                <a:gd name="T3" fmla="*/ 64 h 119"/>
                <a:gd name="T4" fmla="*/ 49 w 266"/>
                <a:gd name="T5" fmla="*/ 119 h 119"/>
                <a:gd name="T6" fmla="*/ 105 w 266"/>
                <a:gd name="T7" fmla="*/ 119 h 119"/>
                <a:gd name="T8" fmla="*/ 102 w 266"/>
                <a:gd name="T9" fmla="*/ 83 h 119"/>
                <a:gd name="T10" fmla="*/ 108 w 266"/>
                <a:gd name="T11" fmla="*/ 74 h 119"/>
                <a:gd name="T12" fmla="*/ 115 w 266"/>
                <a:gd name="T13" fmla="*/ 83 h 119"/>
                <a:gd name="T14" fmla="*/ 112 w 266"/>
                <a:gd name="T15" fmla="*/ 119 h 119"/>
                <a:gd name="T16" fmla="*/ 167 w 266"/>
                <a:gd name="T17" fmla="*/ 119 h 119"/>
                <a:gd name="T18" fmla="*/ 167 w 266"/>
                <a:gd name="T19" fmla="*/ 76 h 119"/>
                <a:gd name="T20" fmla="*/ 179 w 266"/>
                <a:gd name="T21" fmla="*/ 95 h 119"/>
                <a:gd name="T22" fmla="*/ 187 w 266"/>
                <a:gd name="T23" fmla="*/ 105 h 119"/>
                <a:gd name="T24" fmla="*/ 192 w 266"/>
                <a:gd name="T25" fmla="*/ 110 h 119"/>
                <a:gd name="T26" fmla="*/ 197 w 266"/>
                <a:gd name="T27" fmla="*/ 112 h 119"/>
                <a:gd name="T28" fmla="*/ 205 w 266"/>
                <a:gd name="T29" fmla="*/ 114 h 119"/>
                <a:gd name="T30" fmla="*/ 212 w 266"/>
                <a:gd name="T31" fmla="*/ 113 h 119"/>
                <a:gd name="T32" fmla="*/ 216 w 266"/>
                <a:gd name="T33" fmla="*/ 111 h 119"/>
                <a:gd name="T34" fmla="*/ 220 w 266"/>
                <a:gd name="T35" fmla="*/ 108 h 119"/>
                <a:gd name="T36" fmla="*/ 226 w 266"/>
                <a:gd name="T37" fmla="*/ 103 h 119"/>
                <a:gd name="T38" fmla="*/ 236 w 266"/>
                <a:gd name="T39" fmla="*/ 92 h 119"/>
                <a:gd name="T40" fmla="*/ 259 w 266"/>
                <a:gd name="T41" fmla="*/ 67 h 119"/>
                <a:gd name="T42" fmla="*/ 257 w 266"/>
                <a:gd name="T43" fmla="*/ 39 h 119"/>
                <a:gd name="T44" fmla="*/ 254 w 266"/>
                <a:gd name="T45" fmla="*/ 37 h 119"/>
                <a:gd name="T46" fmla="*/ 262 w 266"/>
                <a:gd name="T47" fmla="*/ 29 h 119"/>
                <a:gd name="T48" fmla="*/ 262 w 266"/>
                <a:gd name="T49" fmla="*/ 18 h 119"/>
                <a:gd name="T50" fmla="*/ 251 w 266"/>
                <a:gd name="T51" fmla="*/ 18 h 119"/>
                <a:gd name="T52" fmla="*/ 233 w 266"/>
                <a:gd name="T53" fmla="*/ 38 h 119"/>
                <a:gd name="T54" fmla="*/ 229 w 266"/>
                <a:gd name="T55" fmla="*/ 41 h 119"/>
                <a:gd name="T56" fmla="*/ 229 w 266"/>
                <a:gd name="T57" fmla="*/ 41 h 119"/>
                <a:gd name="T58" fmla="*/ 211 w 266"/>
                <a:gd name="T59" fmla="*/ 62 h 119"/>
                <a:gd name="T60" fmla="*/ 207 w 266"/>
                <a:gd name="T61" fmla="*/ 66 h 119"/>
                <a:gd name="T62" fmla="*/ 204 w 266"/>
                <a:gd name="T63" fmla="*/ 60 h 119"/>
                <a:gd name="T64" fmla="*/ 190 w 266"/>
                <a:gd name="T65" fmla="*/ 35 h 119"/>
                <a:gd name="T66" fmla="*/ 186 w 266"/>
                <a:gd name="T67" fmla="*/ 26 h 119"/>
                <a:gd name="T68" fmla="*/ 184 w 266"/>
                <a:gd name="T69" fmla="*/ 23 h 119"/>
                <a:gd name="T70" fmla="*/ 184 w 266"/>
                <a:gd name="T71" fmla="*/ 22 h 119"/>
                <a:gd name="T72" fmla="*/ 184 w 266"/>
                <a:gd name="T73" fmla="*/ 22 h 119"/>
                <a:gd name="T74" fmla="*/ 179 w 266"/>
                <a:gd name="T75" fmla="*/ 16 h 119"/>
                <a:gd name="T76" fmla="*/ 152 w 266"/>
                <a:gd name="T77" fmla="*/ 4 h 119"/>
                <a:gd name="T78" fmla="*/ 138 w 266"/>
                <a:gd name="T79" fmla="*/ 0 h 119"/>
                <a:gd name="T80" fmla="*/ 138 w 266"/>
                <a:gd name="T81" fmla="*/ 0 h 119"/>
                <a:gd name="T82" fmla="*/ 138 w 266"/>
                <a:gd name="T83" fmla="*/ 0 h 119"/>
                <a:gd name="T84" fmla="*/ 120 w 266"/>
                <a:gd name="T85" fmla="*/ 62 h 119"/>
                <a:gd name="T86" fmla="*/ 114 w 266"/>
                <a:gd name="T87" fmla="*/ 24 h 119"/>
                <a:gd name="T88" fmla="*/ 119 w 266"/>
                <a:gd name="T89" fmla="*/ 12 h 119"/>
                <a:gd name="T90" fmla="*/ 111 w 266"/>
                <a:gd name="T91" fmla="*/ 5 h 119"/>
                <a:gd name="T92" fmla="*/ 105 w 266"/>
                <a:gd name="T93" fmla="*/ 5 h 119"/>
                <a:gd name="T94" fmla="*/ 97 w 266"/>
                <a:gd name="T95" fmla="*/ 12 h 119"/>
                <a:gd name="T96" fmla="*/ 102 w 266"/>
                <a:gd name="T97" fmla="*/ 24 h 119"/>
                <a:gd name="T98" fmla="*/ 96 w 266"/>
                <a:gd name="T99" fmla="*/ 62 h 119"/>
                <a:gd name="T100" fmla="*/ 78 w 266"/>
                <a:gd name="T101" fmla="*/ 0 h 119"/>
                <a:gd name="T102" fmla="*/ 78 w 266"/>
                <a:gd name="T103" fmla="*/ 0 h 119"/>
                <a:gd name="T104" fmla="*/ 78 w 266"/>
                <a:gd name="T105" fmla="*/ 0 h 119"/>
                <a:gd name="T106" fmla="*/ 67 w 266"/>
                <a:gd name="T107" fmla="*/ 4 h 119"/>
                <a:gd name="T108" fmla="*/ 28 w 266"/>
                <a:gd name="T109" fmla="*/ 20 h 119"/>
                <a:gd name="T110" fmla="*/ 0 w 266"/>
                <a:gd name="T111" fmla="*/ 119 h 119"/>
                <a:gd name="T112" fmla="*/ 38 w 266"/>
                <a:gd name="T113" fmla="*/ 119 h 119"/>
                <a:gd name="T114" fmla="*/ 49 w 266"/>
                <a:gd name="T115" fmla="*/ 6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6" h="119">
                  <a:moveTo>
                    <a:pt x="49" y="64"/>
                  </a:moveTo>
                  <a:cubicBezTo>
                    <a:pt x="49" y="64"/>
                    <a:pt x="49" y="64"/>
                    <a:pt x="49" y="64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78"/>
                    <a:pt x="105" y="74"/>
                    <a:pt x="108" y="74"/>
                  </a:cubicBezTo>
                  <a:cubicBezTo>
                    <a:pt x="112" y="74"/>
                    <a:pt x="115" y="78"/>
                    <a:pt x="115" y="83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76"/>
                    <a:pt x="167" y="76"/>
                    <a:pt x="167" y="76"/>
                  </a:cubicBezTo>
                  <a:cubicBezTo>
                    <a:pt x="171" y="83"/>
                    <a:pt x="175" y="89"/>
                    <a:pt x="179" y="95"/>
                  </a:cubicBezTo>
                  <a:cubicBezTo>
                    <a:pt x="182" y="99"/>
                    <a:pt x="184" y="102"/>
                    <a:pt x="187" y="105"/>
                  </a:cubicBezTo>
                  <a:cubicBezTo>
                    <a:pt x="188" y="106"/>
                    <a:pt x="190" y="108"/>
                    <a:pt x="192" y="110"/>
                  </a:cubicBezTo>
                  <a:cubicBezTo>
                    <a:pt x="193" y="111"/>
                    <a:pt x="195" y="111"/>
                    <a:pt x="197" y="112"/>
                  </a:cubicBezTo>
                  <a:cubicBezTo>
                    <a:pt x="199" y="113"/>
                    <a:pt x="202" y="114"/>
                    <a:pt x="205" y="114"/>
                  </a:cubicBezTo>
                  <a:cubicBezTo>
                    <a:pt x="207" y="114"/>
                    <a:pt x="209" y="114"/>
                    <a:pt x="212" y="113"/>
                  </a:cubicBezTo>
                  <a:cubicBezTo>
                    <a:pt x="214" y="112"/>
                    <a:pt x="215" y="112"/>
                    <a:pt x="216" y="111"/>
                  </a:cubicBezTo>
                  <a:cubicBezTo>
                    <a:pt x="218" y="110"/>
                    <a:pt x="219" y="109"/>
                    <a:pt x="220" y="108"/>
                  </a:cubicBezTo>
                  <a:cubicBezTo>
                    <a:pt x="222" y="107"/>
                    <a:pt x="224" y="105"/>
                    <a:pt x="226" y="103"/>
                  </a:cubicBezTo>
                  <a:cubicBezTo>
                    <a:pt x="229" y="100"/>
                    <a:pt x="233" y="96"/>
                    <a:pt x="236" y="92"/>
                  </a:cubicBezTo>
                  <a:cubicBezTo>
                    <a:pt x="247" y="80"/>
                    <a:pt x="259" y="67"/>
                    <a:pt x="259" y="67"/>
                  </a:cubicBezTo>
                  <a:cubicBezTo>
                    <a:pt x="266" y="58"/>
                    <a:pt x="265" y="46"/>
                    <a:pt x="257" y="39"/>
                  </a:cubicBezTo>
                  <a:cubicBezTo>
                    <a:pt x="256" y="38"/>
                    <a:pt x="255" y="38"/>
                    <a:pt x="254" y="37"/>
                  </a:cubicBezTo>
                  <a:cubicBezTo>
                    <a:pt x="262" y="29"/>
                    <a:pt x="262" y="29"/>
                    <a:pt x="262" y="29"/>
                  </a:cubicBezTo>
                  <a:cubicBezTo>
                    <a:pt x="265" y="26"/>
                    <a:pt x="265" y="21"/>
                    <a:pt x="262" y="18"/>
                  </a:cubicBezTo>
                  <a:cubicBezTo>
                    <a:pt x="259" y="15"/>
                    <a:pt x="254" y="15"/>
                    <a:pt x="251" y="18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1" y="39"/>
                    <a:pt x="230" y="40"/>
                    <a:pt x="229" y="41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27" y="43"/>
                    <a:pt x="219" y="53"/>
                    <a:pt x="211" y="62"/>
                  </a:cubicBezTo>
                  <a:cubicBezTo>
                    <a:pt x="209" y="63"/>
                    <a:pt x="208" y="64"/>
                    <a:pt x="207" y="66"/>
                  </a:cubicBezTo>
                  <a:cubicBezTo>
                    <a:pt x="206" y="64"/>
                    <a:pt x="205" y="62"/>
                    <a:pt x="204" y="60"/>
                  </a:cubicBezTo>
                  <a:cubicBezTo>
                    <a:pt x="199" y="52"/>
                    <a:pt x="194" y="42"/>
                    <a:pt x="190" y="35"/>
                  </a:cubicBezTo>
                  <a:cubicBezTo>
                    <a:pt x="188" y="31"/>
                    <a:pt x="187" y="28"/>
                    <a:pt x="186" y="26"/>
                  </a:cubicBezTo>
                  <a:cubicBezTo>
                    <a:pt x="185" y="24"/>
                    <a:pt x="185" y="24"/>
                    <a:pt x="184" y="23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3" y="20"/>
                    <a:pt x="181" y="18"/>
                    <a:pt x="179" y="16"/>
                  </a:cubicBezTo>
                  <a:cubicBezTo>
                    <a:pt x="177" y="13"/>
                    <a:pt x="171" y="9"/>
                    <a:pt x="152" y="4"/>
                  </a:cubicBezTo>
                  <a:cubicBezTo>
                    <a:pt x="147" y="2"/>
                    <a:pt x="142" y="1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7" y="10"/>
                    <a:pt x="134" y="33"/>
                    <a:pt x="120" y="62"/>
                  </a:cubicBezTo>
                  <a:cubicBezTo>
                    <a:pt x="118" y="43"/>
                    <a:pt x="115" y="26"/>
                    <a:pt x="114" y="24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6"/>
                    <a:pt x="99" y="43"/>
                    <a:pt x="96" y="62"/>
                  </a:cubicBezTo>
                  <a:cubicBezTo>
                    <a:pt x="83" y="33"/>
                    <a:pt x="79" y="1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4" y="1"/>
                    <a:pt x="70" y="2"/>
                    <a:pt x="67" y="4"/>
                  </a:cubicBezTo>
                  <a:cubicBezTo>
                    <a:pt x="55" y="8"/>
                    <a:pt x="38" y="14"/>
                    <a:pt x="28" y="20"/>
                  </a:cubicBezTo>
                  <a:cubicBezTo>
                    <a:pt x="23" y="25"/>
                    <a:pt x="7" y="47"/>
                    <a:pt x="0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0" y="95"/>
                    <a:pt x="46" y="65"/>
                    <a:pt x="4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6" name="KSO_Shape"/>
          <p:cNvSpPr>
            <a:spLocks/>
          </p:cNvSpPr>
          <p:nvPr/>
        </p:nvSpPr>
        <p:spPr bwMode="auto">
          <a:xfrm>
            <a:off x="4553131" y="3737424"/>
            <a:ext cx="598922" cy="634900"/>
          </a:xfrm>
          <a:custGeom>
            <a:avLst/>
            <a:gdLst>
              <a:gd name="T0" fmla="*/ 871762 w 2344738"/>
              <a:gd name="T1" fmla="*/ 2409190 h 2484437"/>
              <a:gd name="T2" fmla="*/ 1162059 w 2344738"/>
              <a:gd name="T3" fmla="*/ 2170588 h 2484437"/>
              <a:gd name="T4" fmla="*/ 1847045 w 2344738"/>
              <a:gd name="T5" fmla="*/ 1914799 h 2484437"/>
              <a:gd name="T6" fmla="*/ 1989223 w 2344738"/>
              <a:gd name="T7" fmla="*/ 2174222 h 2484437"/>
              <a:gd name="T8" fmla="*/ 2171725 w 2344738"/>
              <a:gd name="T9" fmla="*/ 2027497 h 2484437"/>
              <a:gd name="T10" fmla="*/ 577756 w 2344738"/>
              <a:gd name="T11" fmla="*/ 1710690 h 2484437"/>
              <a:gd name="T12" fmla="*/ 918226 w 2344738"/>
              <a:gd name="T13" fmla="*/ 1971358 h 2484437"/>
              <a:gd name="T14" fmla="*/ 916117 w 2344738"/>
              <a:gd name="T15" fmla="*/ 1782955 h 2484437"/>
              <a:gd name="T16" fmla="*/ 1163655 w 2344738"/>
              <a:gd name="T17" fmla="*/ 1791018 h 2484437"/>
              <a:gd name="T18" fmla="*/ 1369346 w 2344738"/>
              <a:gd name="T19" fmla="*/ 1978503 h 2484437"/>
              <a:gd name="T20" fmla="*/ 1844763 w 2344738"/>
              <a:gd name="T21" fmla="*/ 1695450 h 2484437"/>
              <a:gd name="T22" fmla="*/ 1613852 w 2344738"/>
              <a:gd name="T23" fmla="*/ 1757995 h 2484437"/>
              <a:gd name="T24" fmla="*/ 1466215 w 2344738"/>
              <a:gd name="T25" fmla="*/ 1665804 h 2484437"/>
              <a:gd name="T26" fmla="*/ 139383 w 2344738"/>
              <a:gd name="T27" fmla="*/ 1551132 h 2484437"/>
              <a:gd name="T28" fmla="*/ 121920 w 2344738"/>
              <a:gd name="T29" fmla="*/ 1806533 h 2484437"/>
              <a:gd name="T30" fmla="*/ 349213 w 2344738"/>
              <a:gd name="T31" fmla="*/ 1603596 h 2484437"/>
              <a:gd name="T32" fmla="*/ 904689 w 2344738"/>
              <a:gd name="T33" fmla="*/ 1386127 h 2484437"/>
              <a:gd name="T34" fmla="*/ 637223 w 2344738"/>
              <a:gd name="T35" fmla="*/ 1626218 h 2484437"/>
              <a:gd name="T36" fmla="*/ 468909 w 2344738"/>
              <a:gd name="T37" fmla="*/ 1265925 h 2484437"/>
              <a:gd name="T38" fmla="*/ 430842 w 2344738"/>
              <a:gd name="T39" fmla="*/ 1122045 h 2484437"/>
              <a:gd name="T40" fmla="*/ 1268838 w 2344738"/>
              <a:gd name="T41" fmla="*/ 1494705 h 2484437"/>
              <a:gd name="T42" fmla="*/ 1607502 w 2344738"/>
              <a:gd name="T43" fmla="*/ 1509397 h 2484437"/>
              <a:gd name="T44" fmla="*/ 1745572 w 2344738"/>
              <a:gd name="T45" fmla="*/ 1626218 h 2484437"/>
              <a:gd name="T46" fmla="*/ 1985330 w 2344738"/>
              <a:gd name="T47" fmla="*/ 1321435 h 2484437"/>
              <a:gd name="T48" fmla="*/ 959075 w 2344738"/>
              <a:gd name="T49" fmla="*/ 1223010 h 2484437"/>
              <a:gd name="T50" fmla="*/ 1590675 w 2344738"/>
              <a:gd name="T51" fmla="*/ 717903 h 2484437"/>
              <a:gd name="T52" fmla="*/ 1221105 w 2344738"/>
              <a:gd name="T53" fmla="*/ 1447738 h 2484437"/>
              <a:gd name="T54" fmla="*/ 1833657 w 2344738"/>
              <a:gd name="T55" fmla="*/ 772478 h 2484437"/>
              <a:gd name="T56" fmla="*/ 707217 w 2344738"/>
              <a:gd name="T57" fmla="*/ 636270 h 2484437"/>
              <a:gd name="T58" fmla="*/ 651510 w 2344738"/>
              <a:gd name="T59" fmla="*/ 1030166 h 2484437"/>
              <a:gd name="T60" fmla="*/ 1878779 w 2344738"/>
              <a:gd name="T61" fmla="*/ 599489 h 2484437"/>
              <a:gd name="T62" fmla="*/ 2173605 w 2344738"/>
              <a:gd name="T63" fmla="*/ 692847 h 2484437"/>
              <a:gd name="T64" fmla="*/ 2093597 w 2344738"/>
              <a:gd name="T65" fmla="*/ 537027 h 2484437"/>
              <a:gd name="T66" fmla="*/ 260298 w 2344738"/>
              <a:gd name="T67" fmla="*/ 577256 h 2484437"/>
              <a:gd name="T68" fmla="*/ 273014 w 2344738"/>
              <a:gd name="T69" fmla="*/ 751147 h 2484437"/>
              <a:gd name="T70" fmla="*/ 532634 w 2344738"/>
              <a:gd name="T71" fmla="*/ 599489 h 2484437"/>
              <a:gd name="T72" fmla="*/ 932432 w 2344738"/>
              <a:gd name="T73" fmla="*/ 577533 h 2484437"/>
              <a:gd name="T74" fmla="*/ 1226230 w 2344738"/>
              <a:gd name="T75" fmla="*/ 474027 h 2484437"/>
              <a:gd name="T76" fmla="*/ 1322388 w 2344738"/>
              <a:gd name="T77" fmla="*/ 712503 h 2484437"/>
              <a:gd name="T78" fmla="*/ 1595994 w 2344738"/>
              <a:gd name="T79" fmla="*/ 561340 h 2484437"/>
              <a:gd name="T80" fmla="*/ 1022828 w 2344738"/>
              <a:gd name="T81" fmla="*/ 100965 h 2484437"/>
              <a:gd name="T82" fmla="*/ 1158106 w 2344738"/>
              <a:gd name="T83" fmla="*/ 312420 h 2484437"/>
              <a:gd name="T84" fmla="*/ 1118615 w 2344738"/>
              <a:gd name="T85" fmla="*/ 67628 h 2484437"/>
              <a:gd name="T86" fmla="*/ 1343177 w 2344738"/>
              <a:gd name="T87" fmla="*/ 191770 h 2484437"/>
              <a:gd name="T88" fmla="*/ 1909128 w 2344738"/>
              <a:gd name="T89" fmla="*/ 458790 h 2484437"/>
              <a:gd name="T90" fmla="*/ 2231565 w 2344738"/>
              <a:gd name="T91" fmla="*/ 430530 h 2484437"/>
              <a:gd name="T92" fmla="*/ 2344738 w 2344738"/>
              <a:gd name="T93" fmla="*/ 562777 h 2484437"/>
              <a:gd name="T94" fmla="*/ 2230438 w 2344738"/>
              <a:gd name="T95" fmla="*/ 724605 h 2484437"/>
              <a:gd name="T96" fmla="*/ 2134871 w 2344738"/>
              <a:gd name="T97" fmla="*/ 1265400 h 2484437"/>
              <a:gd name="T98" fmla="*/ 2171407 w 2344738"/>
              <a:gd name="T99" fmla="*/ 1880454 h 2484437"/>
              <a:gd name="T100" fmla="*/ 2202512 w 2344738"/>
              <a:gd name="T101" fmla="*/ 2178986 h 2484437"/>
              <a:gd name="T102" fmla="*/ 1751813 w 2344738"/>
              <a:gd name="T103" fmla="*/ 2197723 h 2484437"/>
              <a:gd name="T104" fmla="*/ 1125316 w 2344738"/>
              <a:gd name="T105" fmla="*/ 2346007 h 2484437"/>
              <a:gd name="T106" fmla="*/ 852722 w 2344738"/>
              <a:gd name="T107" fmla="*/ 2471102 h 2484437"/>
              <a:gd name="T108" fmla="*/ 691196 w 2344738"/>
              <a:gd name="T109" fmla="*/ 2049780 h 2484437"/>
              <a:gd name="T110" fmla="*/ 149860 w 2344738"/>
              <a:gd name="T111" fmla="*/ 1882136 h 2484437"/>
              <a:gd name="T112" fmla="*/ 2540 w 2344738"/>
              <a:gd name="T113" fmla="*/ 1690904 h 2484437"/>
              <a:gd name="T114" fmla="*/ 276542 w 2344738"/>
              <a:gd name="T115" fmla="*/ 1265400 h 2484437"/>
              <a:gd name="T116" fmla="*/ 162385 w 2344738"/>
              <a:gd name="T117" fmla="*/ 796289 h 2484437"/>
              <a:gd name="T118" fmla="*/ 49212 w 2344738"/>
              <a:gd name="T119" fmla="*/ 664361 h 2484437"/>
              <a:gd name="T120" fmla="*/ 161613 w 2344738"/>
              <a:gd name="T121" fmla="*/ 520400 h 2484437"/>
              <a:gd name="T122" fmla="*/ 567447 w 2344738"/>
              <a:gd name="T123" fmla="*/ 475939 h 2484437"/>
              <a:gd name="T124" fmla="*/ 925454 w 2344738"/>
              <a:gd name="T125" fmla="*/ 141922 h 2484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4738" h="2484437">
                <a:moveTo>
                  <a:pt x="756092" y="2055731"/>
                </a:moveTo>
                <a:lnTo>
                  <a:pt x="756568" y="2065020"/>
                </a:lnTo>
                <a:lnTo>
                  <a:pt x="759424" y="2100897"/>
                </a:lnTo>
                <a:lnTo>
                  <a:pt x="761011" y="2118360"/>
                </a:lnTo>
                <a:lnTo>
                  <a:pt x="762915" y="2135187"/>
                </a:lnTo>
                <a:lnTo>
                  <a:pt x="765136" y="2151697"/>
                </a:lnTo>
                <a:lnTo>
                  <a:pt x="767675" y="2167255"/>
                </a:lnTo>
                <a:lnTo>
                  <a:pt x="770214" y="2183130"/>
                </a:lnTo>
                <a:lnTo>
                  <a:pt x="773070" y="2198052"/>
                </a:lnTo>
                <a:lnTo>
                  <a:pt x="775609" y="2212975"/>
                </a:lnTo>
                <a:lnTo>
                  <a:pt x="778782" y="2227262"/>
                </a:lnTo>
                <a:lnTo>
                  <a:pt x="781955" y="2241232"/>
                </a:lnTo>
                <a:lnTo>
                  <a:pt x="785129" y="2254250"/>
                </a:lnTo>
                <a:lnTo>
                  <a:pt x="788619" y="2267267"/>
                </a:lnTo>
                <a:lnTo>
                  <a:pt x="792427" y="2279650"/>
                </a:lnTo>
                <a:lnTo>
                  <a:pt x="796553" y="2291397"/>
                </a:lnTo>
                <a:lnTo>
                  <a:pt x="800678" y="2303145"/>
                </a:lnTo>
                <a:lnTo>
                  <a:pt x="804486" y="2314257"/>
                </a:lnTo>
                <a:lnTo>
                  <a:pt x="808929" y="2324735"/>
                </a:lnTo>
                <a:lnTo>
                  <a:pt x="813372" y="2334577"/>
                </a:lnTo>
                <a:lnTo>
                  <a:pt x="817815" y="2343785"/>
                </a:lnTo>
                <a:lnTo>
                  <a:pt x="822892" y="2352992"/>
                </a:lnTo>
                <a:lnTo>
                  <a:pt x="827969" y="2361247"/>
                </a:lnTo>
                <a:lnTo>
                  <a:pt x="833047" y="2369185"/>
                </a:lnTo>
                <a:lnTo>
                  <a:pt x="837807" y="2376487"/>
                </a:lnTo>
                <a:lnTo>
                  <a:pt x="843202" y="2383472"/>
                </a:lnTo>
                <a:lnTo>
                  <a:pt x="848596" y="2389505"/>
                </a:lnTo>
                <a:lnTo>
                  <a:pt x="854309" y="2395220"/>
                </a:lnTo>
                <a:lnTo>
                  <a:pt x="860021" y="2400617"/>
                </a:lnTo>
                <a:lnTo>
                  <a:pt x="866050" y="2405380"/>
                </a:lnTo>
                <a:lnTo>
                  <a:pt x="871762" y="2409190"/>
                </a:lnTo>
                <a:lnTo>
                  <a:pt x="877792" y="2412682"/>
                </a:lnTo>
                <a:lnTo>
                  <a:pt x="884138" y="2415540"/>
                </a:lnTo>
                <a:lnTo>
                  <a:pt x="890485" y="2417445"/>
                </a:lnTo>
                <a:lnTo>
                  <a:pt x="896515" y="2419350"/>
                </a:lnTo>
                <a:lnTo>
                  <a:pt x="904765" y="2420620"/>
                </a:lnTo>
                <a:lnTo>
                  <a:pt x="913334" y="2420937"/>
                </a:lnTo>
                <a:lnTo>
                  <a:pt x="921584" y="2420620"/>
                </a:lnTo>
                <a:lnTo>
                  <a:pt x="930470" y="2419032"/>
                </a:lnTo>
                <a:lnTo>
                  <a:pt x="939355" y="2417127"/>
                </a:lnTo>
                <a:lnTo>
                  <a:pt x="948241" y="2413635"/>
                </a:lnTo>
                <a:lnTo>
                  <a:pt x="957444" y="2409825"/>
                </a:lnTo>
                <a:lnTo>
                  <a:pt x="966964" y="2405380"/>
                </a:lnTo>
                <a:lnTo>
                  <a:pt x="976484" y="2399665"/>
                </a:lnTo>
                <a:lnTo>
                  <a:pt x="986004" y="2392997"/>
                </a:lnTo>
                <a:lnTo>
                  <a:pt x="996159" y="2386012"/>
                </a:lnTo>
                <a:lnTo>
                  <a:pt x="1005997" y="2378075"/>
                </a:lnTo>
                <a:lnTo>
                  <a:pt x="1016151" y="2368867"/>
                </a:lnTo>
                <a:lnTo>
                  <a:pt x="1026624" y="2359025"/>
                </a:lnTo>
                <a:lnTo>
                  <a:pt x="1036778" y="2348865"/>
                </a:lnTo>
                <a:lnTo>
                  <a:pt x="1047251" y="2337752"/>
                </a:lnTo>
                <a:lnTo>
                  <a:pt x="1057723" y="2325687"/>
                </a:lnTo>
                <a:lnTo>
                  <a:pt x="1067878" y="2312987"/>
                </a:lnTo>
                <a:lnTo>
                  <a:pt x="1078667" y="2299652"/>
                </a:lnTo>
                <a:lnTo>
                  <a:pt x="1089457" y="2285365"/>
                </a:lnTo>
                <a:lnTo>
                  <a:pt x="1100246" y="2270442"/>
                </a:lnTo>
                <a:lnTo>
                  <a:pt x="1111036" y="2254567"/>
                </a:lnTo>
                <a:lnTo>
                  <a:pt x="1121825" y="2238057"/>
                </a:lnTo>
                <a:lnTo>
                  <a:pt x="1132615" y="2221230"/>
                </a:lnTo>
                <a:lnTo>
                  <a:pt x="1143404" y="2203450"/>
                </a:lnTo>
                <a:lnTo>
                  <a:pt x="1153877" y="2185035"/>
                </a:lnTo>
                <a:lnTo>
                  <a:pt x="1162059" y="2170588"/>
                </a:lnTo>
                <a:lnTo>
                  <a:pt x="1158106" y="2170430"/>
                </a:lnTo>
                <a:lnTo>
                  <a:pt x="1134306" y="2168842"/>
                </a:lnTo>
                <a:lnTo>
                  <a:pt x="1110823" y="2166619"/>
                </a:lnTo>
                <a:lnTo>
                  <a:pt x="1087340" y="2164079"/>
                </a:lnTo>
                <a:lnTo>
                  <a:pt x="1063857" y="2160903"/>
                </a:lnTo>
                <a:lnTo>
                  <a:pt x="1041326" y="2157093"/>
                </a:lnTo>
                <a:lnTo>
                  <a:pt x="1018160" y="2152647"/>
                </a:lnTo>
                <a:lnTo>
                  <a:pt x="995629" y="2147884"/>
                </a:lnTo>
                <a:lnTo>
                  <a:pt x="973415" y="2142485"/>
                </a:lnTo>
                <a:lnTo>
                  <a:pt x="951519" y="2136134"/>
                </a:lnTo>
                <a:lnTo>
                  <a:pt x="928988" y="2129783"/>
                </a:lnTo>
                <a:lnTo>
                  <a:pt x="907727" y="2122797"/>
                </a:lnTo>
                <a:lnTo>
                  <a:pt x="886148" y="2115176"/>
                </a:lnTo>
                <a:lnTo>
                  <a:pt x="864886" y="2106919"/>
                </a:lnTo>
                <a:lnTo>
                  <a:pt x="843942" y="2098663"/>
                </a:lnTo>
                <a:lnTo>
                  <a:pt x="822997" y="2089454"/>
                </a:lnTo>
                <a:lnTo>
                  <a:pt x="802688" y="2079609"/>
                </a:lnTo>
                <a:lnTo>
                  <a:pt x="782378" y="2069765"/>
                </a:lnTo>
                <a:lnTo>
                  <a:pt x="762386" y="2059286"/>
                </a:lnTo>
                <a:lnTo>
                  <a:pt x="756092" y="2055731"/>
                </a:lnTo>
                <a:close/>
                <a:moveTo>
                  <a:pt x="1982350" y="1752593"/>
                </a:moveTo>
                <a:lnTo>
                  <a:pt x="1976519" y="1761420"/>
                </a:lnTo>
                <a:lnTo>
                  <a:pt x="1963826" y="1779838"/>
                </a:lnTo>
                <a:lnTo>
                  <a:pt x="1950498" y="1797939"/>
                </a:lnTo>
                <a:lnTo>
                  <a:pt x="1937169" y="1815722"/>
                </a:lnTo>
                <a:lnTo>
                  <a:pt x="1923207" y="1832870"/>
                </a:lnTo>
                <a:lnTo>
                  <a:pt x="1908609" y="1850335"/>
                </a:lnTo>
                <a:lnTo>
                  <a:pt x="1893694" y="1866848"/>
                </a:lnTo>
                <a:lnTo>
                  <a:pt x="1878779" y="1883043"/>
                </a:lnTo>
                <a:lnTo>
                  <a:pt x="1862912" y="1899239"/>
                </a:lnTo>
                <a:lnTo>
                  <a:pt x="1847045" y="1914799"/>
                </a:lnTo>
                <a:lnTo>
                  <a:pt x="1830544" y="1929724"/>
                </a:lnTo>
                <a:lnTo>
                  <a:pt x="1814043" y="1944966"/>
                </a:lnTo>
                <a:lnTo>
                  <a:pt x="1796906" y="1958939"/>
                </a:lnTo>
                <a:lnTo>
                  <a:pt x="1779453" y="1973229"/>
                </a:lnTo>
                <a:lnTo>
                  <a:pt x="1761999" y="1986884"/>
                </a:lnTo>
                <a:lnTo>
                  <a:pt x="1743911" y="1999903"/>
                </a:lnTo>
                <a:lnTo>
                  <a:pt x="1725505" y="2012923"/>
                </a:lnTo>
                <a:lnTo>
                  <a:pt x="1706465" y="2025308"/>
                </a:lnTo>
                <a:lnTo>
                  <a:pt x="1687742" y="2036740"/>
                </a:lnTo>
                <a:lnTo>
                  <a:pt x="1668385" y="2048172"/>
                </a:lnTo>
                <a:lnTo>
                  <a:pt x="1649027" y="2059286"/>
                </a:lnTo>
                <a:lnTo>
                  <a:pt x="1629035" y="2069765"/>
                </a:lnTo>
                <a:lnTo>
                  <a:pt x="1608725" y="2079609"/>
                </a:lnTo>
                <a:lnTo>
                  <a:pt x="1604716" y="2081523"/>
                </a:lnTo>
                <a:lnTo>
                  <a:pt x="1636599" y="2093237"/>
                </a:lnTo>
                <a:lnTo>
                  <a:pt x="1675639" y="2106893"/>
                </a:lnTo>
                <a:lnTo>
                  <a:pt x="1714043" y="2119279"/>
                </a:lnTo>
                <a:lnTo>
                  <a:pt x="1751496" y="2130395"/>
                </a:lnTo>
                <a:lnTo>
                  <a:pt x="1787679" y="2140558"/>
                </a:lnTo>
                <a:lnTo>
                  <a:pt x="1822275" y="2149450"/>
                </a:lnTo>
                <a:lnTo>
                  <a:pt x="1839096" y="2153261"/>
                </a:lnTo>
                <a:lnTo>
                  <a:pt x="1855918" y="2156755"/>
                </a:lnTo>
                <a:lnTo>
                  <a:pt x="1872105" y="2159613"/>
                </a:lnTo>
                <a:lnTo>
                  <a:pt x="1887975" y="2162789"/>
                </a:lnTo>
                <a:lnTo>
                  <a:pt x="1903527" y="2165329"/>
                </a:lnTo>
                <a:lnTo>
                  <a:pt x="1919079" y="2167870"/>
                </a:lnTo>
                <a:lnTo>
                  <a:pt x="1933679" y="2169776"/>
                </a:lnTo>
                <a:lnTo>
                  <a:pt x="1948280" y="2171364"/>
                </a:lnTo>
                <a:lnTo>
                  <a:pt x="1962245" y="2172634"/>
                </a:lnTo>
                <a:lnTo>
                  <a:pt x="1975893" y="2173587"/>
                </a:lnTo>
                <a:lnTo>
                  <a:pt x="1989223" y="2174222"/>
                </a:lnTo>
                <a:lnTo>
                  <a:pt x="2002237" y="2175175"/>
                </a:lnTo>
                <a:lnTo>
                  <a:pt x="2014615" y="2175175"/>
                </a:lnTo>
                <a:lnTo>
                  <a:pt x="2026993" y="2175175"/>
                </a:lnTo>
                <a:lnTo>
                  <a:pt x="2038737" y="2174222"/>
                </a:lnTo>
                <a:lnTo>
                  <a:pt x="2049845" y="2173587"/>
                </a:lnTo>
                <a:lnTo>
                  <a:pt x="2060637" y="2172634"/>
                </a:lnTo>
                <a:lnTo>
                  <a:pt x="2071111" y="2171364"/>
                </a:lnTo>
                <a:lnTo>
                  <a:pt x="2080950" y="2169776"/>
                </a:lnTo>
                <a:lnTo>
                  <a:pt x="2090789" y="2167870"/>
                </a:lnTo>
                <a:lnTo>
                  <a:pt x="2099994" y="2165329"/>
                </a:lnTo>
                <a:lnTo>
                  <a:pt x="2108246" y="2162789"/>
                </a:lnTo>
                <a:lnTo>
                  <a:pt x="2116815" y="2159930"/>
                </a:lnTo>
                <a:lnTo>
                  <a:pt x="2124433" y="2156755"/>
                </a:lnTo>
                <a:lnTo>
                  <a:pt x="2131415" y="2153261"/>
                </a:lnTo>
                <a:lnTo>
                  <a:pt x="2138398" y="2149768"/>
                </a:lnTo>
                <a:lnTo>
                  <a:pt x="2144429" y="2145321"/>
                </a:lnTo>
                <a:lnTo>
                  <a:pt x="2150142" y="2141193"/>
                </a:lnTo>
                <a:lnTo>
                  <a:pt x="2155537" y="2136747"/>
                </a:lnTo>
                <a:lnTo>
                  <a:pt x="2160298" y="2131665"/>
                </a:lnTo>
                <a:lnTo>
                  <a:pt x="2164425" y="2126266"/>
                </a:lnTo>
                <a:lnTo>
                  <a:pt x="2167916" y="2120867"/>
                </a:lnTo>
                <a:lnTo>
                  <a:pt x="2171725" y="2113563"/>
                </a:lnTo>
                <a:lnTo>
                  <a:pt x="2174899" y="2105941"/>
                </a:lnTo>
                <a:lnTo>
                  <a:pt x="2177120" y="2097683"/>
                </a:lnTo>
                <a:lnTo>
                  <a:pt x="2178707" y="2089109"/>
                </a:lnTo>
                <a:lnTo>
                  <a:pt x="2179025" y="2079581"/>
                </a:lnTo>
                <a:lnTo>
                  <a:pt x="2179025" y="2070053"/>
                </a:lnTo>
                <a:lnTo>
                  <a:pt x="2178390" y="2060208"/>
                </a:lnTo>
                <a:lnTo>
                  <a:pt x="2176803" y="2049728"/>
                </a:lnTo>
                <a:lnTo>
                  <a:pt x="2174899" y="2038930"/>
                </a:lnTo>
                <a:lnTo>
                  <a:pt x="2171725" y="2027497"/>
                </a:lnTo>
                <a:lnTo>
                  <a:pt x="2167916" y="2016064"/>
                </a:lnTo>
                <a:lnTo>
                  <a:pt x="2163790" y="2003996"/>
                </a:lnTo>
                <a:lnTo>
                  <a:pt x="2158394" y="1991292"/>
                </a:lnTo>
                <a:lnTo>
                  <a:pt x="2152681" y="1978589"/>
                </a:lnTo>
                <a:lnTo>
                  <a:pt x="2146016" y="1965568"/>
                </a:lnTo>
                <a:lnTo>
                  <a:pt x="2138716" y="1952229"/>
                </a:lnTo>
                <a:lnTo>
                  <a:pt x="2130781" y="1938255"/>
                </a:lnTo>
                <a:lnTo>
                  <a:pt x="2121894" y="1924281"/>
                </a:lnTo>
                <a:lnTo>
                  <a:pt x="2112689" y="1909672"/>
                </a:lnTo>
                <a:lnTo>
                  <a:pt x="2102533" y="1895063"/>
                </a:lnTo>
                <a:lnTo>
                  <a:pt x="2091741" y="1880137"/>
                </a:lnTo>
                <a:lnTo>
                  <a:pt x="2080315" y="1865210"/>
                </a:lnTo>
                <a:lnTo>
                  <a:pt x="2068572" y="1849331"/>
                </a:lnTo>
                <a:lnTo>
                  <a:pt x="2055241" y="1834087"/>
                </a:lnTo>
                <a:lnTo>
                  <a:pt x="2042228" y="1817890"/>
                </a:lnTo>
                <a:lnTo>
                  <a:pt x="2027945" y="1801693"/>
                </a:lnTo>
                <a:lnTo>
                  <a:pt x="2013345" y="1785814"/>
                </a:lnTo>
                <a:lnTo>
                  <a:pt x="1998110" y="1768982"/>
                </a:lnTo>
                <a:lnTo>
                  <a:pt x="1982350" y="1752593"/>
                </a:lnTo>
                <a:close/>
                <a:moveTo>
                  <a:pt x="704690" y="1683845"/>
                </a:moveTo>
                <a:lnTo>
                  <a:pt x="688658" y="1685924"/>
                </a:lnTo>
                <a:lnTo>
                  <a:pt x="671195" y="1688464"/>
                </a:lnTo>
                <a:lnTo>
                  <a:pt x="654368" y="1690052"/>
                </a:lnTo>
                <a:lnTo>
                  <a:pt x="638175" y="1691323"/>
                </a:lnTo>
                <a:lnTo>
                  <a:pt x="621983" y="1692593"/>
                </a:lnTo>
                <a:lnTo>
                  <a:pt x="606425" y="1693228"/>
                </a:lnTo>
                <a:lnTo>
                  <a:pt x="590550" y="1693863"/>
                </a:lnTo>
                <a:lnTo>
                  <a:pt x="575628" y="1693228"/>
                </a:lnTo>
                <a:lnTo>
                  <a:pt x="564912" y="1692995"/>
                </a:lnTo>
                <a:lnTo>
                  <a:pt x="566650" y="1695450"/>
                </a:lnTo>
                <a:lnTo>
                  <a:pt x="577756" y="1710690"/>
                </a:lnTo>
                <a:lnTo>
                  <a:pt x="589179" y="1725295"/>
                </a:lnTo>
                <a:lnTo>
                  <a:pt x="601236" y="1740535"/>
                </a:lnTo>
                <a:lnTo>
                  <a:pt x="612977" y="1754505"/>
                </a:lnTo>
                <a:lnTo>
                  <a:pt x="625669" y="1768793"/>
                </a:lnTo>
                <a:lnTo>
                  <a:pt x="638361" y="1782445"/>
                </a:lnTo>
                <a:lnTo>
                  <a:pt x="651371" y="1796098"/>
                </a:lnTo>
                <a:lnTo>
                  <a:pt x="665015" y="1809115"/>
                </a:lnTo>
                <a:lnTo>
                  <a:pt x="678659" y="1821815"/>
                </a:lnTo>
                <a:lnTo>
                  <a:pt x="692323" y="1833968"/>
                </a:lnTo>
                <a:lnTo>
                  <a:pt x="692466" y="1831022"/>
                </a:lnTo>
                <a:lnTo>
                  <a:pt x="695322" y="1784985"/>
                </a:lnTo>
                <a:lnTo>
                  <a:pt x="699130" y="1737995"/>
                </a:lnTo>
                <a:lnTo>
                  <a:pt x="703890" y="1691005"/>
                </a:lnTo>
                <a:lnTo>
                  <a:pt x="704690" y="1683845"/>
                </a:lnTo>
                <a:close/>
                <a:moveTo>
                  <a:pt x="769029" y="1673012"/>
                </a:moveTo>
                <a:lnTo>
                  <a:pt x="768310" y="1678622"/>
                </a:lnTo>
                <a:lnTo>
                  <a:pt x="763232" y="1726565"/>
                </a:lnTo>
                <a:lnTo>
                  <a:pt x="759424" y="1773555"/>
                </a:lnTo>
                <a:lnTo>
                  <a:pt x="756568" y="1819275"/>
                </a:lnTo>
                <a:lnTo>
                  <a:pt x="754029" y="1863725"/>
                </a:lnTo>
                <a:lnTo>
                  <a:pt x="753619" y="1882342"/>
                </a:lnTo>
                <a:lnTo>
                  <a:pt x="767505" y="1891983"/>
                </a:lnTo>
                <a:lnTo>
                  <a:pt x="783053" y="1902143"/>
                </a:lnTo>
                <a:lnTo>
                  <a:pt x="799236" y="1912303"/>
                </a:lnTo>
                <a:lnTo>
                  <a:pt x="815419" y="1921828"/>
                </a:lnTo>
                <a:lnTo>
                  <a:pt x="831919" y="1931035"/>
                </a:lnTo>
                <a:lnTo>
                  <a:pt x="848736" y="1939925"/>
                </a:lnTo>
                <a:lnTo>
                  <a:pt x="865870" y="1948498"/>
                </a:lnTo>
                <a:lnTo>
                  <a:pt x="883005" y="1956435"/>
                </a:lnTo>
                <a:lnTo>
                  <a:pt x="900774" y="1964055"/>
                </a:lnTo>
                <a:lnTo>
                  <a:pt x="918226" y="1971358"/>
                </a:lnTo>
                <a:lnTo>
                  <a:pt x="935995" y="1978025"/>
                </a:lnTo>
                <a:lnTo>
                  <a:pt x="954399" y="1984375"/>
                </a:lnTo>
                <a:lnTo>
                  <a:pt x="972486" y="1990090"/>
                </a:lnTo>
                <a:lnTo>
                  <a:pt x="990889" y="1996123"/>
                </a:lnTo>
                <a:lnTo>
                  <a:pt x="1009928" y="2000885"/>
                </a:lnTo>
                <a:lnTo>
                  <a:pt x="1028649" y="2005648"/>
                </a:lnTo>
                <a:lnTo>
                  <a:pt x="1047687" y="2009775"/>
                </a:lnTo>
                <a:lnTo>
                  <a:pt x="1067043" y="2013268"/>
                </a:lnTo>
                <a:lnTo>
                  <a:pt x="1086082" y="2016760"/>
                </a:lnTo>
                <a:lnTo>
                  <a:pt x="1105755" y="2019300"/>
                </a:lnTo>
                <a:lnTo>
                  <a:pt x="1125428" y="2021840"/>
                </a:lnTo>
                <a:lnTo>
                  <a:pt x="1145418" y="2023428"/>
                </a:lnTo>
                <a:lnTo>
                  <a:pt x="1165409" y="2024380"/>
                </a:lnTo>
                <a:lnTo>
                  <a:pt x="1185399" y="2025333"/>
                </a:lnTo>
                <a:lnTo>
                  <a:pt x="1205707" y="2025650"/>
                </a:lnTo>
                <a:lnTo>
                  <a:pt x="1226014" y="2025333"/>
                </a:lnTo>
                <a:lnTo>
                  <a:pt x="1246005" y="2024380"/>
                </a:lnTo>
                <a:lnTo>
                  <a:pt x="1265995" y="2023428"/>
                </a:lnTo>
                <a:lnTo>
                  <a:pt x="1285985" y="2021840"/>
                </a:lnTo>
                <a:lnTo>
                  <a:pt x="1305658" y="2019300"/>
                </a:lnTo>
                <a:lnTo>
                  <a:pt x="1309126" y="2018845"/>
                </a:lnTo>
                <a:lnTo>
                  <a:pt x="1285562" y="2006536"/>
                </a:lnTo>
                <a:lnTo>
                  <a:pt x="1242397" y="1983988"/>
                </a:lnTo>
                <a:lnTo>
                  <a:pt x="1199231" y="1960486"/>
                </a:lnTo>
                <a:lnTo>
                  <a:pt x="1156701" y="1936350"/>
                </a:lnTo>
                <a:lnTo>
                  <a:pt x="1114487" y="1911260"/>
                </a:lnTo>
                <a:lnTo>
                  <a:pt x="1074178" y="1886806"/>
                </a:lnTo>
                <a:lnTo>
                  <a:pt x="1033869" y="1861717"/>
                </a:lnTo>
                <a:lnTo>
                  <a:pt x="994195" y="1835992"/>
                </a:lnTo>
                <a:lnTo>
                  <a:pt x="955156" y="1809633"/>
                </a:lnTo>
                <a:lnTo>
                  <a:pt x="916117" y="1782955"/>
                </a:lnTo>
                <a:lnTo>
                  <a:pt x="877712" y="1755643"/>
                </a:lnTo>
                <a:lnTo>
                  <a:pt x="840577" y="1728013"/>
                </a:lnTo>
                <a:lnTo>
                  <a:pt x="803759" y="1700383"/>
                </a:lnTo>
                <a:lnTo>
                  <a:pt x="769029" y="1673012"/>
                </a:lnTo>
                <a:close/>
                <a:moveTo>
                  <a:pt x="1070070" y="1580060"/>
                </a:moveTo>
                <a:lnTo>
                  <a:pt x="1056640" y="1585250"/>
                </a:lnTo>
                <a:lnTo>
                  <a:pt x="1014730" y="1600812"/>
                </a:lnTo>
                <a:lnTo>
                  <a:pt x="973773" y="1615421"/>
                </a:lnTo>
                <a:lnTo>
                  <a:pt x="933450" y="1628441"/>
                </a:lnTo>
                <a:lnTo>
                  <a:pt x="893445" y="1640827"/>
                </a:lnTo>
                <a:lnTo>
                  <a:pt x="873443" y="1646544"/>
                </a:lnTo>
                <a:lnTo>
                  <a:pt x="854393" y="1651942"/>
                </a:lnTo>
                <a:lnTo>
                  <a:pt x="846810" y="1653777"/>
                </a:lnTo>
                <a:lnTo>
                  <a:pt x="858351" y="1662590"/>
                </a:lnTo>
                <a:lnTo>
                  <a:pt x="895169" y="1690855"/>
                </a:lnTo>
                <a:lnTo>
                  <a:pt x="933891" y="1718485"/>
                </a:lnTo>
                <a:lnTo>
                  <a:pt x="973882" y="1746433"/>
                </a:lnTo>
                <a:lnTo>
                  <a:pt x="1014826" y="1774381"/>
                </a:lnTo>
                <a:lnTo>
                  <a:pt x="1057674" y="1802328"/>
                </a:lnTo>
                <a:lnTo>
                  <a:pt x="1101792" y="1829958"/>
                </a:lnTo>
                <a:lnTo>
                  <a:pt x="1146861" y="1857271"/>
                </a:lnTo>
                <a:lnTo>
                  <a:pt x="1194471" y="1885218"/>
                </a:lnTo>
                <a:lnTo>
                  <a:pt x="1229421" y="1905168"/>
                </a:lnTo>
                <a:lnTo>
                  <a:pt x="1229311" y="1905000"/>
                </a:lnTo>
                <a:lnTo>
                  <a:pt x="1219795" y="1889760"/>
                </a:lnTo>
                <a:lnTo>
                  <a:pt x="1209963" y="1874203"/>
                </a:lnTo>
                <a:lnTo>
                  <a:pt x="1200447" y="1858645"/>
                </a:lnTo>
                <a:lnTo>
                  <a:pt x="1191249" y="1842135"/>
                </a:lnTo>
                <a:lnTo>
                  <a:pt x="1182051" y="1825625"/>
                </a:lnTo>
                <a:lnTo>
                  <a:pt x="1172853" y="1808163"/>
                </a:lnTo>
                <a:lnTo>
                  <a:pt x="1163655" y="1791018"/>
                </a:lnTo>
                <a:lnTo>
                  <a:pt x="1154457" y="1772920"/>
                </a:lnTo>
                <a:lnTo>
                  <a:pt x="1145576" y="1754823"/>
                </a:lnTo>
                <a:lnTo>
                  <a:pt x="1136695" y="1736408"/>
                </a:lnTo>
                <a:lnTo>
                  <a:pt x="1119250" y="1698308"/>
                </a:lnTo>
                <a:lnTo>
                  <a:pt x="1102122" y="1658938"/>
                </a:lnTo>
                <a:lnTo>
                  <a:pt x="1085312" y="1619250"/>
                </a:lnTo>
                <a:lnTo>
                  <a:pt x="1070070" y="1580060"/>
                </a:lnTo>
                <a:close/>
                <a:moveTo>
                  <a:pt x="1191479" y="1530183"/>
                </a:moveTo>
                <a:lnTo>
                  <a:pt x="1183323" y="1533802"/>
                </a:lnTo>
                <a:lnTo>
                  <a:pt x="1141095" y="1551904"/>
                </a:lnTo>
                <a:lnTo>
                  <a:pt x="1128914" y="1556814"/>
                </a:lnTo>
                <a:lnTo>
                  <a:pt x="1137012" y="1577658"/>
                </a:lnTo>
                <a:lnTo>
                  <a:pt x="1152871" y="1616393"/>
                </a:lnTo>
                <a:lnTo>
                  <a:pt x="1169047" y="1653858"/>
                </a:lnTo>
                <a:lnTo>
                  <a:pt x="1185223" y="1689418"/>
                </a:lnTo>
                <a:lnTo>
                  <a:pt x="1201716" y="1723708"/>
                </a:lnTo>
                <a:lnTo>
                  <a:pt x="1218209" y="1756410"/>
                </a:lnTo>
                <a:lnTo>
                  <a:pt x="1234703" y="1787525"/>
                </a:lnTo>
                <a:lnTo>
                  <a:pt x="1251196" y="1816735"/>
                </a:lnTo>
                <a:lnTo>
                  <a:pt x="1268006" y="1844675"/>
                </a:lnTo>
                <a:lnTo>
                  <a:pt x="1284500" y="1870710"/>
                </a:lnTo>
                <a:lnTo>
                  <a:pt x="1300993" y="1895158"/>
                </a:lnTo>
                <a:lnTo>
                  <a:pt x="1309557" y="1906905"/>
                </a:lnTo>
                <a:lnTo>
                  <a:pt x="1317486" y="1918018"/>
                </a:lnTo>
                <a:lnTo>
                  <a:pt x="1326050" y="1928495"/>
                </a:lnTo>
                <a:lnTo>
                  <a:pt x="1333979" y="1938973"/>
                </a:lnTo>
                <a:lnTo>
                  <a:pt x="1342226" y="1948815"/>
                </a:lnTo>
                <a:lnTo>
                  <a:pt x="1350473" y="1958023"/>
                </a:lnTo>
                <a:lnTo>
                  <a:pt x="1358719" y="1966913"/>
                </a:lnTo>
                <a:lnTo>
                  <a:pt x="1366331" y="1975485"/>
                </a:lnTo>
                <a:lnTo>
                  <a:pt x="1369346" y="1978503"/>
                </a:lnTo>
                <a:lnTo>
                  <a:pt x="1380463" y="1983988"/>
                </a:lnTo>
                <a:lnTo>
                  <a:pt x="1410560" y="1998615"/>
                </a:lnTo>
                <a:lnTo>
                  <a:pt x="1420523" y="1996123"/>
                </a:lnTo>
                <a:lnTo>
                  <a:pt x="1438927" y="1990090"/>
                </a:lnTo>
                <a:lnTo>
                  <a:pt x="1456697" y="1984375"/>
                </a:lnTo>
                <a:lnTo>
                  <a:pt x="1475418" y="1978025"/>
                </a:lnTo>
                <a:lnTo>
                  <a:pt x="1492869" y="1971358"/>
                </a:lnTo>
                <a:lnTo>
                  <a:pt x="1510639" y="1964055"/>
                </a:lnTo>
                <a:lnTo>
                  <a:pt x="1528408" y="1956435"/>
                </a:lnTo>
                <a:lnTo>
                  <a:pt x="1545543" y="1948498"/>
                </a:lnTo>
                <a:lnTo>
                  <a:pt x="1562360" y="1939925"/>
                </a:lnTo>
                <a:lnTo>
                  <a:pt x="1579494" y="1931035"/>
                </a:lnTo>
                <a:lnTo>
                  <a:pt x="1595994" y="1921828"/>
                </a:lnTo>
                <a:lnTo>
                  <a:pt x="1612177" y="1912303"/>
                </a:lnTo>
                <a:lnTo>
                  <a:pt x="1628042" y="1902143"/>
                </a:lnTo>
                <a:lnTo>
                  <a:pt x="1643908" y="1891983"/>
                </a:lnTo>
                <a:lnTo>
                  <a:pt x="1659139" y="1881188"/>
                </a:lnTo>
                <a:lnTo>
                  <a:pt x="1674687" y="1870075"/>
                </a:lnTo>
                <a:lnTo>
                  <a:pt x="1689600" y="1858328"/>
                </a:lnTo>
                <a:lnTo>
                  <a:pt x="1704196" y="1846580"/>
                </a:lnTo>
                <a:lnTo>
                  <a:pt x="1718475" y="1834515"/>
                </a:lnTo>
                <a:lnTo>
                  <a:pt x="1732754" y="1821815"/>
                </a:lnTo>
                <a:lnTo>
                  <a:pt x="1746398" y="1809115"/>
                </a:lnTo>
                <a:lnTo>
                  <a:pt x="1760042" y="1796098"/>
                </a:lnTo>
                <a:lnTo>
                  <a:pt x="1773052" y="1782445"/>
                </a:lnTo>
                <a:lnTo>
                  <a:pt x="1785744" y="1768793"/>
                </a:lnTo>
                <a:lnTo>
                  <a:pt x="1798436" y="1754505"/>
                </a:lnTo>
                <a:lnTo>
                  <a:pt x="1810177" y="1740535"/>
                </a:lnTo>
                <a:lnTo>
                  <a:pt x="1822234" y="1725295"/>
                </a:lnTo>
                <a:lnTo>
                  <a:pt x="1833657" y="1710690"/>
                </a:lnTo>
                <a:lnTo>
                  <a:pt x="1844763" y="1695450"/>
                </a:lnTo>
                <a:lnTo>
                  <a:pt x="1847759" y="1691218"/>
                </a:lnTo>
                <a:lnTo>
                  <a:pt x="1836392" y="1692275"/>
                </a:lnTo>
                <a:lnTo>
                  <a:pt x="1822102" y="1692910"/>
                </a:lnTo>
                <a:lnTo>
                  <a:pt x="1807177" y="1693228"/>
                </a:lnTo>
                <a:lnTo>
                  <a:pt x="1792252" y="1693863"/>
                </a:lnTo>
                <a:lnTo>
                  <a:pt x="1776692" y="1693228"/>
                </a:lnTo>
                <a:lnTo>
                  <a:pt x="1761132" y="1692593"/>
                </a:lnTo>
                <a:lnTo>
                  <a:pt x="1744937" y="1691323"/>
                </a:lnTo>
                <a:lnTo>
                  <a:pt x="1728424" y="1690052"/>
                </a:lnTo>
                <a:lnTo>
                  <a:pt x="1711276" y="1688464"/>
                </a:lnTo>
                <a:lnTo>
                  <a:pt x="1702865" y="1687195"/>
                </a:lnTo>
                <a:lnTo>
                  <a:pt x="1701800" y="1689328"/>
                </a:lnTo>
                <a:lnTo>
                  <a:pt x="1699260" y="1694733"/>
                </a:lnTo>
                <a:lnTo>
                  <a:pt x="1696085" y="1699501"/>
                </a:lnTo>
                <a:lnTo>
                  <a:pt x="1692910" y="1704906"/>
                </a:lnTo>
                <a:lnTo>
                  <a:pt x="1689100" y="1709992"/>
                </a:lnTo>
                <a:lnTo>
                  <a:pt x="1685607" y="1714760"/>
                </a:lnTo>
                <a:lnTo>
                  <a:pt x="1681480" y="1719211"/>
                </a:lnTo>
                <a:lnTo>
                  <a:pt x="1677670" y="1723344"/>
                </a:lnTo>
                <a:lnTo>
                  <a:pt x="1673225" y="1727794"/>
                </a:lnTo>
                <a:lnTo>
                  <a:pt x="1668462" y="1731927"/>
                </a:lnTo>
                <a:lnTo>
                  <a:pt x="1664017" y="1735424"/>
                </a:lnTo>
                <a:lnTo>
                  <a:pt x="1658937" y="1738921"/>
                </a:lnTo>
                <a:lnTo>
                  <a:pt x="1653857" y="1742418"/>
                </a:lnTo>
                <a:lnTo>
                  <a:pt x="1648460" y="1745279"/>
                </a:lnTo>
                <a:lnTo>
                  <a:pt x="1643062" y="1748140"/>
                </a:lnTo>
                <a:lnTo>
                  <a:pt x="1637347" y="1750683"/>
                </a:lnTo>
                <a:lnTo>
                  <a:pt x="1631632" y="1752591"/>
                </a:lnTo>
                <a:lnTo>
                  <a:pt x="1625917" y="1755134"/>
                </a:lnTo>
                <a:lnTo>
                  <a:pt x="1620202" y="1756723"/>
                </a:lnTo>
                <a:lnTo>
                  <a:pt x="1613852" y="1757995"/>
                </a:lnTo>
                <a:lnTo>
                  <a:pt x="1607502" y="1759267"/>
                </a:lnTo>
                <a:lnTo>
                  <a:pt x="1601152" y="1759902"/>
                </a:lnTo>
                <a:lnTo>
                  <a:pt x="1594802" y="1760538"/>
                </a:lnTo>
                <a:lnTo>
                  <a:pt x="1588452" y="1760538"/>
                </a:lnTo>
                <a:lnTo>
                  <a:pt x="1582102" y="1760538"/>
                </a:lnTo>
                <a:lnTo>
                  <a:pt x="1575435" y="1759902"/>
                </a:lnTo>
                <a:lnTo>
                  <a:pt x="1569402" y="1759267"/>
                </a:lnTo>
                <a:lnTo>
                  <a:pt x="1562735" y="1757995"/>
                </a:lnTo>
                <a:lnTo>
                  <a:pt x="1557020" y="1756723"/>
                </a:lnTo>
                <a:lnTo>
                  <a:pt x="1550987" y="1755134"/>
                </a:lnTo>
                <a:lnTo>
                  <a:pt x="1544955" y="1752591"/>
                </a:lnTo>
                <a:lnTo>
                  <a:pt x="1539240" y="1750683"/>
                </a:lnTo>
                <a:lnTo>
                  <a:pt x="1533525" y="1748140"/>
                </a:lnTo>
                <a:lnTo>
                  <a:pt x="1528127" y="1745279"/>
                </a:lnTo>
                <a:lnTo>
                  <a:pt x="1522730" y="1742418"/>
                </a:lnTo>
                <a:lnTo>
                  <a:pt x="1517967" y="1738921"/>
                </a:lnTo>
                <a:lnTo>
                  <a:pt x="1512887" y="1735424"/>
                </a:lnTo>
                <a:lnTo>
                  <a:pt x="1508125" y="1731927"/>
                </a:lnTo>
                <a:lnTo>
                  <a:pt x="1503680" y="1727794"/>
                </a:lnTo>
                <a:lnTo>
                  <a:pt x="1499235" y="1723344"/>
                </a:lnTo>
                <a:lnTo>
                  <a:pt x="1495107" y="1719211"/>
                </a:lnTo>
                <a:lnTo>
                  <a:pt x="1490980" y="1714760"/>
                </a:lnTo>
                <a:lnTo>
                  <a:pt x="1487487" y="1709992"/>
                </a:lnTo>
                <a:lnTo>
                  <a:pt x="1483677" y="1704906"/>
                </a:lnTo>
                <a:lnTo>
                  <a:pt x="1480502" y="1699501"/>
                </a:lnTo>
                <a:lnTo>
                  <a:pt x="1477327" y="1694733"/>
                </a:lnTo>
                <a:lnTo>
                  <a:pt x="1474787" y="1689328"/>
                </a:lnTo>
                <a:lnTo>
                  <a:pt x="1471930" y="1683606"/>
                </a:lnTo>
                <a:lnTo>
                  <a:pt x="1469707" y="1677566"/>
                </a:lnTo>
                <a:lnTo>
                  <a:pt x="1467802" y="1671844"/>
                </a:lnTo>
                <a:lnTo>
                  <a:pt x="1466215" y="1665804"/>
                </a:lnTo>
                <a:lnTo>
                  <a:pt x="1464627" y="1659446"/>
                </a:lnTo>
                <a:lnTo>
                  <a:pt x="1463675" y="1653406"/>
                </a:lnTo>
                <a:lnTo>
                  <a:pt x="1462722" y="1647366"/>
                </a:lnTo>
                <a:lnTo>
                  <a:pt x="1462405" y="1640690"/>
                </a:lnTo>
                <a:lnTo>
                  <a:pt x="1462087" y="1634332"/>
                </a:lnTo>
                <a:lnTo>
                  <a:pt x="1462182" y="1632333"/>
                </a:lnTo>
                <a:lnTo>
                  <a:pt x="1449611" y="1628441"/>
                </a:lnTo>
                <a:lnTo>
                  <a:pt x="1408965" y="1615421"/>
                </a:lnTo>
                <a:lnTo>
                  <a:pt x="1367683" y="1600812"/>
                </a:lnTo>
                <a:lnTo>
                  <a:pt x="1326401" y="1585250"/>
                </a:lnTo>
                <a:lnTo>
                  <a:pt x="1284483" y="1569054"/>
                </a:lnTo>
                <a:lnTo>
                  <a:pt x="1241931" y="1551904"/>
                </a:lnTo>
                <a:lnTo>
                  <a:pt x="1199697" y="1533802"/>
                </a:lnTo>
                <a:lnTo>
                  <a:pt x="1191479" y="1530183"/>
                </a:lnTo>
                <a:close/>
                <a:moveTo>
                  <a:pt x="1104493" y="1490234"/>
                </a:moveTo>
                <a:lnTo>
                  <a:pt x="1106563" y="1496060"/>
                </a:lnTo>
                <a:lnTo>
                  <a:pt x="1107088" y="1497526"/>
                </a:lnTo>
                <a:lnTo>
                  <a:pt x="1113937" y="1494744"/>
                </a:lnTo>
                <a:lnTo>
                  <a:pt x="1104493" y="1490234"/>
                </a:lnTo>
                <a:close/>
                <a:moveTo>
                  <a:pt x="287237" y="1385930"/>
                </a:moveTo>
                <a:lnTo>
                  <a:pt x="272098" y="1400560"/>
                </a:lnTo>
                <a:lnTo>
                  <a:pt x="245428" y="1426926"/>
                </a:lnTo>
                <a:lnTo>
                  <a:pt x="220980" y="1452657"/>
                </a:lnTo>
                <a:lnTo>
                  <a:pt x="208915" y="1465681"/>
                </a:lnTo>
                <a:lnTo>
                  <a:pt x="197803" y="1478387"/>
                </a:lnTo>
                <a:lnTo>
                  <a:pt x="187008" y="1490776"/>
                </a:lnTo>
                <a:lnTo>
                  <a:pt x="176530" y="1503165"/>
                </a:lnTo>
                <a:lnTo>
                  <a:pt x="166370" y="1515554"/>
                </a:lnTo>
                <a:lnTo>
                  <a:pt x="157163" y="1527625"/>
                </a:lnTo>
                <a:lnTo>
                  <a:pt x="147955" y="1539696"/>
                </a:lnTo>
                <a:lnTo>
                  <a:pt x="139383" y="1551132"/>
                </a:lnTo>
                <a:lnTo>
                  <a:pt x="131128" y="1563203"/>
                </a:lnTo>
                <a:lnTo>
                  <a:pt x="123190" y="1574321"/>
                </a:lnTo>
                <a:lnTo>
                  <a:pt x="115888" y="1585440"/>
                </a:lnTo>
                <a:lnTo>
                  <a:pt x="109538" y="1596558"/>
                </a:lnTo>
                <a:lnTo>
                  <a:pt x="102870" y="1607358"/>
                </a:lnTo>
                <a:lnTo>
                  <a:pt x="97155" y="1618159"/>
                </a:lnTo>
                <a:lnTo>
                  <a:pt x="91758" y="1628324"/>
                </a:lnTo>
                <a:lnTo>
                  <a:pt x="86678" y="1638807"/>
                </a:lnTo>
                <a:lnTo>
                  <a:pt x="82233" y="1648337"/>
                </a:lnTo>
                <a:lnTo>
                  <a:pt x="78423" y="1658502"/>
                </a:lnTo>
                <a:lnTo>
                  <a:pt x="74930" y="1668032"/>
                </a:lnTo>
                <a:lnTo>
                  <a:pt x="71755" y="1677244"/>
                </a:lnTo>
                <a:lnTo>
                  <a:pt x="69215" y="1686139"/>
                </a:lnTo>
                <a:lnTo>
                  <a:pt x="67310" y="1695033"/>
                </a:lnTo>
                <a:lnTo>
                  <a:pt x="65723" y="1703292"/>
                </a:lnTo>
                <a:lnTo>
                  <a:pt x="64453" y="1711869"/>
                </a:lnTo>
                <a:lnTo>
                  <a:pt x="64135" y="1719493"/>
                </a:lnTo>
                <a:lnTo>
                  <a:pt x="64135" y="1727435"/>
                </a:lnTo>
                <a:lnTo>
                  <a:pt x="64453" y="1735059"/>
                </a:lnTo>
                <a:lnTo>
                  <a:pt x="65405" y="1742047"/>
                </a:lnTo>
                <a:lnTo>
                  <a:pt x="66993" y="1748718"/>
                </a:lnTo>
                <a:lnTo>
                  <a:pt x="68898" y="1755389"/>
                </a:lnTo>
                <a:lnTo>
                  <a:pt x="71438" y="1761425"/>
                </a:lnTo>
                <a:lnTo>
                  <a:pt x="74295" y="1767143"/>
                </a:lnTo>
                <a:lnTo>
                  <a:pt x="78740" y="1774131"/>
                </a:lnTo>
                <a:lnTo>
                  <a:pt x="83820" y="1780802"/>
                </a:lnTo>
                <a:lnTo>
                  <a:pt x="89853" y="1786838"/>
                </a:lnTo>
                <a:lnTo>
                  <a:pt x="96838" y="1792238"/>
                </a:lnTo>
                <a:lnTo>
                  <a:pt x="104458" y="1797638"/>
                </a:lnTo>
                <a:lnTo>
                  <a:pt x="112713" y="1802403"/>
                </a:lnTo>
                <a:lnTo>
                  <a:pt x="121920" y="1806533"/>
                </a:lnTo>
                <a:lnTo>
                  <a:pt x="131763" y="1810345"/>
                </a:lnTo>
                <a:lnTo>
                  <a:pt x="142240" y="1813839"/>
                </a:lnTo>
                <a:lnTo>
                  <a:pt x="153353" y="1817016"/>
                </a:lnTo>
                <a:lnTo>
                  <a:pt x="165735" y="1819239"/>
                </a:lnTo>
                <a:lnTo>
                  <a:pt x="177800" y="1821463"/>
                </a:lnTo>
                <a:lnTo>
                  <a:pt x="191453" y="1823051"/>
                </a:lnTo>
                <a:lnTo>
                  <a:pt x="205740" y="1824322"/>
                </a:lnTo>
                <a:lnTo>
                  <a:pt x="220345" y="1824957"/>
                </a:lnTo>
                <a:lnTo>
                  <a:pt x="235585" y="1825275"/>
                </a:lnTo>
                <a:lnTo>
                  <a:pt x="251460" y="1825275"/>
                </a:lnTo>
                <a:lnTo>
                  <a:pt x="267970" y="1824639"/>
                </a:lnTo>
                <a:lnTo>
                  <a:pt x="285115" y="1823686"/>
                </a:lnTo>
                <a:lnTo>
                  <a:pt x="302895" y="1822098"/>
                </a:lnTo>
                <a:lnTo>
                  <a:pt x="320993" y="1820192"/>
                </a:lnTo>
                <a:lnTo>
                  <a:pt x="339725" y="1817968"/>
                </a:lnTo>
                <a:lnTo>
                  <a:pt x="359410" y="1814792"/>
                </a:lnTo>
                <a:lnTo>
                  <a:pt x="379413" y="1811615"/>
                </a:lnTo>
                <a:lnTo>
                  <a:pt x="399733" y="1808121"/>
                </a:lnTo>
                <a:lnTo>
                  <a:pt x="420370" y="1803674"/>
                </a:lnTo>
                <a:lnTo>
                  <a:pt x="441960" y="1798909"/>
                </a:lnTo>
                <a:lnTo>
                  <a:pt x="458716" y="1795021"/>
                </a:lnTo>
                <a:lnTo>
                  <a:pt x="447270" y="1779838"/>
                </a:lnTo>
                <a:lnTo>
                  <a:pt x="434894" y="1761420"/>
                </a:lnTo>
                <a:lnTo>
                  <a:pt x="422518" y="1742684"/>
                </a:lnTo>
                <a:lnTo>
                  <a:pt x="410459" y="1723949"/>
                </a:lnTo>
                <a:lnTo>
                  <a:pt x="399352" y="1704260"/>
                </a:lnTo>
                <a:lnTo>
                  <a:pt x="388245" y="1684572"/>
                </a:lnTo>
                <a:lnTo>
                  <a:pt x="377773" y="1664884"/>
                </a:lnTo>
                <a:lnTo>
                  <a:pt x="367936" y="1644560"/>
                </a:lnTo>
                <a:lnTo>
                  <a:pt x="358415" y="1624237"/>
                </a:lnTo>
                <a:lnTo>
                  <a:pt x="349213" y="1603596"/>
                </a:lnTo>
                <a:lnTo>
                  <a:pt x="340645" y="1582320"/>
                </a:lnTo>
                <a:lnTo>
                  <a:pt x="332711" y="1561361"/>
                </a:lnTo>
                <a:lnTo>
                  <a:pt x="324778" y="1539767"/>
                </a:lnTo>
                <a:lnTo>
                  <a:pt x="318114" y="1517856"/>
                </a:lnTo>
                <a:lnTo>
                  <a:pt x="311449" y="1495945"/>
                </a:lnTo>
                <a:lnTo>
                  <a:pt x="305420" y="1474034"/>
                </a:lnTo>
                <a:lnTo>
                  <a:pt x="300025" y="1451170"/>
                </a:lnTo>
                <a:lnTo>
                  <a:pt x="294948" y="1428941"/>
                </a:lnTo>
                <a:lnTo>
                  <a:pt x="290823" y="1406077"/>
                </a:lnTo>
                <a:lnTo>
                  <a:pt x="287237" y="1385930"/>
                </a:lnTo>
                <a:close/>
                <a:moveTo>
                  <a:pt x="825882" y="1340155"/>
                </a:moveTo>
                <a:lnTo>
                  <a:pt x="819719" y="1367155"/>
                </a:lnTo>
                <a:lnTo>
                  <a:pt x="808612" y="1421447"/>
                </a:lnTo>
                <a:lnTo>
                  <a:pt x="798457" y="1474787"/>
                </a:lnTo>
                <a:lnTo>
                  <a:pt x="789571" y="1527175"/>
                </a:lnTo>
                <a:lnTo>
                  <a:pt x="781321" y="1578610"/>
                </a:lnTo>
                <a:lnTo>
                  <a:pt x="778588" y="1599316"/>
                </a:lnTo>
                <a:lnTo>
                  <a:pt x="782951" y="1602926"/>
                </a:lnTo>
                <a:lnTo>
                  <a:pt x="789940" y="1601447"/>
                </a:lnTo>
                <a:lnTo>
                  <a:pt x="824230" y="1593190"/>
                </a:lnTo>
                <a:lnTo>
                  <a:pt x="859473" y="1583662"/>
                </a:lnTo>
                <a:lnTo>
                  <a:pt x="895985" y="1573182"/>
                </a:lnTo>
                <a:lnTo>
                  <a:pt x="933768" y="1561432"/>
                </a:lnTo>
                <a:lnTo>
                  <a:pt x="972185" y="1548729"/>
                </a:lnTo>
                <a:lnTo>
                  <a:pt x="1011555" y="1535073"/>
                </a:lnTo>
                <a:lnTo>
                  <a:pt x="1048349" y="1520873"/>
                </a:lnTo>
                <a:lnTo>
                  <a:pt x="1038369" y="1492568"/>
                </a:lnTo>
                <a:lnTo>
                  <a:pt x="1024413" y="1450656"/>
                </a:lnTo>
                <a:lnTo>
                  <a:pt x="987571" y="1431541"/>
                </a:lnTo>
                <a:lnTo>
                  <a:pt x="945971" y="1409310"/>
                </a:lnTo>
                <a:lnTo>
                  <a:pt x="904689" y="1386127"/>
                </a:lnTo>
                <a:lnTo>
                  <a:pt x="862455" y="1361991"/>
                </a:lnTo>
                <a:lnTo>
                  <a:pt x="825882" y="1340155"/>
                </a:lnTo>
                <a:close/>
                <a:moveTo>
                  <a:pt x="426033" y="1320824"/>
                </a:moveTo>
                <a:lnTo>
                  <a:pt x="426083" y="1321435"/>
                </a:lnTo>
                <a:lnTo>
                  <a:pt x="428304" y="1341438"/>
                </a:lnTo>
                <a:lnTo>
                  <a:pt x="430842" y="1361123"/>
                </a:lnTo>
                <a:lnTo>
                  <a:pt x="434333" y="1380490"/>
                </a:lnTo>
                <a:lnTo>
                  <a:pt x="437823" y="1399540"/>
                </a:lnTo>
                <a:lnTo>
                  <a:pt x="442265" y="1418908"/>
                </a:lnTo>
                <a:lnTo>
                  <a:pt x="446708" y="1437640"/>
                </a:lnTo>
                <a:lnTo>
                  <a:pt x="451785" y="1456055"/>
                </a:lnTo>
                <a:lnTo>
                  <a:pt x="457179" y="1474788"/>
                </a:lnTo>
                <a:lnTo>
                  <a:pt x="463208" y="1492885"/>
                </a:lnTo>
                <a:lnTo>
                  <a:pt x="469236" y="1510983"/>
                </a:lnTo>
                <a:lnTo>
                  <a:pt x="476217" y="1529080"/>
                </a:lnTo>
                <a:lnTo>
                  <a:pt x="483515" y="1546860"/>
                </a:lnTo>
                <a:lnTo>
                  <a:pt x="491131" y="1564005"/>
                </a:lnTo>
                <a:lnTo>
                  <a:pt x="499381" y="1581468"/>
                </a:lnTo>
                <a:lnTo>
                  <a:pt x="507631" y="1598613"/>
                </a:lnTo>
                <a:lnTo>
                  <a:pt x="516515" y="1615123"/>
                </a:lnTo>
                <a:lnTo>
                  <a:pt x="521451" y="1623979"/>
                </a:lnTo>
                <a:lnTo>
                  <a:pt x="528955" y="1624948"/>
                </a:lnTo>
                <a:lnTo>
                  <a:pt x="539433" y="1626218"/>
                </a:lnTo>
                <a:lnTo>
                  <a:pt x="550545" y="1627171"/>
                </a:lnTo>
                <a:lnTo>
                  <a:pt x="561658" y="1628124"/>
                </a:lnTo>
                <a:lnTo>
                  <a:pt x="573405" y="1628441"/>
                </a:lnTo>
                <a:lnTo>
                  <a:pt x="585470" y="1628441"/>
                </a:lnTo>
                <a:lnTo>
                  <a:pt x="597853" y="1628124"/>
                </a:lnTo>
                <a:lnTo>
                  <a:pt x="610553" y="1627489"/>
                </a:lnTo>
                <a:lnTo>
                  <a:pt x="623570" y="1626854"/>
                </a:lnTo>
                <a:lnTo>
                  <a:pt x="637223" y="1626218"/>
                </a:lnTo>
                <a:lnTo>
                  <a:pt x="650875" y="1624948"/>
                </a:lnTo>
                <a:lnTo>
                  <a:pt x="665163" y="1623360"/>
                </a:lnTo>
                <a:lnTo>
                  <a:pt x="694373" y="1619549"/>
                </a:lnTo>
                <a:lnTo>
                  <a:pt x="702748" y="1618167"/>
                </a:lnTo>
                <a:lnTo>
                  <a:pt x="699337" y="1615270"/>
                </a:lnTo>
                <a:lnTo>
                  <a:pt x="666011" y="1586687"/>
                </a:lnTo>
                <a:lnTo>
                  <a:pt x="634589" y="1557787"/>
                </a:lnTo>
                <a:lnTo>
                  <a:pt x="604436" y="1529204"/>
                </a:lnTo>
                <a:lnTo>
                  <a:pt x="589836" y="1514595"/>
                </a:lnTo>
                <a:lnTo>
                  <a:pt x="575236" y="1500304"/>
                </a:lnTo>
                <a:lnTo>
                  <a:pt x="561271" y="1486330"/>
                </a:lnTo>
                <a:lnTo>
                  <a:pt x="547940" y="1472038"/>
                </a:lnTo>
                <a:lnTo>
                  <a:pt x="534292" y="1457747"/>
                </a:lnTo>
                <a:lnTo>
                  <a:pt x="521597" y="1443456"/>
                </a:lnTo>
                <a:lnTo>
                  <a:pt x="508901" y="1429164"/>
                </a:lnTo>
                <a:lnTo>
                  <a:pt x="497157" y="1415508"/>
                </a:lnTo>
                <a:lnTo>
                  <a:pt x="485731" y="1401217"/>
                </a:lnTo>
                <a:lnTo>
                  <a:pt x="473988" y="1387561"/>
                </a:lnTo>
                <a:lnTo>
                  <a:pt x="463196" y="1373587"/>
                </a:lnTo>
                <a:lnTo>
                  <a:pt x="453357" y="1359613"/>
                </a:lnTo>
                <a:lnTo>
                  <a:pt x="443201" y="1345957"/>
                </a:lnTo>
                <a:lnTo>
                  <a:pt x="433679" y="1332300"/>
                </a:lnTo>
                <a:lnTo>
                  <a:pt x="426033" y="1320824"/>
                </a:lnTo>
                <a:close/>
                <a:moveTo>
                  <a:pt x="563522" y="1163592"/>
                </a:moveTo>
                <a:lnTo>
                  <a:pt x="542290" y="1178196"/>
                </a:lnTo>
                <a:lnTo>
                  <a:pt x="502920" y="1206786"/>
                </a:lnTo>
                <a:lnTo>
                  <a:pt x="465455" y="1234740"/>
                </a:lnTo>
                <a:lnTo>
                  <a:pt x="455660" y="1242410"/>
                </a:lnTo>
                <a:lnTo>
                  <a:pt x="456848" y="1244647"/>
                </a:lnTo>
                <a:lnTo>
                  <a:pt x="462562" y="1255445"/>
                </a:lnTo>
                <a:lnTo>
                  <a:pt x="468909" y="1265925"/>
                </a:lnTo>
                <a:lnTo>
                  <a:pt x="475575" y="1277040"/>
                </a:lnTo>
                <a:lnTo>
                  <a:pt x="482557" y="1287838"/>
                </a:lnTo>
                <a:lnTo>
                  <a:pt x="490175" y="1299271"/>
                </a:lnTo>
                <a:lnTo>
                  <a:pt x="498110" y="1310387"/>
                </a:lnTo>
                <a:lnTo>
                  <a:pt x="506362" y="1322138"/>
                </a:lnTo>
                <a:lnTo>
                  <a:pt x="524453" y="1345957"/>
                </a:lnTo>
                <a:lnTo>
                  <a:pt x="543497" y="1370093"/>
                </a:lnTo>
                <a:lnTo>
                  <a:pt x="564762" y="1394865"/>
                </a:lnTo>
                <a:lnTo>
                  <a:pt x="587297" y="1419954"/>
                </a:lnTo>
                <a:lnTo>
                  <a:pt x="611736" y="1445361"/>
                </a:lnTo>
                <a:lnTo>
                  <a:pt x="637445" y="1471721"/>
                </a:lnTo>
                <a:lnTo>
                  <a:pt x="664106" y="1498081"/>
                </a:lnTo>
                <a:lnTo>
                  <a:pt x="692989" y="1525075"/>
                </a:lnTo>
                <a:lnTo>
                  <a:pt x="721963" y="1551321"/>
                </a:lnTo>
                <a:lnTo>
                  <a:pt x="722613" y="1546860"/>
                </a:lnTo>
                <a:lnTo>
                  <a:pt x="730229" y="1498282"/>
                </a:lnTo>
                <a:lnTo>
                  <a:pt x="739115" y="1450340"/>
                </a:lnTo>
                <a:lnTo>
                  <a:pt x="748317" y="1401762"/>
                </a:lnTo>
                <a:lnTo>
                  <a:pt x="758472" y="1354137"/>
                </a:lnTo>
                <a:lnTo>
                  <a:pt x="768627" y="1308100"/>
                </a:lnTo>
                <a:lnTo>
                  <a:pt x="769341" y="1305052"/>
                </a:lnTo>
                <a:lnTo>
                  <a:pt x="737021" y="1284818"/>
                </a:lnTo>
                <a:lnTo>
                  <a:pt x="696374" y="1257824"/>
                </a:lnTo>
                <a:lnTo>
                  <a:pt x="656362" y="1230512"/>
                </a:lnTo>
                <a:lnTo>
                  <a:pt x="616985" y="1202882"/>
                </a:lnTo>
                <a:lnTo>
                  <a:pt x="578561" y="1174935"/>
                </a:lnTo>
                <a:lnTo>
                  <a:pt x="563522" y="1163592"/>
                </a:lnTo>
                <a:close/>
                <a:moveTo>
                  <a:pt x="441840" y="1066401"/>
                </a:moveTo>
                <a:lnTo>
                  <a:pt x="437823" y="1083628"/>
                </a:lnTo>
                <a:lnTo>
                  <a:pt x="434333" y="1102995"/>
                </a:lnTo>
                <a:lnTo>
                  <a:pt x="430842" y="1122045"/>
                </a:lnTo>
                <a:lnTo>
                  <a:pt x="428304" y="1141730"/>
                </a:lnTo>
                <a:lnTo>
                  <a:pt x="426083" y="1161415"/>
                </a:lnTo>
                <a:lnTo>
                  <a:pt x="425439" y="1169539"/>
                </a:lnTo>
                <a:lnTo>
                  <a:pt x="427648" y="1177001"/>
                </a:lnTo>
                <a:lnTo>
                  <a:pt x="429516" y="1183022"/>
                </a:lnTo>
                <a:lnTo>
                  <a:pt x="451485" y="1166443"/>
                </a:lnTo>
                <a:lnTo>
                  <a:pt x="489903" y="1138171"/>
                </a:lnTo>
                <a:lnTo>
                  <a:pt x="511337" y="1123125"/>
                </a:lnTo>
                <a:lnTo>
                  <a:pt x="504571" y="1117771"/>
                </a:lnTo>
                <a:lnTo>
                  <a:pt x="469005" y="1089506"/>
                </a:lnTo>
                <a:lnTo>
                  <a:pt x="441840" y="1066401"/>
                </a:lnTo>
                <a:close/>
                <a:moveTo>
                  <a:pt x="1964738" y="1045668"/>
                </a:moveTo>
                <a:lnTo>
                  <a:pt x="1964373" y="1045997"/>
                </a:lnTo>
                <a:lnTo>
                  <a:pt x="1947863" y="1060606"/>
                </a:lnTo>
                <a:lnTo>
                  <a:pt x="1913890" y="1089506"/>
                </a:lnTo>
                <a:lnTo>
                  <a:pt x="1878330" y="1117771"/>
                </a:lnTo>
                <a:lnTo>
                  <a:pt x="1841818" y="1146671"/>
                </a:lnTo>
                <a:lnTo>
                  <a:pt x="1804353" y="1174935"/>
                </a:lnTo>
                <a:lnTo>
                  <a:pt x="1765935" y="1202882"/>
                </a:lnTo>
                <a:lnTo>
                  <a:pt x="1726565" y="1230512"/>
                </a:lnTo>
                <a:lnTo>
                  <a:pt x="1686243" y="1257824"/>
                </a:lnTo>
                <a:lnTo>
                  <a:pt x="1645603" y="1284818"/>
                </a:lnTo>
                <a:lnTo>
                  <a:pt x="1604328" y="1310860"/>
                </a:lnTo>
                <a:lnTo>
                  <a:pt x="1562418" y="1336584"/>
                </a:lnTo>
                <a:lnTo>
                  <a:pt x="1520508" y="1361991"/>
                </a:lnTo>
                <a:lnTo>
                  <a:pt x="1477963" y="1386127"/>
                </a:lnTo>
                <a:lnTo>
                  <a:pt x="1437005" y="1409310"/>
                </a:lnTo>
                <a:lnTo>
                  <a:pt x="1395095" y="1431541"/>
                </a:lnTo>
                <a:lnTo>
                  <a:pt x="1353185" y="1453454"/>
                </a:lnTo>
                <a:lnTo>
                  <a:pt x="1310958" y="1474732"/>
                </a:lnTo>
                <a:lnTo>
                  <a:pt x="1268838" y="1494705"/>
                </a:lnTo>
                <a:lnTo>
                  <a:pt x="1289882" y="1503314"/>
                </a:lnTo>
                <a:lnTo>
                  <a:pt x="1330846" y="1519511"/>
                </a:lnTo>
                <a:lnTo>
                  <a:pt x="1371176" y="1535073"/>
                </a:lnTo>
                <a:lnTo>
                  <a:pt x="1410870" y="1548729"/>
                </a:lnTo>
                <a:lnTo>
                  <a:pt x="1449294" y="1561432"/>
                </a:lnTo>
                <a:lnTo>
                  <a:pt x="1479284" y="1570917"/>
                </a:lnTo>
                <a:lnTo>
                  <a:pt x="1480502" y="1568844"/>
                </a:lnTo>
                <a:lnTo>
                  <a:pt x="1483677" y="1563758"/>
                </a:lnTo>
                <a:lnTo>
                  <a:pt x="1487487" y="1558671"/>
                </a:lnTo>
                <a:lnTo>
                  <a:pt x="1490980" y="1554221"/>
                </a:lnTo>
                <a:lnTo>
                  <a:pt x="1495107" y="1549452"/>
                </a:lnTo>
                <a:lnTo>
                  <a:pt x="1499235" y="1545002"/>
                </a:lnTo>
                <a:lnTo>
                  <a:pt x="1503680" y="1540551"/>
                </a:lnTo>
                <a:lnTo>
                  <a:pt x="1508125" y="1536736"/>
                </a:lnTo>
                <a:lnTo>
                  <a:pt x="1512887" y="1532921"/>
                </a:lnTo>
                <a:lnTo>
                  <a:pt x="1517967" y="1529424"/>
                </a:lnTo>
                <a:lnTo>
                  <a:pt x="1522730" y="1526563"/>
                </a:lnTo>
                <a:lnTo>
                  <a:pt x="1528127" y="1523384"/>
                </a:lnTo>
                <a:lnTo>
                  <a:pt x="1533525" y="1520841"/>
                </a:lnTo>
                <a:lnTo>
                  <a:pt x="1539240" y="1517980"/>
                </a:lnTo>
                <a:lnTo>
                  <a:pt x="1544955" y="1515755"/>
                </a:lnTo>
                <a:lnTo>
                  <a:pt x="1550987" y="1513847"/>
                </a:lnTo>
                <a:lnTo>
                  <a:pt x="1557020" y="1512258"/>
                </a:lnTo>
                <a:lnTo>
                  <a:pt x="1562735" y="1510668"/>
                </a:lnTo>
                <a:lnTo>
                  <a:pt x="1569402" y="1509397"/>
                </a:lnTo>
                <a:lnTo>
                  <a:pt x="1575435" y="1508761"/>
                </a:lnTo>
                <a:lnTo>
                  <a:pt x="1582102" y="1508443"/>
                </a:lnTo>
                <a:lnTo>
                  <a:pt x="1588452" y="1508125"/>
                </a:lnTo>
                <a:lnTo>
                  <a:pt x="1594802" y="1508443"/>
                </a:lnTo>
                <a:lnTo>
                  <a:pt x="1601152" y="1508761"/>
                </a:lnTo>
                <a:lnTo>
                  <a:pt x="1607502" y="1509397"/>
                </a:lnTo>
                <a:lnTo>
                  <a:pt x="1613852" y="1510668"/>
                </a:lnTo>
                <a:lnTo>
                  <a:pt x="1620202" y="1512258"/>
                </a:lnTo>
                <a:lnTo>
                  <a:pt x="1625917" y="1513847"/>
                </a:lnTo>
                <a:lnTo>
                  <a:pt x="1631632" y="1515755"/>
                </a:lnTo>
                <a:lnTo>
                  <a:pt x="1637347" y="1517980"/>
                </a:lnTo>
                <a:lnTo>
                  <a:pt x="1643062" y="1520841"/>
                </a:lnTo>
                <a:lnTo>
                  <a:pt x="1648460" y="1523384"/>
                </a:lnTo>
                <a:lnTo>
                  <a:pt x="1653857" y="1526563"/>
                </a:lnTo>
                <a:lnTo>
                  <a:pt x="1658937" y="1529424"/>
                </a:lnTo>
                <a:lnTo>
                  <a:pt x="1664017" y="1532921"/>
                </a:lnTo>
                <a:lnTo>
                  <a:pt x="1668462" y="1536736"/>
                </a:lnTo>
                <a:lnTo>
                  <a:pt x="1673225" y="1540551"/>
                </a:lnTo>
                <a:lnTo>
                  <a:pt x="1677670" y="1545002"/>
                </a:lnTo>
                <a:lnTo>
                  <a:pt x="1681480" y="1549452"/>
                </a:lnTo>
                <a:lnTo>
                  <a:pt x="1685607" y="1554221"/>
                </a:lnTo>
                <a:lnTo>
                  <a:pt x="1689100" y="1558671"/>
                </a:lnTo>
                <a:lnTo>
                  <a:pt x="1692910" y="1563758"/>
                </a:lnTo>
                <a:lnTo>
                  <a:pt x="1696085" y="1568844"/>
                </a:lnTo>
                <a:lnTo>
                  <a:pt x="1699260" y="1574248"/>
                </a:lnTo>
                <a:lnTo>
                  <a:pt x="1701800" y="1579653"/>
                </a:lnTo>
                <a:lnTo>
                  <a:pt x="1704657" y="1585375"/>
                </a:lnTo>
                <a:lnTo>
                  <a:pt x="1706880" y="1591097"/>
                </a:lnTo>
                <a:lnTo>
                  <a:pt x="1708785" y="1596819"/>
                </a:lnTo>
                <a:lnTo>
                  <a:pt x="1710372" y="1602542"/>
                </a:lnTo>
                <a:lnTo>
                  <a:pt x="1711960" y="1608900"/>
                </a:lnTo>
                <a:lnTo>
                  <a:pt x="1712913" y="1614940"/>
                </a:lnTo>
                <a:lnTo>
                  <a:pt x="1713865" y="1621616"/>
                </a:lnTo>
                <a:lnTo>
                  <a:pt x="1713930" y="1622842"/>
                </a:lnTo>
                <a:lnTo>
                  <a:pt x="1717944" y="1623360"/>
                </a:lnTo>
                <a:lnTo>
                  <a:pt x="1731917" y="1624948"/>
                </a:lnTo>
                <a:lnTo>
                  <a:pt x="1745572" y="1626218"/>
                </a:lnTo>
                <a:lnTo>
                  <a:pt x="1759544" y="1626854"/>
                </a:lnTo>
                <a:lnTo>
                  <a:pt x="1772564" y="1627489"/>
                </a:lnTo>
                <a:lnTo>
                  <a:pt x="1785266" y="1628124"/>
                </a:lnTo>
                <a:lnTo>
                  <a:pt x="1797650" y="1628441"/>
                </a:lnTo>
                <a:lnTo>
                  <a:pt x="1809400" y="1628441"/>
                </a:lnTo>
                <a:lnTo>
                  <a:pt x="1821467" y="1628124"/>
                </a:lnTo>
                <a:lnTo>
                  <a:pt x="1832581" y="1627171"/>
                </a:lnTo>
                <a:lnTo>
                  <a:pt x="1843378" y="1626218"/>
                </a:lnTo>
                <a:lnTo>
                  <a:pt x="1853540" y="1624948"/>
                </a:lnTo>
                <a:lnTo>
                  <a:pt x="1864019" y="1623678"/>
                </a:lnTo>
                <a:lnTo>
                  <a:pt x="1873546" y="1621772"/>
                </a:lnTo>
                <a:lnTo>
                  <a:pt x="1882755" y="1619867"/>
                </a:lnTo>
                <a:lnTo>
                  <a:pt x="1891646" y="1617644"/>
                </a:lnTo>
                <a:lnTo>
                  <a:pt x="1893435" y="1617180"/>
                </a:lnTo>
                <a:lnTo>
                  <a:pt x="1894581" y="1615123"/>
                </a:lnTo>
                <a:lnTo>
                  <a:pt x="1903465" y="1598613"/>
                </a:lnTo>
                <a:lnTo>
                  <a:pt x="1912032" y="1581468"/>
                </a:lnTo>
                <a:lnTo>
                  <a:pt x="1919965" y="1564005"/>
                </a:lnTo>
                <a:lnTo>
                  <a:pt x="1927580" y="1546860"/>
                </a:lnTo>
                <a:lnTo>
                  <a:pt x="1934879" y="1529080"/>
                </a:lnTo>
                <a:lnTo>
                  <a:pt x="1941859" y="1510983"/>
                </a:lnTo>
                <a:lnTo>
                  <a:pt x="1948205" y="1492885"/>
                </a:lnTo>
                <a:lnTo>
                  <a:pt x="1954234" y="1474788"/>
                </a:lnTo>
                <a:lnTo>
                  <a:pt x="1959628" y="1456055"/>
                </a:lnTo>
                <a:lnTo>
                  <a:pt x="1964705" y="1437640"/>
                </a:lnTo>
                <a:lnTo>
                  <a:pt x="1969148" y="1418908"/>
                </a:lnTo>
                <a:lnTo>
                  <a:pt x="1973590" y="1399540"/>
                </a:lnTo>
                <a:lnTo>
                  <a:pt x="1977398" y="1380490"/>
                </a:lnTo>
                <a:lnTo>
                  <a:pt x="1980253" y="1361123"/>
                </a:lnTo>
                <a:lnTo>
                  <a:pt x="1983109" y="1341438"/>
                </a:lnTo>
                <a:lnTo>
                  <a:pt x="1985330" y="1321435"/>
                </a:lnTo>
                <a:lnTo>
                  <a:pt x="1986917" y="1302068"/>
                </a:lnTo>
                <a:lnTo>
                  <a:pt x="1988503" y="1282065"/>
                </a:lnTo>
                <a:lnTo>
                  <a:pt x="1989138" y="1261428"/>
                </a:lnTo>
                <a:lnTo>
                  <a:pt x="1989138" y="1241743"/>
                </a:lnTo>
                <a:lnTo>
                  <a:pt x="1989138" y="1221105"/>
                </a:lnTo>
                <a:lnTo>
                  <a:pt x="1988503" y="1201103"/>
                </a:lnTo>
                <a:lnTo>
                  <a:pt x="1986917" y="1181418"/>
                </a:lnTo>
                <a:lnTo>
                  <a:pt x="1985330" y="1161415"/>
                </a:lnTo>
                <a:lnTo>
                  <a:pt x="1983109" y="1141730"/>
                </a:lnTo>
                <a:lnTo>
                  <a:pt x="1980253" y="1122045"/>
                </a:lnTo>
                <a:lnTo>
                  <a:pt x="1977398" y="1102995"/>
                </a:lnTo>
                <a:lnTo>
                  <a:pt x="1973590" y="1083628"/>
                </a:lnTo>
                <a:lnTo>
                  <a:pt x="1969148" y="1064578"/>
                </a:lnTo>
                <a:lnTo>
                  <a:pt x="1964738" y="1045668"/>
                </a:lnTo>
                <a:close/>
                <a:moveTo>
                  <a:pt x="916037" y="1019660"/>
                </a:moveTo>
                <a:lnTo>
                  <a:pt x="912064" y="1031240"/>
                </a:lnTo>
                <a:lnTo>
                  <a:pt x="897467" y="1075690"/>
                </a:lnTo>
                <a:lnTo>
                  <a:pt x="883186" y="1121410"/>
                </a:lnTo>
                <a:lnTo>
                  <a:pt x="869541" y="1167765"/>
                </a:lnTo>
                <a:lnTo>
                  <a:pt x="856213" y="1215707"/>
                </a:lnTo>
                <a:lnTo>
                  <a:pt x="843519" y="1265555"/>
                </a:lnTo>
                <a:lnTo>
                  <a:pt x="841045" y="1275844"/>
                </a:lnTo>
                <a:lnTo>
                  <a:pt x="841178" y="1275926"/>
                </a:lnTo>
                <a:lnTo>
                  <a:pt x="887541" y="1303556"/>
                </a:lnTo>
                <a:lnTo>
                  <a:pt x="935809" y="1331185"/>
                </a:lnTo>
                <a:lnTo>
                  <a:pt x="981855" y="1356909"/>
                </a:lnTo>
                <a:lnTo>
                  <a:pt x="997943" y="1365625"/>
                </a:lnTo>
                <a:lnTo>
                  <a:pt x="996185" y="1359853"/>
                </a:lnTo>
                <a:lnTo>
                  <a:pt x="983180" y="1314450"/>
                </a:lnTo>
                <a:lnTo>
                  <a:pt x="970810" y="1268730"/>
                </a:lnTo>
                <a:lnTo>
                  <a:pt x="959075" y="1223010"/>
                </a:lnTo>
                <a:lnTo>
                  <a:pt x="948291" y="1176655"/>
                </a:lnTo>
                <a:lnTo>
                  <a:pt x="937824" y="1130618"/>
                </a:lnTo>
                <a:lnTo>
                  <a:pt x="927991" y="1082675"/>
                </a:lnTo>
                <a:lnTo>
                  <a:pt x="918793" y="1034733"/>
                </a:lnTo>
                <a:lnTo>
                  <a:pt x="916037" y="1019660"/>
                </a:lnTo>
                <a:close/>
                <a:moveTo>
                  <a:pt x="863289" y="979742"/>
                </a:moveTo>
                <a:lnTo>
                  <a:pt x="855028" y="984105"/>
                </a:lnTo>
                <a:lnTo>
                  <a:pt x="808990" y="1009835"/>
                </a:lnTo>
                <a:lnTo>
                  <a:pt x="761048" y="1037472"/>
                </a:lnTo>
                <a:lnTo>
                  <a:pt x="714375" y="1065426"/>
                </a:lnTo>
                <a:lnTo>
                  <a:pt x="668973" y="1093698"/>
                </a:lnTo>
                <a:lnTo>
                  <a:pt x="625158" y="1121652"/>
                </a:lnTo>
                <a:lnTo>
                  <a:pt x="618343" y="1126266"/>
                </a:lnTo>
                <a:lnTo>
                  <a:pt x="629688" y="1134920"/>
                </a:lnTo>
                <a:lnTo>
                  <a:pt x="669382" y="1162867"/>
                </a:lnTo>
                <a:lnTo>
                  <a:pt x="710029" y="1191450"/>
                </a:lnTo>
                <a:lnTo>
                  <a:pt x="752263" y="1219397"/>
                </a:lnTo>
                <a:lnTo>
                  <a:pt x="784932" y="1240860"/>
                </a:lnTo>
                <a:lnTo>
                  <a:pt x="791475" y="1215707"/>
                </a:lnTo>
                <a:lnTo>
                  <a:pt x="803852" y="1169987"/>
                </a:lnTo>
                <a:lnTo>
                  <a:pt x="816863" y="1124902"/>
                </a:lnTo>
                <a:lnTo>
                  <a:pt x="830191" y="1080135"/>
                </a:lnTo>
                <a:lnTo>
                  <a:pt x="844471" y="1035685"/>
                </a:lnTo>
                <a:lnTo>
                  <a:pt x="859069" y="991870"/>
                </a:lnTo>
                <a:lnTo>
                  <a:pt x="863289" y="979742"/>
                </a:lnTo>
                <a:close/>
                <a:moveTo>
                  <a:pt x="1657985" y="712821"/>
                </a:moveTo>
                <a:lnTo>
                  <a:pt x="1645285" y="713456"/>
                </a:lnTo>
                <a:lnTo>
                  <a:pt x="1632268" y="714092"/>
                </a:lnTo>
                <a:lnTo>
                  <a:pt x="1618615" y="715362"/>
                </a:lnTo>
                <a:lnTo>
                  <a:pt x="1604963" y="716315"/>
                </a:lnTo>
                <a:lnTo>
                  <a:pt x="1590675" y="717903"/>
                </a:lnTo>
                <a:lnTo>
                  <a:pt x="1561465" y="721715"/>
                </a:lnTo>
                <a:lnTo>
                  <a:pt x="1530668" y="726798"/>
                </a:lnTo>
                <a:lnTo>
                  <a:pt x="1498918" y="732516"/>
                </a:lnTo>
                <a:lnTo>
                  <a:pt x="1465898" y="739822"/>
                </a:lnTo>
                <a:lnTo>
                  <a:pt x="1431608" y="748081"/>
                </a:lnTo>
                <a:lnTo>
                  <a:pt x="1396048" y="757611"/>
                </a:lnTo>
                <a:lnTo>
                  <a:pt x="1359535" y="768094"/>
                </a:lnTo>
                <a:lnTo>
                  <a:pt x="1322070" y="779848"/>
                </a:lnTo>
                <a:lnTo>
                  <a:pt x="1283653" y="792554"/>
                </a:lnTo>
                <a:lnTo>
                  <a:pt x="1244283" y="806531"/>
                </a:lnTo>
                <a:lnTo>
                  <a:pt x="1203960" y="821461"/>
                </a:lnTo>
                <a:lnTo>
                  <a:pt x="1163003" y="837662"/>
                </a:lnTo>
                <a:lnTo>
                  <a:pt x="1121093" y="855134"/>
                </a:lnTo>
                <a:lnTo>
                  <a:pt x="1077913" y="873558"/>
                </a:lnTo>
                <a:lnTo>
                  <a:pt x="1035050" y="893253"/>
                </a:lnTo>
                <a:lnTo>
                  <a:pt x="990600" y="914537"/>
                </a:lnTo>
                <a:lnTo>
                  <a:pt x="964318" y="927496"/>
                </a:lnTo>
                <a:lnTo>
                  <a:pt x="968907" y="957263"/>
                </a:lnTo>
                <a:lnTo>
                  <a:pt x="978106" y="1009650"/>
                </a:lnTo>
                <a:lnTo>
                  <a:pt x="988255" y="1062990"/>
                </a:lnTo>
                <a:lnTo>
                  <a:pt x="999357" y="1117283"/>
                </a:lnTo>
                <a:lnTo>
                  <a:pt x="1010775" y="1168718"/>
                </a:lnTo>
                <a:lnTo>
                  <a:pt x="1023145" y="1219518"/>
                </a:lnTo>
                <a:lnTo>
                  <a:pt x="1035832" y="1268730"/>
                </a:lnTo>
                <a:lnTo>
                  <a:pt x="1049153" y="1316673"/>
                </a:lnTo>
                <a:lnTo>
                  <a:pt x="1062792" y="1363663"/>
                </a:lnTo>
                <a:lnTo>
                  <a:pt x="1075796" y="1405968"/>
                </a:lnTo>
                <a:lnTo>
                  <a:pt x="1117450" y="1427095"/>
                </a:lnTo>
                <a:lnTo>
                  <a:pt x="1161590" y="1447738"/>
                </a:lnTo>
                <a:lnTo>
                  <a:pt x="1191459" y="1461474"/>
                </a:lnTo>
                <a:lnTo>
                  <a:pt x="1221105" y="1447738"/>
                </a:lnTo>
                <a:lnTo>
                  <a:pt x="1264920" y="1427095"/>
                </a:lnTo>
                <a:lnTo>
                  <a:pt x="1309688" y="1404547"/>
                </a:lnTo>
                <a:lnTo>
                  <a:pt x="1355090" y="1381681"/>
                </a:lnTo>
                <a:lnTo>
                  <a:pt x="1400810" y="1356909"/>
                </a:lnTo>
                <a:lnTo>
                  <a:pt x="1446848" y="1331185"/>
                </a:lnTo>
                <a:lnTo>
                  <a:pt x="1494790" y="1303556"/>
                </a:lnTo>
                <a:lnTo>
                  <a:pt x="1541780" y="1275926"/>
                </a:lnTo>
                <a:lnTo>
                  <a:pt x="1586865" y="1247979"/>
                </a:lnTo>
                <a:lnTo>
                  <a:pt x="1630680" y="1219397"/>
                </a:lnTo>
                <a:lnTo>
                  <a:pt x="1672908" y="1191450"/>
                </a:lnTo>
                <a:lnTo>
                  <a:pt x="1713548" y="1162867"/>
                </a:lnTo>
                <a:lnTo>
                  <a:pt x="1752918" y="1134920"/>
                </a:lnTo>
                <a:lnTo>
                  <a:pt x="1790383" y="1106338"/>
                </a:lnTo>
                <a:lnTo>
                  <a:pt x="1826895" y="1078391"/>
                </a:lnTo>
                <a:lnTo>
                  <a:pt x="1861503" y="1050126"/>
                </a:lnTo>
                <a:lnTo>
                  <a:pt x="1894523" y="1022496"/>
                </a:lnTo>
                <a:lnTo>
                  <a:pt x="1925638" y="994867"/>
                </a:lnTo>
                <a:lnTo>
                  <a:pt x="1944123" y="978323"/>
                </a:lnTo>
                <a:lnTo>
                  <a:pt x="1941859" y="971868"/>
                </a:lnTo>
                <a:lnTo>
                  <a:pt x="1934879" y="954088"/>
                </a:lnTo>
                <a:lnTo>
                  <a:pt x="1927580" y="936308"/>
                </a:lnTo>
                <a:lnTo>
                  <a:pt x="1919965" y="918845"/>
                </a:lnTo>
                <a:lnTo>
                  <a:pt x="1912032" y="901383"/>
                </a:lnTo>
                <a:lnTo>
                  <a:pt x="1903465" y="884555"/>
                </a:lnTo>
                <a:lnTo>
                  <a:pt x="1894581" y="867728"/>
                </a:lnTo>
                <a:lnTo>
                  <a:pt x="1885379" y="851218"/>
                </a:lnTo>
                <a:lnTo>
                  <a:pt x="1875859" y="835025"/>
                </a:lnTo>
                <a:lnTo>
                  <a:pt x="1866023" y="818833"/>
                </a:lnTo>
                <a:lnTo>
                  <a:pt x="1855552" y="802958"/>
                </a:lnTo>
                <a:lnTo>
                  <a:pt x="1844763" y="787718"/>
                </a:lnTo>
                <a:lnTo>
                  <a:pt x="1833657" y="772478"/>
                </a:lnTo>
                <a:lnTo>
                  <a:pt x="1822234" y="757238"/>
                </a:lnTo>
                <a:lnTo>
                  <a:pt x="1812344" y="745258"/>
                </a:lnTo>
                <a:lnTo>
                  <a:pt x="1808481" y="742681"/>
                </a:lnTo>
                <a:lnTo>
                  <a:pt x="1802448" y="738869"/>
                </a:lnTo>
                <a:lnTo>
                  <a:pt x="1795463" y="734740"/>
                </a:lnTo>
                <a:lnTo>
                  <a:pt x="1788478" y="731881"/>
                </a:lnTo>
                <a:lnTo>
                  <a:pt x="1780858" y="728704"/>
                </a:lnTo>
                <a:lnTo>
                  <a:pt x="1772921" y="726163"/>
                </a:lnTo>
                <a:lnTo>
                  <a:pt x="1764348" y="723304"/>
                </a:lnTo>
                <a:lnTo>
                  <a:pt x="1755458" y="721080"/>
                </a:lnTo>
                <a:lnTo>
                  <a:pt x="1746251" y="719174"/>
                </a:lnTo>
                <a:lnTo>
                  <a:pt x="1736725" y="717586"/>
                </a:lnTo>
                <a:lnTo>
                  <a:pt x="1726565" y="715997"/>
                </a:lnTo>
                <a:lnTo>
                  <a:pt x="1716405" y="714727"/>
                </a:lnTo>
                <a:lnTo>
                  <a:pt x="1705293" y="714092"/>
                </a:lnTo>
                <a:lnTo>
                  <a:pt x="1694181" y="713456"/>
                </a:lnTo>
                <a:lnTo>
                  <a:pt x="1682433" y="712821"/>
                </a:lnTo>
                <a:lnTo>
                  <a:pt x="1670685" y="712821"/>
                </a:lnTo>
                <a:lnTo>
                  <a:pt x="1657985" y="712821"/>
                </a:lnTo>
                <a:close/>
                <a:moveTo>
                  <a:pt x="868468" y="533737"/>
                </a:moveTo>
                <a:lnTo>
                  <a:pt x="865870" y="534988"/>
                </a:lnTo>
                <a:lnTo>
                  <a:pt x="848736" y="543243"/>
                </a:lnTo>
                <a:lnTo>
                  <a:pt x="831919" y="552133"/>
                </a:lnTo>
                <a:lnTo>
                  <a:pt x="815419" y="561340"/>
                </a:lnTo>
                <a:lnTo>
                  <a:pt x="799236" y="570865"/>
                </a:lnTo>
                <a:lnTo>
                  <a:pt x="783053" y="581025"/>
                </a:lnTo>
                <a:lnTo>
                  <a:pt x="767505" y="591503"/>
                </a:lnTo>
                <a:lnTo>
                  <a:pt x="751957" y="601980"/>
                </a:lnTo>
                <a:lnTo>
                  <a:pt x="736726" y="613410"/>
                </a:lnTo>
                <a:lnTo>
                  <a:pt x="721813" y="624840"/>
                </a:lnTo>
                <a:lnTo>
                  <a:pt x="707217" y="636270"/>
                </a:lnTo>
                <a:lnTo>
                  <a:pt x="692938" y="648653"/>
                </a:lnTo>
                <a:lnTo>
                  <a:pt x="678659" y="661035"/>
                </a:lnTo>
                <a:lnTo>
                  <a:pt x="665015" y="674053"/>
                </a:lnTo>
                <a:lnTo>
                  <a:pt x="651371" y="687070"/>
                </a:lnTo>
                <a:lnTo>
                  <a:pt x="638361" y="700405"/>
                </a:lnTo>
                <a:lnTo>
                  <a:pt x="625669" y="714375"/>
                </a:lnTo>
                <a:lnTo>
                  <a:pt x="612977" y="728028"/>
                </a:lnTo>
                <a:lnTo>
                  <a:pt x="601236" y="742633"/>
                </a:lnTo>
                <a:lnTo>
                  <a:pt x="589179" y="757238"/>
                </a:lnTo>
                <a:lnTo>
                  <a:pt x="577756" y="772478"/>
                </a:lnTo>
                <a:lnTo>
                  <a:pt x="566650" y="787718"/>
                </a:lnTo>
                <a:lnTo>
                  <a:pt x="555861" y="802958"/>
                </a:lnTo>
                <a:lnTo>
                  <a:pt x="545390" y="818833"/>
                </a:lnTo>
                <a:lnTo>
                  <a:pt x="535554" y="835025"/>
                </a:lnTo>
                <a:lnTo>
                  <a:pt x="525717" y="851218"/>
                </a:lnTo>
                <a:lnTo>
                  <a:pt x="516515" y="867728"/>
                </a:lnTo>
                <a:lnTo>
                  <a:pt x="507631" y="884555"/>
                </a:lnTo>
                <a:lnTo>
                  <a:pt x="499381" y="901383"/>
                </a:lnTo>
                <a:lnTo>
                  <a:pt x="491131" y="918845"/>
                </a:lnTo>
                <a:lnTo>
                  <a:pt x="483515" y="936308"/>
                </a:lnTo>
                <a:lnTo>
                  <a:pt x="476217" y="954088"/>
                </a:lnTo>
                <a:lnTo>
                  <a:pt x="469236" y="971868"/>
                </a:lnTo>
                <a:lnTo>
                  <a:pt x="463208" y="989965"/>
                </a:lnTo>
                <a:lnTo>
                  <a:pt x="460561" y="998051"/>
                </a:lnTo>
                <a:lnTo>
                  <a:pt x="488376" y="1022496"/>
                </a:lnTo>
                <a:lnTo>
                  <a:pt x="521402" y="1050126"/>
                </a:lnTo>
                <a:lnTo>
                  <a:pt x="556015" y="1078391"/>
                </a:lnTo>
                <a:lnTo>
                  <a:pt x="565691" y="1085860"/>
                </a:lnTo>
                <a:lnTo>
                  <a:pt x="569595" y="1083215"/>
                </a:lnTo>
                <a:lnTo>
                  <a:pt x="610235" y="1056214"/>
                </a:lnTo>
                <a:lnTo>
                  <a:pt x="651510" y="1030166"/>
                </a:lnTo>
                <a:lnTo>
                  <a:pt x="693420" y="1004435"/>
                </a:lnTo>
                <a:lnTo>
                  <a:pt x="735013" y="979340"/>
                </a:lnTo>
                <a:lnTo>
                  <a:pt x="777875" y="954880"/>
                </a:lnTo>
                <a:lnTo>
                  <a:pt x="818833" y="932008"/>
                </a:lnTo>
                <a:lnTo>
                  <a:pt x="860743" y="909454"/>
                </a:lnTo>
                <a:lnTo>
                  <a:pt x="895555" y="891247"/>
                </a:lnTo>
                <a:lnTo>
                  <a:pt x="895322" y="889635"/>
                </a:lnTo>
                <a:lnTo>
                  <a:pt x="888661" y="841693"/>
                </a:lnTo>
                <a:lnTo>
                  <a:pt x="883269" y="794068"/>
                </a:lnTo>
                <a:lnTo>
                  <a:pt x="878829" y="746443"/>
                </a:lnTo>
                <a:lnTo>
                  <a:pt x="875023" y="699453"/>
                </a:lnTo>
                <a:lnTo>
                  <a:pt x="871851" y="653415"/>
                </a:lnTo>
                <a:lnTo>
                  <a:pt x="869948" y="608013"/>
                </a:lnTo>
                <a:lnTo>
                  <a:pt x="868679" y="562928"/>
                </a:lnTo>
                <a:lnTo>
                  <a:pt x="868468" y="533737"/>
                </a:lnTo>
                <a:close/>
                <a:moveTo>
                  <a:pt x="2020253" y="515954"/>
                </a:moveTo>
                <a:lnTo>
                  <a:pt x="2004378" y="516272"/>
                </a:lnTo>
                <a:lnTo>
                  <a:pt x="1987868" y="516589"/>
                </a:lnTo>
                <a:lnTo>
                  <a:pt x="1970723" y="517860"/>
                </a:lnTo>
                <a:lnTo>
                  <a:pt x="1952943" y="519448"/>
                </a:lnTo>
                <a:lnTo>
                  <a:pt x="1934845" y="521353"/>
                </a:lnTo>
                <a:lnTo>
                  <a:pt x="1916113" y="523576"/>
                </a:lnTo>
                <a:lnTo>
                  <a:pt x="1896428" y="526434"/>
                </a:lnTo>
                <a:lnTo>
                  <a:pt x="1876425" y="529610"/>
                </a:lnTo>
                <a:lnTo>
                  <a:pt x="1856105" y="533739"/>
                </a:lnTo>
                <a:lnTo>
                  <a:pt x="1835468" y="537867"/>
                </a:lnTo>
                <a:lnTo>
                  <a:pt x="1818071" y="541450"/>
                </a:lnTo>
                <a:lnTo>
                  <a:pt x="1830544" y="552491"/>
                </a:lnTo>
                <a:lnTo>
                  <a:pt x="1847045" y="568051"/>
                </a:lnTo>
                <a:lnTo>
                  <a:pt x="1862912" y="583929"/>
                </a:lnTo>
                <a:lnTo>
                  <a:pt x="1878779" y="599489"/>
                </a:lnTo>
                <a:lnTo>
                  <a:pt x="1893694" y="616002"/>
                </a:lnTo>
                <a:lnTo>
                  <a:pt x="1908609" y="632515"/>
                </a:lnTo>
                <a:lnTo>
                  <a:pt x="1923207" y="649345"/>
                </a:lnTo>
                <a:lnTo>
                  <a:pt x="1937169" y="667128"/>
                </a:lnTo>
                <a:lnTo>
                  <a:pt x="1950498" y="684911"/>
                </a:lnTo>
                <a:lnTo>
                  <a:pt x="1963826" y="703012"/>
                </a:lnTo>
                <a:lnTo>
                  <a:pt x="1976519" y="721430"/>
                </a:lnTo>
                <a:lnTo>
                  <a:pt x="1988895" y="739848"/>
                </a:lnTo>
                <a:lnTo>
                  <a:pt x="2000637" y="758901"/>
                </a:lnTo>
                <a:lnTo>
                  <a:pt x="2012378" y="778272"/>
                </a:lnTo>
                <a:lnTo>
                  <a:pt x="2023168" y="797961"/>
                </a:lnTo>
                <a:lnTo>
                  <a:pt x="2033323" y="817967"/>
                </a:lnTo>
                <a:lnTo>
                  <a:pt x="2043477" y="838290"/>
                </a:lnTo>
                <a:lnTo>
                  <a:pt x="2052998" y="858614"/>
                </a:lnTo>
                <a:lnTo>
                  <a:pt x="2056015" y="865380"/>
                </a:lnTo>
                <a:lnTo>
                  <a:pt x="2058035" y="863071"/>
                </a:lnTo>
                <a:lnTo>
                  <a:pt x="2069148" y="850367"/>
                </a:lnTo>
                <a:lnTo>
                  <a:pt x="2079308" y="837982"/>
                </a:lnTo>
                <a:lnTo>
                  <a:pt x="2089468" y="825914"/>
                </a:lnTo>
                <a:lnTo>
                  <a:pt x="2098675" y="813845"/>
                </a:lnTo>
                <a:lnTo>
                  <a:pt x="2107883" y="801777"/>
                </a:lnTo>
                <a:lnTo>
                  <a:pt x="2116455" y="790027"/>
                </a:lnTo>
                <a:lnTo>
                  <a:pt x="2124711" y="778594"/>
                </a:lnTo>
                <a:lnTo>
                  <a:pt x="2132331" y="766843"/>
                </a:lnTo>
                <a:lnTo>
                  <a:pt x="2139633" y="755728"/>
                </a:lnTo>
                <a:lnTo>
                  <a:pt x="2146301" y="744930"/>
                </a:lnTo>
                <a:lnTo>
                  <a:pt x="2152968" y="733815"/>
                </a:lnTo>
                <a:lnTo>
                  <a:pt x="2158683" y="723652"/>
                </a:lnTo>
                <a:lnTo>
                  <a:pt x="2164081" y="713172"/>
                </a:lnTo>
                <a:lnTo>
                  <a:pt x="2168843" y="702692"/>
                </a:lnTo>
                <a:lnTo>
                  <a:pt x="2173605" y="692847"/>
                </a:lnTo>
                <a:lnTo>
                  <a:pt x="2177415" y="683002"/>
                </a:lnTo>
                <a:lnTo>
                  <a:pt x="2179793" y="676516"/>
                </a:lnTo>
                <a:lnTo>
                  <a:pt x="2174979" y="674995"/>
                </a:lnTo>
                <a:lnTo>
                  <a:pt x="2169575" y="672452"/>
                </a:lnTo>
                <a:lnTo>
                  <a:pt x="2163853" y="669909"/>
                </a:lnTo>
                <a:lnTo>
                  <a:pt x="2158448" y="667048"/>
                </a:lnTo>
                <a:lnTo>
                  <a:pt x="2153044" y="664187"/>
                </a:lnTo>
                <a:lnTo>
                  <a:pt x="2147958" y="661008"/>
                </a:lnTo>
                <a:lnTo>
                  <a:pt x="2142871" y="657511"/>
                </a:lnTo>
                <a:lnTo>
                  <a:pt x="2138421" y="653696"/>
                </a:lnTo>
                <a:lnTo>
                  <a:pt x="2133652" y="649881"/>
                </a:lnTo>
                <a:lnTo>
                  <a:pt x="2129201" y="645749"/>
                </a:lnTo>
                <a:lnTo>
                  <a:pt x="2124751" y="640980"/>
                </a:lnTo>
                <a:lnTo>
                  <a:pt x="2120936" y="636529"/>
                </a:lnTo>
                <a:lnTo>
                  <a:pt x="2117121" y="631761"/>
                </a:lnTo>
                <a:lnTo>
                  <a:pt x="2113624" y="626675"/>
                </a:lnTo>
                <a:lnTo>
                  <a:pt x="2110763" y="621906"/>
                </a:lnTo>
                <a:lnTo>
                  <a:pt x="2107584" y="616502"/>
                </a:lnTo>
                <a:lnTo>
                  <a:pt x="2105041" y="611097"/>
                </a:lnTo>
                <a:lnTo>
                  <a:pt x="2102180" y="605375"/>
                </a:lnTo>
                <a:lnTo>
                  <a:pt x="2099955" y="599971"/>
                </a:lnTo>
                <a:lnTo>
                  <a:pt x="2098047" y="593613"/>
                </a:lnTo>
                <a:lnTo>
                  <a:pt x="2096458" y="587891"/>
                </a:lnTo>
                <a:lnTo>
                  <a:pt x="2094868" y="581851"/>
                </a:lnTo>
                <a:lnTo>
                  <a:pt x="2093597" y="575493"/>
                </a:lnTo>
                <a:lnTo>
                  <a:pt x="2092961" y="569135"/>
                </a:lnTo>
                <a:lnTo>
                  <a:pt x="2092643" y="562777"/>
                </a:lnTo>
                <a:lnTo>
                  <a:pt x="2092325" y="556419"/>
                </a:lnTo>
                <a:lnTo>
                  <a:pt x="2092643" y="549743"/>
                </a:lnTo>
                <a:lnTo>
                  <a:pt x="2092961" y="543385"/>
                </a:lnTo>
                <a:lnTo>
                  <a:pt x="2093597" y="537027"/>
                </a:lnTo>
                <a:lnTo>
                  <a:pt x="2094868" y="530987"/>
                </a:lnTo>
                <a:lnTo>
                  <a:pt x="2096458" y="524946"/>
                </a:lnTo>
                <a:lnTo>
                  <a:pt x="2096810" y="523537"/>
                </a:lnTo>
                <a:lnTo>
                  <a:pt x="2090103" y="521988"/>
                </a:lnTo>
                <a:lnTo>
                  <a:pt x="2078038" y="520083"/>
                </a:lnTo>
                <a:lnTo>
                  <a:pt x="2064385" y="518177"/>
                </a:lnTo>
                <a:lnTo>
                  <a:pt x="2050098" y="517225"/>
                </a:lnTo>
                <a:lnTo>
                  <a:pt x="2035493" y="516272"/>
                </a:lnTo>
                <a:lnTo>
                  <a:pt x="2020253" y="515954"/>
                </a:lnTo>
                <a:close/>
                <a:moveTo>
                  <a:pt x="362307" y="515954"/>
                </a:moveTo>
                <a:lnTo>
                  <a:pt x="346747" y="516272"/>
                </a:lnTo>
                <a:lnTo>
                  <a:pt x="332140" y="517225"/>
                </a:lnTo>
                <a:lnTo>
                  <a:pt x="318485" y="518177"/>
                </a:lnTo>
                <a:lnTo>
                  <a:pt x="304830" y="520083"/>
                </a:lnTo>
                <a:lnTo>
                  <a:pt x="292128" y="521988"/>
                </a:lnTo>
                <a:lnTo>
                  <a:pt x="280378" y="524846"/>
                </a:lnTo>
                <a:lnTo>
                  <a:pt x="269264" y="527387"/>
                </a:lnTo>
                <a:lnTo>
                  <a:pt x="258467" y="530881"/>
                </a:lnTo>
                <a:lnTo>
                  <a:pt x="248941" y="534692"/>
                </a:lnTo>
                <a:lnTo>
                  <a:pt x="239732" y="539455"/>
                </a:lnTo>
                <a:lnTo>
                  <a:pt x="231158" y="543901"/>
                </a:lnTo>
                <a:lnTo>
                  <a:pt x="223536" y="548983"/>
                </a:lnTo>
                <a:lnTo>
                  <a:pt x="219442" y="552492"/>
                </a:lnTo>
                <a:lnTo>
                  <a:pt x="224375" y="554685"/>
                </a:lnTo>
                <a:lnTo>
                  <a:pt x="230097" y="556910"/>
                </a:lnTo>
                <a:lnTo>
                  <a:pt x="235502" y="560089"/>
                </a:lnTo>
                <a:lnTo>
                  <a:pt x="240906" y="562632"/>
                </a:lnTo>
                <a:lnTo>
                  <a:pt x="245992" y="566129"/>
                </a:lnTo>
                <a:lnTo>
                  <a:pt x="251079" y="569626"/>
                </a:lnTo>
                <a:lnTo>
                  <a:pt x="255529" y="573441"/>
                </a:lnTo>
                <a:lnTo>
                  <a:pt x="260298" y="577256"/>
                </a:lnTo>
                <a:lnTo>
                  <a:pt x="264749" y="581389"/>
                </a:lnTo>
                <a:lnTo>
                  <a:pt x="268563" y="585839"/>
                </a:lnTo>
                <a:lnTo>
                  <a:pt x="273014" y="590290"/>
                </a:lnTo>
                <a:lnTo>
                  <a:pt x="276829" y="595376"/>
                </a:lnTo>
                <a:lnTo>
                  <a:pt x="280326" y="600463"/>
                </a:lnTo>
                <a:lnTo>
                  <a:pt x="283187" y="605549"/>
                </a:lnTo>
                <a:lnTo>
                  <a:pt x="286366" y="610635"/>
                </a:lnTo>
                <a:lnTo>
                  <a:pt x="289227" y="616040"/>
                </a:lnTo>
                <a:lnTo>
                  <a:pt x="291770" y="621444"/>
                </a:lnTo>
                <a:lnTo>
                  <a:pt x="293995" y="627484"/>
                </a:lnTo>
                <a:lnTo>
                  <a:pt x="295903" y="633206"/>
                </a:lnTo>
                <a:lnTo>
                  <a:pt x="297492" y="639246"/>
                </a:lnTo>
                <a:lnTo>
                  <a:pt x="299082" y="645287"/>
                </a:lnTo>
                <a:lnTo>
                  <a:pt x="300353" y="651645"/>
                </a:lnTo>
                <a:lnTo>
                  <a:pt x="300989" y="657685"/>
                </a:lnTo>
                <a:lnTo>
                  <a:pt x="301307" y="664361"/>
                </a:lnTo>
                <a:lnTo>
                  <a:pt x="301625" y="670719"/>
                </a:lnTo>
                <a:lnTo>
                  <a:pt x="301307" y="677394"/>
                </a:lnTo>
                <a:lnTo>
                  <a:pt x="300989" y="683752"/>
                </a:lnTo>
                <a:lnTo>
                  <a:pt x="300353" y="690111"/>
                </a:lnTo>
                <a:lnTo>
                  <a:pt x="299082" y="696151"/>
                </a:lnTo>
                <a:lnTo>
                  <a:pt x="297492" y="702509"/>
                </a:lnTo>
                <a:lnTo>
                  <a:pt x="295903" y="708549"/>
                </a:lnTo>
                <a:lnTo>
                  <a:pt x="293995" y="714271"/>
                </a:lnTo>
                <a:lnTo>
                  <a:pt x="291770" y="719993"/>
                </a:lnTo>
                <a:lnTo>
                  <a:pt x="289227" y="725397"/>
                </a:lnTo>
                <a:lnTo>
                  <a:pt x="286366" y="730802"/>
                </a:lnTo>
                <a:lnTo>
                  <a:pt x="283187" y="736206"/>
                </a:lnTo>
                <a:lnTo>
                  <a:pt x="280326" y="741292"/>
                </a:lnTo>
                <a:lnTo>
                  <a:pt x="276829" y="746379"/>
                </a:lnTo>
                <a:lnTo>
                  <a:pt x="273014" y="751147"/>
                </a:lnTo>
                <a:lnTo>
                  <a:pt x="268563" y="755916"/>
                </a:lnTo>
                <a:lnTo>
                  <a:pt x="264749" y="760049"/>
                </a:lnTo>
                <a:lnTo>
                  <a:pt x="260298" y="764181"/>
                </a:lnTo>
                <a:lnTo>
                  <a:pt x="255529" y="768314"/>
                </a:lnTo>
                <a:lnTo>
                  <a:pt x="252928" y="770544"/>
                </a:lnTo>
                <a:lnTo>
                  <a:pt x="258150" y="778594"/>
                </a:lnTo>
                <a:lnTo>
                  <a:pt x="266089" y="790027"/>
                </a:lnTo>
                <a:lnTo>
                  <a:pt x="274980" y="801777"/>
                </a:lnTo>
                <a:lnTo>
                  <a:pt x="283872" y="813845"/>
                </a:lnTo>
                <a:lnTo>
                  <a:pt x="293398" y="825914"/>
                </a:lnTo>
                <a:lnTo>
                  <a:pt x="303560" y="837982"/>
                </a:lnTo>
                <a:lnTo>
                  <a:pt x="313722" y="850367"/>
                </a:lnTo>
                <a:lnTo>
                  <a:pt x="324518" y="863071"/>
                </a:lnTo>
                <a:lnTo>
                  <a:pt x="335950" y="875774"/>
                </a:lnTo>
                <a:lnTo>
                  <a:pt x="346135" y="886785"/>
                </a:lnTo>
                <a:lnTo>
                  <a:pt x="349213" y="879255"/>
                </a:lnTo>
                <a:lnTo>
                  <a:pt x="358415" y="858614"/>
                </a:lnTo>
                <a:lnTo>
                  <a:pt x="367936" y="838290"/>
                </a:lnTo>
                <a:lnTo>
                  <a:pt x="377773" y="817967"/>
                </a:lnTo>
                <a:lnTo>
                  <a:pt x="388245" y="797961"/>
                </a:lnTo>
                <a:lnTo>
                  <a:pt x="399352" y="778272"/>
                </a:lnTo>
                <a:lnTo>
                  <a:pt x="410459" y="758901"/>
                </a:lnTo>
                <a:lnTo>
                  <a:pt x="422518" y="739848"/>
                </a:lnTo>
                <a:lnTo>
                  <a:pt x="434894" y="721430"/>
                </a:lnTo>
                <a:lnTo>
                  <a:pt x="447270" y="703012"/>
                </a:lnTo>
                <a:lnTo>
                  <a:pt x="460915" y="684911"/>
                </a:lnTo>
                <a:lnTo>
                  <a:pt x="474244" y="667128"/>
                </a:lnTo>
                <a:lnTo>
                  <a:pt x="488524" y="649345"/>
                </a:lnTo>
                <a:lnTo>
                  <a:pt x="502804" y="632515"/>
                </a:lnTo>
                <a:lnTo>
                  <a:pt x="517719" y="616002"/>
                </a:lnTo>
                <a:lnTo>
                  <a:pt x="532634" y="599489"/>
                </a:lnTo>
                <a:lnTo>
                  <a:pt x="548501" y="583929"/>
                </a:lnTo>
                <a:lnTo>
                  <a:pt x="564050" y="568051"/>
                </a:lnTo>
                <a:lnTo>
                  <a:pt x="580552" y="552491"/>
                </a:lnTo>
                <a:lnTo>
                  <a:pt x="587136" y="546773"/>
                </a:lnTo>
                <a:lnTo>
                  <a:pt x="569035" y="542313"/>
                </a:lnTo>
                <a:lnTo>
                  <a:pt x="547441" y="537867"/>
                </a:lnTo>
                <a:lnTo>
                  <a:pt x="526483" y="533739"/>
                </a:lnTo>
                <a:lnTo>
                  <a:pt x="505842" y="529610"/>
                </a:lnTo>
                <a:lnTo>
                  <a:pt x="486153" y="526434"/>
                </a:lnTo>
                <a:lnTo>
                  <a:pt x="466783" y="523576"/>
                </a:lnTo>
                <a:lnTo>
                  <a:pt x="448047" y="521353"/>
                </a:lnTo>
                <a:lnTo>
                  <a:pt x="429629" y="519448"/>
                </a:lnTo>
                <a:lnTo>
                  <a:pt x="411846" y="517860"/>
                </a:lnTo>
                <a:lnTo>
                  <a:pt x="395015" y="516589"/>
                </a:lnTo>
                <a:lnTo>
                  <a:pt x="378503" y="516272"/>
                </a:lnTo>
                <a:lnTo>
                  <a:pt x="362307" y="515954"/>
                </a:lnTo>
                <a:close/>
                <a:moveTo>
                  <a:pt x="1144594" y="459502"/>
                </a:moveTo>
                <a:lnTo>
                  <a:pt x="1125428" y="461328"/>
                </a:lnTo>
                <a:lnTo>
                  <a:pt x="1105755" y="463868"/>
                </a:lnTo>
                <a:lnTo>
                  <a:pt x="1086082" y="466408"/>
                </a:lnTo>
                <a:lnTo>
                  <a:pt x="1067043" y="469583"/>
                </a:lnTo>
                <a:lnTo>
                  <a:pt x="1047687" y="473393"/>
                </a:lnTo>
                <a:lnTo>
                  <a:pt x="1028649" y="477520"/>
                </a:lnTo>
                <a:lnTo>
                  <a:pt x="1009928" y="482283"/>
                </a:lnTo>
                <a:lnTo>
                  <a:pt x="990889" y="487045"/>
                </a:lnTo>
                <a:lnTo>
                  <a:pt x="972486" y="492443"/>
                </a:lnTo>
                <a:lnTo>
                  <a:pt x="954399" y="498793"/>
                </a:lnTo>
                <a:lnTo>
                  <a:pt x="935995" y="504825"/>
                </a:lnTo>
                <a:lnTo>
                  <a:pt x="932351" y="506258"/>
                </a:lnTo>
                <a:lnTo>
                  <a:pt x="932115" y="536258"/>
                </a:lnTo>
                <a:lnTo>
                  <a:pt x="932432" y="577533"/>
                </a:lnTo>
                <a:lnTo>
                  <a:pt x="933701" y="621030"/>
                </a:lnTo>
                <a:lnTo>
                  <a:pt x="935921" y="665163"/>
                </a:lnTo>
                <a:lnTo>
                  <a:pt x="939093" y="710883"/>
                </a:lnTo>
                <a:lnTo>
                  <a:pt x="942899" y="757873"/>
                </a:lnTo>
                <a:lnTo>
                  <a:pt x="944704" y="775147"/>
                </a:lnTo>
                <a:lnTo>
                  <a:pt x="957126" y="748030"/>
                </a:lnTo>
                <a:lnTo>
                  <a:pt x="966329" y="729615"/>
                </a:lnTo>
                <a:lnTo>
                  <a:pt x="974897" y="711517"/>
                </a:lnTo>
                <a:lnTo>
                  <a:pt x="984100" y="693420"/>
                </a:lnTo>
                <a:lnTo>
                  <a:pt x="992986" y="676275"/>
                </a:lnTo>
                <a:lnTo>
                  <a:pt x="1002189" y="659130"/>
                </a:lnTo>
                <a:lnTo>
                  <a:pt x="1012026" y="642620"/>
                </a:lnTo>
                <a:lnTo>
                  <a:pt x="1021229" y="626427"/>
                </a:lnTo>
                <a:lnTo>
                  <a:pt x="1030749" y="610235"/>
                </a:lnTo>
                <a:lnTo>
                  <a:pt x="1040269" y="594677"/>
                </a:lnTo>
                <a:lnTo>
                  <a:pt x="1049789" y="579755"/>
                </a:lnTo>
                <a:lnTo>
                  <a:pt x="1059627" y="564832"/>
                </a:lnTo>
                <a:lnTo>
                  <a:pt x="1069147" y="550862"/>
                </a:lnTo>
                <a:lnTo>
                  <a:pt x="1078985" y="537210"/>
                </a:lnTo>
                <a:lnTo>
                  <a:pt x="1088822" y="523557"/>
                </a:lnTo>
                <a:lnTo>
                  <a:pt x="1098660" y="511175"/>
                </a:lnTo>
                <a:lnTo>
                  <a:pt x="1108814" y="498792"/>
                </a:lnTo>
                <a:lnTo>
                  <a:pt x="1118652" y="487045"/>
                </a:lnTo>
                <a:lnTo>
                  <a:pt x="1129124" y="475932"/>
                </a:lnTo>
                <a:lnTo>
                  <a:pt x="1138962" y="465137"/>
                </a:lnTo>
                <a:lnTo>
                  <a:pt x="1144594" y="459502"/>
                </a:lnTo>
                <a:close/>
                <a:moveTo>
                  <a:pt x="1249064" y="458616"/>
                </a:moveTo>
                <a:lnTo>
                  <a:pt x="1248761" y="458787"/>
                </a:lnTo>
                <a:lnTo>
                  <a:pt x="1241462" y="463232"/>
                </a:lnTo>
                <a:lnTo>
                  <a:pt x="1233846" y="468312"/>
                </a:lnTo>
                <a:lnTo>
                  <a:pt x="1226230" y="474027"/>
                </a:lnTo>
                <a:lnTo>
                  <a:pt x="1218614" y="480377"/>
                </a:lnTo>
                <a:lnTo>
                  <a:pt x="1210997" y="486727"/>
                </a:lnTo>
                <a:lnTo>
                  <a:pt x="1203064" y="493712"/>
                </a:lnTo>
                <a:lnTo>
                  <a:pt x="1195131" y="501015"/>
                </a:lnTo>
                <a:lnTo>
                  <a:pt x="1187197" y="508952"/>
                </a:lnTo>
                <a:lnTo>
                  <a:pt x="1178946" y="517525"/>
                </a:lnTo>
                <a:lnTo>
                  <a:pt x="1171013" y="526415"/>
                </a:lnTo>
                <a:lnTo>
                  <a:pt x="1162762" y="535940"/>
                </a:lnTo>
                <a:lnTo>
                  <a:pt x="1154829" y="545465"/>
                </a:lnTo>
                <a:lnTo>
                  <a:pt x="1146578" y="555942"/>
                </a:lnTo>
                <a:lnTo>
                  <a:pt x="1138327" y="566737"/>
                </a:lnTo>
                <a:lnTo>
                  <a:pt x="1130076" y="577850"/>
                </a:lnTo>
                <a:lnTo>
                  <a:pt x="1121825" y="589280"/>
                </a:lnTo>
                <a:lnTo>
                  <a:pt x="1105324" y="613727"/>
                </a:lnTo>
                <a:lnTo>
                  <a:pt x="1088187" y="640080"/>
                </a:lnTo>
                <a:lnTo>
                  <a:pt x="1071686" y="667702"/>
                </a:lnTo>
                <a:lnTo>
                  <a:pt x="1055184" y="697547"/>
                </a:lnTo>
                <a:lnTo>
                  <a:pt x="1038365" y="728662"/>
                </a:lnTo>
                <a:lnTo>
                  <a:pt x="1021864" y="761365"/>
                </a:lnTo>
                <a:lnTo>
                  <a:pt x="1005679" y="795337"/>
                </a:lnTo>
                <a:lnTo>
                  <a:pt x="989178" y="831215"/>
                </a:lnTo>
                <a:lnTo>
                  <a:pt x="981773" y="848753"/>
                </a:lnTo>
                <a:lnTo>
                  <a:pt x="987743" y="845921"/>
                </a:lnTo>
                <a:lnTo>
                  <a:pt x="1029970" y="826544"/>
                </a:lnTo>
                <a:lnTo>
                  <a:pt x="1072515" y="807167"/>
                </a:lnTo>
                <a:lnTo>
                  <a:pt x="1114743" y="789060"/>
                </a:lnTo>
                <a:lnTo>
                  <a:pt x="1157288" y="772224"/>
                </a:lnTo>
                <a:lnTo>
                  <a:pt x="1198880" y="755705"/>
                </a:lnTo>
                <a:lnTo>
                  <a:pt x="1240790" y="740140"/>
                </a:lnTo>
                <a:lnTo>
                  <a:pt x="1282065" y="726163"/>
                </a:lnTo>
                <a:lnTo>
                  <a:pt x="1322388" y="712503"/>
                </a:lnTo>
                <a:lnTo>
                  <a:pt x="1362393" y="700114"/>
                </a:lnTo>
                <a:lnTo>
                  <a:pt x="1382395" y="695032"/>
                </a:lnTo>
                <a:lnTo>
                  <a:pt x="1401445" y="689632"/>
                </a:lnTo>
                <a:lnTo>
                  <a:pt x="1421130" y="684231"/>
                </a:lnTo>
                <a:lnTo>
                  <a:pt x="1439863" y="679466"/>
                </a:lnTo>
                <a:lnTo>
                  <a:pt x="1459230" y="675019"/>
                </a:lnTo>
                <a:lnTo>
                  <a:pt x="1477645" y="670889"/>
                </a:lnTo>
                <a:lnTo>
                  <a:pt x="1496060" y="667077"/>
                </a:lnTo>
                <a:lnTo>
                  <a:pt x="1514475" y="663583"/>
                </a:lnTo>
                <a:lnTo>
                  <a:pt x="1532255" y="660407"/>
                </a:lnTo>
                <a:lnTo>
                  <a:pt x="1550035" y="657548"/>
                </a:lnTo>
                <a:lnTo>
                  <a:pt x="1567180" y="655006"/>
                </a:lnTo>
                <a:lnTo>
                  <a:pt x="1584643" y="653100"/>
                </a:lnTo>
                <a:lnTo>
                  <a:pt x="1601470" y="651194"/>
                </a:lnTo>
                <a:lnTo>
                  <a:pt x="1617663" y="649606"/>
                </a:lnTo>
                <a:lnTo>
                  <a:pt x="1633855" y="648653"/>
                </a:lnTo>
                <a:lnTo>
                  <a:pt x="1649413" y="648018"/>
                </a:lnTo>
                <a:lnTo>
                  <a:pt x="1665288" y="647700"/>
                </a:lnTo>
                <a:lnTo>
                  <a:pt x="1680211" y="647700"/>
                </a:lnTo>
                <a:lnTo>
                  <a:pt x="1694815" y="648018"/>
                </a:lnTo>
                <a:lnTo>
                  <a:pt x="1709103" y="648653"/>
                </a:lnTo>
                <a:lnTo>
                  <a:pt x="1719853" y="649848"/>
                </a:lnTo>
                <a:lnTo>
                  <a:pt x="1718475" y="648653"/>
                </a:lnTo>
                <a:lnTo>
                  <a:pt x="1704196" y="636270"/>
                </a:lnTo>
                <a:lnTo>
                  <a:pt x="1689600" y="624840"/>
                </a:lnTo>
                <a:lnTo>
                  <a:pt x="1674687" y="613410"/>
                </a:lnTo>
                <a:lnTo>
                  <a:pt x="1659139" y="601980"/>
                </a:lnTo>
                <a:lnTo>
                  <a:pt x="1643908" y="591503"/>
                </a:lnTo>
                <a:lnTo>
                  <a:pt x="1628042" y="581025"/>
                </a:lnTo>
                <a:lnTo>
                  <a:pt x="1612177" y="570865"/>
                </a:lnTo>
                <a:lnTo>
                  <a:pt x="1595994" y="561340"/>
                </a:lnTo>
                <a:lnTo>
                  <a:pt x="1579494" y="552133"/>
                </a:lnTo>
                <a:lnTo>
                  <a:pt x="1562360" y="543243"/>
                </a:lnTo>
                <a:lnTo>
                  <a:pt x="1545543" y="534988"/>
                </a:lnTo>
                <a:lnTo>
                  <a:pt x="1528408" y="526733"/>
                </a:lnTo>
                <a:lnTo>
                  <a:pt x="1510639" y="519113"/>
                </a:lnTo>
                <a:lnTo>
                  <a:pt x="1492869" y="511810"/>
                </a:lnTo>
                <a:lnTo>
                  <a:pt x="1475418" y="504825"/>
                </a:lnTo>
                <a:lnTo>
                  <a:pt x="1456697" y="498793"/>
                </a:lnTo>
                <a:lnTo>
                  <a:pt x="1438927" y="492443"/>
                </a:lnTo>
                <a:lnTo>
                  <a:pt x="1420523" y="487045"/>
                </a:lnTo>
                <a:lnTo>
                  <a:pt x="1401485" y="482283"/>
                </a:lnTo>
                <a:lnTo>
                  <a:pt x="1382764" y="477520"/>
                </a:lnTo>
                <a:lnTo>
                  <a:pt x="1363408" y="473393"/>
                </a:lnTo>
                <a:lnTo>
                  <a:pt x="1344370" y="469583"/>
                </a:lnTo>
                <a:lnTo>
                  <a:pt x="1325014" y="466408"/>
                </a:lnTo>
                <a:lnTo>
                  <a:pt x="1305658" y="463868"/>
                </a:lnTo>
                <a:lnTo>
                  <a:pt x="1285985" y="461328"/>
                </a:lnTo>
                <a:lnTo>
                  <a:pt x="1265995" y="459423"/>
                </a:lnTo>
                <a:lnTo>
                  <a:pt x="1249064" y="458616"/>
                </a:lnTo>
                <a:close/>
                <a:moveTo>
                  <a:pt x="1092607" y="63500"/>
                </a:moveTo>
                <a:lnTo>
                  <a:pt x="1084677" y="63818"/>
                </a:lnTo>
                <a:lnTo>
                  <a:pt x="1076431" y="65088"/>
                </a:lnTo>
                <a:lnTo>
                  <a:pt x="1070087" y="66993"/>
                </a:lnTo>
                <a:lnTo>
                  <a:pt x="1063744" y="69215"/>
                </a:lnTo>
                <a:lnTo>
                  <a:pt x="1057400" y="71755"/>
                </a:lnTo>
                <a:lnTo>
                  <a:pt x="1051374" y="75247"/>
                </a:lnTo>
                <a:lnTo>
                  <a:pt x="1045347" y="79693"/>
                </a:lnTo>
                <a:lnTo>
                  <a:pt x="1039638" y="84137"/>
                </a:lnTo>
                <a:lnTo>
                  <a:pt x="1033929" y="89218"/>
                </a:lnTo>
                <a:lnTo>
                  <a:pt x="1028537" y="94932"/>
                </a:lnTo>
                <a:lnTo>
                  <a:pt x="1022828" y="100965"/>
                </a:lnTo>
                <a:lnTo>
                  <a:pt x="1017753" y="107950"/>
                </a:lnTo>
                <a:lnTo>
                  <a:pt x="1012361" y="115252"/>
                </a:lnTo>
                <a:lnTo>
                  <a:pt x="1007286" y="123508"/>
                </a:lnTo>
                <a:lnTo>
                  <a:pt x="1002528" y="131763"/>
                </a:lnTo>
                <a:lnTo>
                  <a:pt x="997771" y="140652"/>
                </a:lnTo>
                <a:lnTo>
                  <a:pt x="993013" y="150178"/>
                </a:lnTo>
                <a:lnTo>
                  <a:pt x="988572" y="160020"/>
                </a:lnTo>
                <a:lnTo>
                  <a:pt x="984449" y="170815"/>
                </a:lnTo>
                <a:lnTo>
                  <a:pt x="980009" y="181293"/>
                </a:lnTo>
                <a:lnTo>
                  <a:pt x="975885" y="193040"/>
                </a:lnTo>
                <a:lnTo>
                  <a:pt x="972079" y="204788"/>
                </a:lnTo>
                <a:lnTo>
                  <a:pt x="968590" y="217170"/>
                </a:lnTo>
                <a:lnTo>
                  <a:pt x="964784" y="230188"/>
                </a:lnTo>
                <a:lnTo>
                  <a:pt x="961612" y="243840"/>
                </a:lnTo>
                <a:lnTo>
                  <a:pt x="958123" y="257493"/>
                </a:lnTo>
                <a:lnTo>
                  <a:pt x="955269" y="271780"/>
                </a:lnTo>
                <a:lnTo>
                  <a:pt x="952414" y="286385"/>
                </a:lnTo>
                <a:lnTo>
                  <a:pt x="949877" y="301307"/>
                </a:lnTo>
                <a:lnTo>
                  <a:pt x="947022" y="317183"/>
                </a:lnTo>
                <a:lnTo>
                  <a:pt x="944802" y="333375"/>
                </a:lnTo>
                <a:lnTo>
                  <a:pt x="942987" y="349121"/>
                </a:lnTo>
                <a:lnTo>
                  <a:pt x="951519" y="346716"/>
                </a:lnTo>
                <a:lnTo>
                  <a:pt x="973415" y="340365"/>
                </a:lnTo>
                <a:lnTo>
                  <a:pt x="995629" y="334967"/>
                </a:lnTo>
                <a:lnTo>
                  <a:pt x="1018160" y="330203"/>
                </a:lnTo>
                <a:lnTo>
                  <a:pt x="1041326" y="325758"/>
                </a:lnTo>
                <a:lnTo>
                  <a:pt x="1063857" y="321947"/>
                </a:lnTo>
                <a:lnTo>
                  <a:pt x="1087340" y="318454"/>
                </a:lnTo>
                <a:lnTo>
                  <a:pt x="1110823" y="315913"/>
                </a:lnTo>
                <a:lnTo>
                  <a:pt x="1134306" y="314008"/>
                </a:lnTo>
                <a:lnTo>
                  <a:pt x="1158106" y="312420"/>
                </a:lnTo>
                <a:lnTo>
                  <a:pt x="1181906" y="311785"/>
                </a:lnTo>
                <a:lnTo>
                  <a:pt x="1205707" y="311150"/>
                </a:lnTo>
                <a:lnTo>
                  <a:pt x="1229824" y="311785"/>
                </a:lnTo>
                <a:lnTo>
                  <a:pt x="1253624" y="312420"/>
                </a:lnTo>
                <a:lnTo>
                  <a:pt x="1277107" y="314008"/>
                </a:lnTo>
                <a:lnTo>
                  <a:pt x="1300590" y="315913"/>
                </a:lnTo>
                <a:lnTo>
                  <a:pt x="1324073" y="318454"/>
                </a:lnTo>
                <a:lnTo>
                  <a:pt x="1345556" y="321650"/>
                </a:lnTo>
                <a:lnTo>
                  <a:pt x="1344129" y="319088"/>
                </a:lnTo>
                <a:lnTo>
                  <a:pt x="1333345" y="299720"/>
                </a:lnTo>
                <a:lnTo>
                  <a:pt x="1322561" y="281305"/>
                </a:lnTo>
                <a:lnTo>
                  <a:pt x="1311777" y="263208"/>
                </a:lnTo>
                <a:lnTo>
                  <a:pt x="1300993" y="246380"/>
                </a:lnTo>
                <a:lnTo>
                  <a:pt x="1290209" y="229870"/>
                </a:lnTo>
                <a:lnTo>
                  <a:pt x="1279425" y="213995"/>
                </a:lnTo>
                <a:lnTo>
                  <a:pt x="1268958" y="199073"/>
                </a:lnTo>
                <a:lnTo>
                  <a:pt x="1258174" y="185420"/>
                </a:lnTo>
                <a:lnTo>
                  <a:pt x="1247707" y="171450"/>
                </a:lnTo>
                <a:lnTo>
                  <a:pt x="1236923" y="158750"/>
                </a:lnTo>
                <a:lnTo>
                  <a:pt x="1226456" y="146685"/>
                </a:lnTo>
                <a:lnTo>
                  <a:pt x="1216306" y="135573"/>
                </a:lnTo>
                <a:lnTo>
                  <a:pt x="1205839" y="125413"/>
                </a:lnTo>
                <a:lnTo>
                  <a:pt x="1195373" y="115570"/>
                </a:lnTo>
                <a:lnTo>
                  <a:pt x="1185540" y="106998"/>
                </a:lnTo>
                <a:lnTo>
                  <a:pt x="1175390" y="98743"/>
                </a:lnTo>
                <a:lnTo>
                  <a:pt x="1165558" y="91440"/>
                </a:lnTo>
                <a:lnTo>
                  <a:pt x="1156042" y="85090"/>
                </a:lnTo>
                <a:lnTo>
                  <a:pt x="1146210" y="79058"/>
                </a:lnTo>
                <a:lnTo>
                  <a:pt x="1137012" y="74613"/>
                </a:lnTo>
                <a:lnTo>
                  <a:pt x="1127814" y="70802"/>
                </a:lnTo>
                <a:lnTo>
                  <a:pt x="1118615" y="67628"/>
                </a:lnTo>
                <a:lnTo>
                  <a:pt x="1109734" y="65405"/>
                </a:lnTo>
                <a:lnTo>
                  <a:pt x="1101171" y="63818"/>
                </a:lnTo>
                <a:lnTo>
                  <a:pt x="1092607" y="63500"/>
                </a:lnTo>
                <a:close/>
                <a:moveTo>
                  <a:pt x="1090069" y="0"/>
                </a:moveTo>
                <a:lnTo>
                  <a:pt x="1096730" y="0"/>
                </a:lnTo>
                <a:lnTo>
                  <a:pt x="1103708" y="318"/>
                </a:lnTo>
                <a:lnTo>
                  <a:pt x="1110369" y="1270"/>
                </a:lnTo>
                <a:lnTo>
                  <a:pt x="1117030" y="1905"/>
                </a:lnTo>
                <a:lnTo>
                  <a:pt x="1124007" y="3175"/>
                </a:lnTo>
                <a:lnTo>
                  <a:pt x="1130985" y="4763"/>
                </a:lnTo>
                <a:lnTo>
                  <a:pt x="1137646" y="6668"/>
                </a:lnTo>
                <a:lnTo>
                  <a:pt x="1144307" y="8573"/>
                </a:lnTo>
                <a:lnTo>
                  <a:pt x="1151285" y="11113"/>
                </a:lnTo>
                <a:lnTo>
                  <a:pt x="1157945" y="13970"/>
                </a:lnTo>
                <a:lnTo>
                  <a:pt x="1164923" y="16510"/>
                </a:lnTo>
                <a:lnTo>
                  <a:pt x="1171584" y="20003"/>
                </a:lnTo>
                <a:lnTo>
                  <a:pt x="1178245" y="23495"/>
                </a:lnTo>
                <a:lnTo>
                  <a:pt x="1185223" y="27305"/>
                </a:lnTo>
                <a:lnTo>
                  <a:pt x="1192201" y="31115"/>
                </a:lnTo>
                <a:lnTo>
                  <a:pt x="1198544" y="35878"/>
                </a:lnTo>
                <a:lnTo>
                  <a:pt x="1211866" y="45085"/>
                </a:lnTo>
                <a:lnTo>
                  <a:pt x="1225504" y="55880"/>
                </a:lnTo>
                <a:lnTo>
                  <a:pt x="1238826" y="66993"/>
                </a:lnTo>
                <a:lnTo>
                  <a:pt x="1252465" y="79693"/>
                </a:lnTo>
                <a:lnTo>
                  <a:pt x="1265469" y="93028"/>
                </a:lnTo>
                <a:lnTo>
                  <a:pt x="1278473" y="107315"/>
                </a:lnTo>
                <a:lnTo>
                  <a:pt x="1291795" y="122555"/>
                </a:lnTo>
                <a:lnTo>
                  <a:pt x="1304482" y="138748"/>
                </a:lnTo>
                <a:lnTo>
                  <a:pt x="1317486" y="155575"/>
                </a:lnTo>
                <a:lnTo>
                  <a:pt x="1330490" y="173355"/>
                </a:lnTo>
                <a:lnTo>
                  <a:pt x="1343177" y="191770"/>
                </a:lnTo>
                <a:lnTo>
                  <a:pt x="1355865" y="211455"/>
                </a:lnTo>
                <a:lnTo>
                  <a:pt x="1368235" y="231458"/>
                </a:lnTo>
                <a:lnTo>
                  <a:pt x="1380604" y="252095"/>
                </a:lnTo>
                <a:lnTo>
                  <a:pt x="1392974" y="273685"/>
                </a:lnTo>
                <a:lnTo>
                  <a:pt x="1405027" y="295910"/>
                </a:lnTo>
                <a:lnTo>
                  <a:pt x="1417080" y="318770"/>
                </a:lnTo>
                <a:lnTo>
                  <a:pt x="1426613" y="337599"/>
                </a:lnTo>
                <a:lnTo>
                  <a:pt x="1437997" y="340365"/>
                </a:lnTo>
                <a:lnTo>
                  <a:pt x="1460211" y="346716"/>
                </a:lnTo>
                <a:lnTo>
                  <a:pt x="1482107" y="353067"/>
                </a:lnTo>
                <a:lnTo>
                  <a:pt x="1503686" y="360053"/>
                </a:lnTo>
                <a:lnTo>
                  <a:pt x="1525265" y="367675"/>
                </a:lnTo>
                <a:lnTo>
                  <a:pt x="1546527" y="375931"/>
                </a:lnTo>
                <a:lnTo>
                  <a:pt x="1567471" y="384188"/>
                </a:lnTo>
                <a:lnTo>
                  <a:pt x="1588098" y="393397"/>
                </a:lnTo>
                <a:lnTo>
                  <a:pt x="1608725" y="402606"/>
                </a:lnTo>
                <a:lnTo>
                  <a:pt x="1629035" y="413085"/>
                </a:lnTo>
                <a:lnTo>
                  <a:pt x="1649027" y="423564"/>
                </a:lnTo>
                <a:lnTo>
                  <a:pt x="1668385" y="434361"/>
                </a:lnTo>
                <a:lnTo>
                  <a:pt x="1687742" y="445793"/>
                </a:lnTo>
                <a:lnTo>
                  <a:pt x="1706465" y="457543"/>
                </a:lnTo>
                <a:lnTo>
                  <a:pt x="1725505" y="469927"/>
                </a:lnTo>
                <a:lnTo>
                  <a:pt x="1743911" y="482629"/>
                </a:lnTo>
                <a:lnTo>
                  <a:pt x="1754618" y="490712"/>
                </a:lnTo>
                <a:lnTo>
                  <a:pt x="1765300" y="488007"/>
                </a:lnTo>
                <a:lnTo>
                  <a:pt x="1790383" y="481655"/>
                </a:lnTo>
                <a:lnTo>
                  <a:pt x="1815148" y="475939"/>
                </a:lnTo>
                <a:lnTo>
                  <a:pt x="1839278" y="470858"/>
                </a:lnTo>
                <a:lnTo>
                  <a:pt x="1863090" y="466412"/>
                </a:lnTo>
                <a:lnTo>
                  <a:pt x="1886585" y="461965"/>
                </a:lnTo>
                <a:lnTo>
                  <a:pt x="1909128" y="458790"/>
                </a:lnTo>
                <a:lnTo>
                  <a:pt x="1931353" y="455931"/>
                </a:lnTo>
                <a:lnTo>
                  <a:pt x="1953260" y="453708"/>
                </a:lnTo>
                <a:lnTo>
                  <a:pt x="1974533" y="452120"/>
                </a:lnTo>
                <a:lnTo>
                  <a:pt x="1995170" y="450850"/>
                </a:lnTo>
                <a:lnTo>
                  <a:pt x="2015173" y="450850"/>
                </a:lnTo>
                <a:lnTo>
                  <a:pt x="2034858" y="450850"/>
                </a:lnTo>
                <a:lnTo>
                  <a:pt x="2053591" y="452120"/>
                </a:lnTo>
                <a:lnTo>
                  <a:pt x="2071688" y="453708"/>
                </a:lnTo>
                <a:lnTo>
                  <a:pt x="2089468" y="455931"/>
                </a:lnTo>
                <a:lnTo>
                  <a:pt x="2105978" y="459107"/>
                </a:lnTo>
                <a:lnTo>
                  <a:pt x="2122171" y="462918"/>
                </a:lnTo>
                <a:lnTo>
                  <a:pt x="2129791" y="465141"/>
                </a:lnTo>
                <a:lnTo>
                  <a:pt x="2130938" y="465476"/>
                </a:lnTo>
                <a:lnTo>
                  <a:pt x="2133652" y="462956"/>
                </a:lnTo>
                <a:lnTo>
                  <a:pt x="2138421" y="459141"/>
                </a:lnTo>
                <a:lnTo>
                  <a:pt x="2142871" y="455008"/>
                </a:lnTo>
                <a:lnTo>
                  <a:pt x="2147958" y="451829"/>
                </a:lnTo>
                <a:lnTo>
                  <a:pt x="2153044" y="448332"/>
                </a:lnTo>
                <a:lnTo>
                  <a:pt x="2158448" y="445153"/>
                </a:lnTo>
                <a:lnTo>
                  <a:pt x="2163853" y="442610"/>
                </a:lnTo>
                <a:lnTo>
                  <a:pt x="2169575" y="439749"/>
                </a:lnTo>
                <a:lnTo>
                  <a:pt x="2174979" y="437524"/>
                </a:lnTo>
                <a:lnTo>
                  <a:pt x="2181019" y="435616"/>
                </a:lnTo>
                <a:lnTo>
                  <a:pt x="2186741" y="434027"/>
                </a:lnTo>
                <a:lnTo>
                  <a:pt x="2193099" y="432437"/>
                </a:lnTo>
                <a:lnTo>
                  <a:pt x="2199140" y="431166"/>
                </a:lnTo>
                <a:lnTo>
                  <a:pt x="2205815" y="430530"/>
                </a:lnTo>
                <a:lnTo>
                  <a:pt x="2211856" y="430212"/>
                </a:lnTo>
                <a:lnTo>
                  <a:pt x="2218531" y="430212"/>
                </a:lnTo>
                <a:lnTo>
                  <a:pt x="2224890" y="430212"/>
                </a:lnTo>
                <a:lnTo>
                  <a:pt x="2231565" y="430530"/>
                </a:lnTo>
                <a:lnTo>
                  <a:pt x="2237606" y="431166"/>
                </a:lnTo>
                <a:lnTo>
                  <a:pt x="2243646" y="432437"/>
                </a:lnTo>
                <a:lnTo>
                  <a:pt x="2250004" y="434027"/>
                </a:lnTo>
                <a:lnTo>
                  <a:pt x="2256044" y="435616"/>
                </a:lnTo>
                <a:lnTo>
                  <a:pt x="2261766" y="437524"/>
                </a:lnTo>
                <a:lnTo>
                  <a:pt x="2267806" y="439749"/>
                </a:lnTo>
                <a:lnTo>
                  <a:pt x="2273528" y="442610"/>
                </a:lnTo>
                <a:lnTo>
                  <a:pt x="2278933" y="445153"/>
                </a:lnTo>
                <a:lnTo>
                  <a:pt x="2283701" y="448332"/>
                </a:lnTo>
                <a:lnTo>
                  <a:pt x="2289105" y="451829"/>
                </a:lnTo>
                <a:lnTo>
                  <a:pt x="2294192" y="455008"/>
                </a:lnTo>
                <a:lnTo>
                  <a:pt x="2298960" y="459141"/>
                </a:lnTo>
                <a:lnTo>
                  <a:pt x="2303411" y="462956"/>
                </a:lnTo>
                <a:lnTo>
                  <a:pt x="2307544" y="467089"/>
                </a:lnTo>
                <a:lnTo>
                  <a:pt x="2311994" y="471221"/>
                </a:lnTo>
                <a:lnTo>
                  <a:pt x="2315809" y="475990"/>
                </a:lnTo>
                <a:lnTo>
                  <a:pt x="2319624" y="480440"/>
                </a:lnTo>
                <a:lnTo>
                  <a:pt x="2323121" y="485527"/>
                </a:lnTo>
                <a:lnTo>
                  <a:pt x="2326618" y="490931"/>
                </a:lnTo>
                <a:lnTo>
                  <a:pt x="2329479" y="496017"/>
                </a:lnTo>
                <a:lnTo>
                  <a:pt x="2332340" y="501422"/>
                </a:lnTo>
                <a:lnTo>
                  <a:pt x="2334883" y="507144"/>
                </a:lnTo>
                <a:lnTo>
                  <a:pt x="2336790" y="512866"/>
                </a:lnTo>
                <a:lnTo>
                  <a:pt x="2339334" y="518588"/>
                </a:lnTo>
                <a:lnTo>
                  <a:pt x="2340923" y="524946"/>
                </a:lnTo>
                <a:lnTo>
                  <a:pt x="2342195" y="530987"/>
                </a:lnTo>
                <a:lnTo>
                  <a:pt x="2343466" y="537027"/>
                </a:lnTo>
                <a:lnTo>
                  <a:pt x="2344102" y="543385"/>
                </a:lnTo>
                <a:lnTo>
                  <a:pt x="2344738" y="549743"/>
                </a:lnTo>
                <a:lnTo>
                  <a:pt x="2344738" y="556419"/>
                </a:lnTo>
                <a:lnTo>
                  <a:pt x="2344738" y="562777"/>
                </a:lnTo>
                <a:lnTo>
                  <a:pt x="2344102" y="569135"/>
                </a:lnTo>
                <a:lnTo>
                  <a:pt x="2343466" y="575493"/>
                </a:lnTo>
                <a:lnTo>
                  <a:pt x="2342195" y="581851"/>
                </a:lnTo>
                <a:lnTo>
                  <a:pt x="2340923" y="587891"/>
                </a:lnTo>
                <a:lnTo>
                  <a:pt x="2339334" y="593613"/>
                </a:lnTo>
                <a:lnTo>
                  <a:pt x="2336790" y="599971"/>
                </a:lnTo>
                <a:lnTo>
                  <a:pt x="2334883" y="605375"/>
                </a:lnTo>
                <a:lnTo>
                  <a:pt x="2332340" y="611097"/>
                </a:lnTo>
                <a:lnTo>
                  <a:pt x="2329479" y="616502"/>
                </a:lnTo>
                <a:lnTo>
                  <a:pt x="2326618" y="621906"/>
                </a:lnTo>
                <a:lnTo>
                  <a:pt x="2323121" y="626675"/>
                </a:lnTo>
                <a:lnTo>
                  <a:pt x="2319624" y="631761"/>
                </a:lnTo>
                <a:lnTo>
                  <a:pt x="2315809" y="636529"/>
                </a:lnTo>
                <a:lnTo>
                  <a:pt x="2311994" y="640980"/>
                </a:lnTo>
                <a:lnTo>
                  <a:pt x="2307544" y="645749"/>
                </a:lnTo>
                <a:lnTo>
                  <a:pt x="2303411" y="649881"/>
                </a:lnTo>
                <a:lnTo>
                  <a:pt x="2298960" y="653696"/>
                </a:lnTo>
                <a:lnTo>
                  <a:pt x="2294192" y="657511"/>
                </a:lnTo>
                <a:lnTo>
                  <a:pt x="2289105" y="661008"/>
                </a:lnTo>
                <a:lnTo>
                  <a:pt x="2283701" y="664187"/>
                </a:lnTo>
                <a:lnTo>
                  <a:pt x="2278933" y="667048"/>
                </a:lnTo>
                <a:lnTo>
                  <a:pt x="2273528" y="669909"/>
                </a:lnTo>
                <a:lnTo>
                  <a:pt x="2267806" y="672452"/>
                </a:lnTo>
                <a:lnTo>
                  <a:pt x="2261766" y="674995"/>
                </a:lnTo>
                <a:lnTo>
                  <a:pt x="2256044" y="676903"/>
                </a:lnTo>
                <a:lnTo>
                  <a:pt x="2250004" y="678174"/>
                </a:lnTo>
                <a:lnTo>
                  <a:pt x="2247042" y="678915"/>
                </a:lnTo>
                <a:lnTo>
                  <a:pt x="2244725" y="687131"/>
                </a:lnTo>
                <a:lnTo>
                  <a:pt x="2240598" y="699199"/>
                </a:lnTo>
                <a:lnTo>
                  <a:pt x="2235835" y="711902"/>
                </a:lnTo>
                <a:lnTo>
                  <a:pt x="2230438" y="724605"/>
                </a:lnTo>
                <a:lnTo>
                  <a:pt x="2224405" y="737626"/>
                </a:lnTo>
                <a:lnTo>
                  <a:pt x="2217738" y="750647"/>
                </a:lnTo>
                <a:lnTo>
                  <a:pt x="2210753" y="763985"/>
                </a:lnTo>
                <a:lnTo>
                  <a:pt x="2203133" y="777324"/>
                </a:lnTo>
                <a:lnTo>
                  <a:pt x="2194878" y="790662"/>
                </a:lnTo>
                <a:lnTo>
                  <a:pt x="2185988" y="804318"/>
                </a:lnTo>
                <a:lnTo>
                  <a:pt x="2176781" y="817974"/>
                </a:lnTo>
                <a:lnTo>
                  <a:pt x="2166621" y="831948"/>
                </a:lnTo>
                <a:lnTo>
                  <a:pt x="2156778" y="845604"/>
                </a:lnTo>
                <a:lnTo>
                  <a:pt x="2145665" y="859577"/>
                </a:lnTo>
                <a:lnTo>
                  <a:pt x="2134235" y="873868"/>
                </a:lnTo>
                <a:lnTo>
                  <a:pt x="2122488" y="887524"/>
                </a:lnTo>
                <a:lnTo>
                  <a:pt x="2110105" y="901815"/>
                </a:lnTo>
                <a:lnTo>
                  <a:pt x="2097405" y="916107"/>
                </a:lnTo>
                <a:lnTo>
                  <a:pt x="2084388" y="930715"/>
                </a:lnTo>
                <a:lnTo>
                  <a:pt x="2082612" y="932575"/>
                </a:lnTo>
                <a:lnTo>
                  <a:pt x="2086318" y="943083"/>
                </a:lnTo>
                <a:lnTo>
                  <a:pt x="2093299" y="964677"/>
                </a:lnTo>
                <a:lnTo>
                  <a:pt x="2099963" y="986588"/>
                </a:lnTo>
                <a:lnTo>
                  <a:pt x="2105993" y="1008817"/>
                </a:lnTo>
                <a:lnTo>
                  <a:pt x="2111388" y="1031045"/>
                </a:lnTo>
                <a:lnTo>
                  <a:pt x="2116465" y="1053909"/>
                </a:lnTo>
                <a:lnTo>
                  <a:pt x="2120591" y="1076456"/>
                </a:lnTo>
                <a:lnTo>
                  <a:pt x="2124399" y="1099637"/>
                </a:lnTo>
                <a:lnTo>
                  <a:pt x="2127889" y="1123136"/>
                </a:lnTo>
                <a:lnTo>
                  <a:pt x="2130745" y="1146000"/>
                </a:lnTo>
                <a:lnTo>
                  <a:pt x="2132649" y="1169817"/>
                </a:lnTo>
                <a:lnTo>
                  <a:pt x="2133919" y="1193316"/>
                </a:lnTo>
                <a:lnTo>
                  <a:pt x="2134871" y="1217132"/>
                </a:lnTo>
                <a:lnTo>
                  <a:pt x="2135188" y="1241584"/>
                </a:lnTo>
                <a:lnTo>
                  <a:pt x="2134871" y="1265400"/>
                </a:lnTo>
                <a:lnTo>
                  <a:pt x="2133919" y="1289217"/>
                </a:lnTo>
                <a:lnTo>
                  <a:pt x="2132649" y="1313034"/>
                </a:lnTo>
                <a:lnTo>
                  <a:pt x="2130745" y="1336533"/>
                </a:lnTo>
                <a:lnTo>
                  <a:pt x="2127889" y="1359714"/>
                </a:lnTo>
                <a:lnTo>
                  <a:pt x="2124399" y="1382896"/>
                </a:lnTo>
                <a:lnTo>
                  <a:pt x="2120591" y="1406077"/>
                </a:lnTo>
                <a:lnTo>
                  <a:pt x="2116465" y="1428941"/>
                </a:lnTo>
                <a:lnTo>
                  <a:pt x="2111388" y="1451170"/>
                </a:lnTo>
                <a:lnTo>
                  <a:pt x="2105993" y="1474034"/>
                </a:lnTo>
                <a:lnTo>
                  <a:pt x="2099963" y="1495945"/>
                </a:lnTo>
                <a:lnTo>
                  <a:pt x="2093299" y="1517856"/>
                </a:lnTo>
                <a:lnTo>
                  <a:pt x="2086318" y="1539767"/>
                </a:lnTo>
                <a:lnTo>
                  <a:pt x="2078702" y="1561361"/>
                </a:lnTo>
                <a:lnTo>
                  <a:pt x="2070769" y="1582320"/>
                </a:lnTo>
                <a:lnTo>
                  <a:pt x="2062200" y="1603596"/>
                </a:lnTo>
                <a:lnTo>
                  <a:pt x="2052998" y="1624237"/>
                </a:lnTo>
                <a:lnTo>
                  <a:pt x="2043477" y="1644560"/>
                </a:lnTo>
                <a:lnTo>
                  <a:pt x="2033323" y="1664884"/>
                </a:lnTo>
                <a:lnTo>
                  <a:pt x="2023168" y="1684572"/>
                </a:lnTo>
                <a:lnTo>
                  <a:pt x="2016689" y="1696395"/>
                </a:lnTo>
                <a:lnTo>
                  <a:pt x="2018423" y="1698160"/>
                </a:lnTo>
                <a:lnTo>
                  <a:pt x="2036832" y="1716580"/>
                </a:lnTo>
                <a:lnTo>
                  <a:pt x="2054606" y="1735318"/>
                </a:lnTo>
                <a:lnTo>
                  <a:pt x="2071746" y="1753738"/>
                </a:lnTo>
                <a:lnTo>
                  <a:pt x="2088250" y="1772158"/>
                </a:lnTo>
                <a:lnTo>
                  <a:pt x="2103802" y="1790578"/>
                </a:lnTo>
                <a:lnTo>
                  <a:pt x="2119037" y="1808998"/>
                </a:lnTo>
                <a:lnTo>
                  <a:pt x="2133320" y="1827100"/>
                </a:lnTo>
                <a:lnTo>
                  <a:pt x="2146650" y="1845202"/>
                </a:lnTo>
                <a:lnTo>
                  <a:pt x="2159346" y="1862987"/>
                </a:lnTo>
                <a:lnTo>
                  <a:pt x="2171407" y="1880454"/>
                </a:lnTo>
                <a:lnTo>
                  <a:pt x="2182516" y="1898239"/>
                </a:lnTo>
                <a:lnTo>
                  <a:pt x="2192990" y="1915707"/>
                </a:lnTo>
                <a:lnTo>
                  <a:pt x="2202194" y="1932539"/>
                </a:lnTo>
                <a:lnTo>
                  <a:pt x="2210447" y="1949371"/>
                </a:lnTo>
                <a:lnTo>
                  <a:pt x="2218381" y="1965885"/>
                </a:lnTo>
                <a:lnTo>
                  <a:pt x="2224729" y="1982400"/>
                </a:lnTo>
                <a:lnTo>
                  <a:pt x="2230442" y="1998279"/>
                </a:lnTo>
                <a:lnTo>
                  <a:pt x="2235203" y="2014476"/>
                </a:lnTo>
                <a:lnTo>
                  <a:pt x="2237107" y="2022098"/>
                </a:lnTo>
                <a:lnTo>
                  <a:pt x="2238695" y="2029720"/>
                </a:lnTo>
                <a:lnTo>
                  <a:pt x="2240281" y="2037342"/>
                </a:lnTo>
                <a:lnTo>
                  <a:pt x="2241234" y="2044647"/>
                </a:lnTo>
                <a:lnTo>
                  <a:pt x="2242186" y="2052586"/>
                </a:lnTo>
                <a:lnTo>
                  <a:pt x="2242821" y="2059891"/>
                </a:lnTo>
                <a:lnTo>
                  <a:pt x="2243138" y="2067195"/>
                </a:lnTo>
                <a:lnTo>
                  <a:pt x="2243138" y="2074500"/>
                </a:lnTo>
                <a:lnTo>
                  <a:pt x="2243138" y="2081169"/>
                </a:lnTo>
                <a:lnTo>
                  <a:pt x="2242821" y="2088473"/>
                </a:lnTo>
                <a:lnTo>
                  <a:pt x="2242186" y="2095460"/>
                </a:lnTo>
                <a:lnTo>
                  <a:pt x="2240916" y="2102130"/>
                </a:lnTo>
                <a:lnTo>
                  <a:pt x="2239647" y="2108799"/>
                </a:lnTo>
                <a:lnTo>
                  <a:pt x="2237742" y="2115468"/>
                </a:lnTo>
                <a:lnTo>
                  <a:pt x="2235838" y="2122138"/>
                </a:lnTo>
                <a:lnTo>
                  <a:pt x="2233934" y="2128489"/>
                </a:lnTo>
                <a:lnTo>
                  <a:pt x="2231395" y="2134841"/>
                </a:lnTo>
                <a:lnTo>
                  <a:pt x="2228538" y="2141193"/>
                </a:lnTo>
                <a:lnTo>
                  <a:pt x="2225681" y="2147545"/>
                </a:lnTo>
                <a:lnTo>
                  <a:pt x="2222190" y="2153261"/>
                </a:lnTo>
                <a:lnTo>
                  <a:pt x="2216477" y="2162471"/>
                </a:lnTo>
                <a:lnTo>
                  <a:pt x="2209812" y="2170728"/>
                </a:lnTo>
                <a:lnTo>
                  <a:pt x="2202512" y="2178986"/>
                </a:lnTo>
                <a:lnTo>
                  <a:pt x="2194894" y="2186608"/>
                </a:lnTo>
                <a:lnTo>
                  <a:pt x="2186325" y="2193595"/>
                </a:lnTo>
                <a:lnTo>
                  <a:pt x="2177438" y="2199946"/>
                </a:lnTo>
                <a:lnTo>
                  <a:pt x="2168233" y="2206298"/>
                </a:lnTo>
                <a:lnTo>
                  <a:pt x="2158394" y="2211697"/>
                </a:lnTo>
                <a:lnTo>
                  <a:pt x="2147920" y="2216461"/>
                </a:lnTo>
                <a:lnTo>
                  <a:pt x="2137129" y="2221225"/>
                </a:lnTo>
                <a:lnTo>
                  <a:pt x="2125703" y="2225036"/>
                </a:lnTo>
                <a:lnTo>
                  <a:pt x="2113641" y="2228529"/>
                </a:lnTo>
                <a:lnTo>
                  <a:pt x="2100946" y="2231705"/>
                </a:lnTo>
                <a:lnTo>
                  <a:pt x="2088250" y="2234246"/>
                </a:lnTo>
                <a:lnTo>
                  <a:pt x="2074919" y="2236151"/>
                </a:lnTo>
                <a:lnTo>
                  <a:pt x="2061272" y="2237739"/>
                </a:lnTo>
                <a:lnTo>
                  <a:pt x="2047306" y="2239327"/>
                </a:lnTo>
                <a:lnTo>
                  <a:pt x="2032706" y="2239962"/>
                </a:lnTo>
                <a:lnTo>
                  <a:pt x="2017471" y="2239962"/>
                </a:lnTo>
                <a:lnTo>
                  <a:pt x="2001919" y="2239962"/>
                </a:lnTo>
                <a:lnTo>
                  <a:pt x="1986049" y="2239645"/>
                </a:lnTo>
                <a:lnTo>
                  <a:pt x="1970180" y="2238374"/>
                </a:lnTo>
                <a:lnTo>
                  <a:pt x="1953675" y="2237421"/>
                </a:lnTo>
                <a:lnTo>
                  <a:pt x="1937171" y="2235516"/>
                </a:lnTo>
                <a:lnTo>
                  <a:pt x="1919714" y="2233610"/>
                </a:lnTo>
                <a:lnTo>
                  <a:pt x="1901940" y="2230752"/>
                </a:lnTo>
                <a:lnTo>
                  <a:pt x="1884483" y="2228211"/>
                </a:lnTo>
                <a:lnTo>
                  <a:pt x="1866392" y="2224718"/>
                </a:lnTo>
                <a:lnTo>
                  <a:pt x="1847983" y="2221225"/>
                </a:lnTo>
                <a:lnTo>
                  <a:pt x="1828940" y="2217096"/>
                </a:lnTo>
                <a:lnTo>
                  <a:pt x="1810213" y="2212650"/>
                </a:lnTo>
                <a:lnTo>
                  <a:pt x="1791170" y="2208204"/>
                </a:lnTo>
                <a:lnTo>
                  <a:pt x="1771491" y="2203122"/>
                </a:lnTo>
                <a:lnTo>
                  <a:pt x="1751813" y="2197723"/>
                </a:lnTo>
                <a:lnTo>
                  <a:pt x="1732135" y="2192007"/>
                </a:lnTo>
                <a:lnTo>
                  <a:pt x="1711822" y="2185973"/>
                </a:lnTo>
                <a:lnTo>
                  <a:pt x="1691508" y="2179303"/>
                </a:lnTo>
                <a:lnTo>
                  <a:pt x="1671195" y="2172634"/>
                </a:lnTo>
                <a:lnTo>
                  <a:pt x="1650882" y="2165965"/>
                </a:lnTo>
                <a:lnTo>
                  <a:pt x="1629617" y="2158660"/>
                </a:lnTo>
                <a:lnTo>
                  <a:pt x="1587721" y="2143098"/>
                </a:lnTo>
                <a:lnTo>
                  <a:pt x="1545507" y="2126584"/>
                </a:lnTo>
                <a:lnTo>
                  <a:pt x="1521352" y="2116558"/>
                </a:lnTo>
                <a:lnTo>
                  <a:pt x="1503686" y="2122797"/>
                </a:lnTo>
                <a:lnTo>
                  <a:pt x="1482107" y="2129783"/>
                </a:lnTo>
                <a:lnTo>
                  <a:pt x="1460211" y="2136134"/>
                </a:lnTo>
                <a:lnTo>
                  <a:pt x="1437997" y="2142485"/>
                </a:lnTo>
                <a:lnTo>
                  <a:pt x="1415784" y="2147884"/>
                </a:lnTo>
                <a:lnTo>
                  <a:pt x="1393253" y="2152647"/>
                </a:lnTo>
                <a:lnTo>
                  <a:pt x="1370087" y="2157093"/>
                </a:lnTo>
                <a:lnTo>
                  <a:pt x="1347556" y="2160903"/>
                </a:lnTo>
                <a:lnTo>
                  <a:pt x="1324073" y="2164079"/>
                </a:lnTo>
                <a:lnTo>
                  <a:pt x="1300590" y="2166619"/>
                </a:lnTo>
                <a:lnTo>
                  <a:pt x="1277107" y="2168842"/>
                </a:lnTo>
                <a:lnTo>
                  <a:pt x="1253624" y="2170430"/>
                </a:lnTo>
                <a:lnTo>
                  <a:pt x="1235048" y="2171174"/>
                </a:lnTo>
                <a:lnTo>
                  <a:pt x="1225595" y="2188845"/>
                </a:lnTo>
                <a:lnTo>
                  <a:pt x="1213536" y="2210752"/>
                </a:lnTo>
                <a:lnTo>
                  <a:pt x="1201160" y="2232342"/>
                </a:lnTo>
                <a:lnTo>
                  <a:pt x="1189101" y="2252980"/>
                </a:lnTo>
                <a:lnTo>
                  <a:pt x="1176408" y="2273617"/>
                </a:lnTo>
                <a:lnTo>
                  <a:pt x="1163714" y="2292667"/>
                </a:lnTo>
                <a:lnTo>
                  <a:pt x="1151020" y="2311082"/>
                </a:lnTo>
                <a:lnTo>
                  <a:pt x="1138327" y="2328862"/>
                </a:lnTo>
                <a:lnTo>
                  <a:pt x="1125316" y="2346007"/>
                </a:lnTo>
                <a:lnTo>
                  <a:pt x="1112305" y="2362200"/>
                </a:lnTo>
                <a:lnTo>
                  <a:pt x="1098977" y="2377122"/>
                </a:lnTo>
                <a:lnTo>
                  <a:pt x="1085966" y="2391410"/>
                </a:lnTo>
                <a:lnTo>
                  <a:pt x="1072638" y="2404745"/>
                </a:lnTo>
                <a:lnTo>
                  <a:pt x="1059627" y="2417445"/>
                </a:lnTo>
                <a:lnTo>
                  <a:pt x="1045981" y="2429192"/>
                </a:lnTo>
                <a:lnTo>
                  <a:pt x="1032653" y="2439352"/>
                </a:lnTo>
                <a:lnTo>
                  <a:pt x="1019325" y="2449195"/>
                </a:lnTo>
                <a:lnTo>
                  <a:pt x="1012343" y="2453322"/>
                </a:lnTo>
                <a:lnTo>
                  <a:pt x="1005679" y="2457450"/>
                </a:lnTo>
                <a:lnTo>
                  <a:pt x="998698" y="2460942"/>
                </a:lnTo>
                <a:lnTo>
                  <a:pt x="992034" y="2464752"/>
                </a:lnTo>
                <a:lnTo>
                  <a:pt x="985370" y="2467927"/>
                </a:lnTo>
                <a:lnTo>
                  <a:pt x="978388" y="2471102"/>
                </a:lnTo>
                <a:lnTo>
                  <a:pt x="971407" y="2473642"/>
                </a:lnTo>
                <a:lnTo>
                  <a:pt x="965060" y="2475865"/>
                </a:lnTo>
                <a:lnTo>
                  <a:pt x="958078" y="2477770"/>
                </a:lnTo>
                <a:lnTo>
                  <a:pt x="951097" y="2479992"/>
                </a:lnTo>
                <a:lnTo>
                  <a:pt x="944750" y="2481262"/>
                </a:lnTo>
                <a:lnTo>
                  <a:pt x="937769" y="2482532"/>
                </a:lnTo>
                <a:lnTo>
                  <a:pt x="930787" y="2483802"/>
                </a:lnTo>
                <a:lnTo>
                  <a:pt x="924440" y="2484120"/>
                </a:lnTo>
                <a:lnTo>
                  <a:pt x="917459" y="2484437"/>
                </a:lnTo>
                <a:lnTo>
                  <a:pt x="910478" y="2484437"/>
                </a:lnTo>
                <a:lnTo>
                  <a:pt x="903813" y="2484120"/>
                </a:lnTo>
                <a:lnTo>
                  <a:pt x="897149" y="2483167"/>
                </a:lnTo>
                <a:lnTo>
                  <a:pt x="890168" y="2482532"/>
                </a:lnTo>
                <a:lnTo>
                  <a:pt x="883504" y="2480945"/>
                </a:lnTo>
                <a:lnTo>
                  <a:pt x="872714" y="2478405"/>
                </a:lnTo>
                <a:lnTo>
                  <a:pt x="862559" y="2474912"/>
                </a:lnTo>
                <a:lnTo>
                  <a:pt x="852722" y="2471102"/>
                </a:lnTo>
                <a:lnTo>
                  <a:pt x="843202" y="2466022"/>
                </a:lnTo>
                <a:lnTo>
                  <a:pt x="833682" y="2460307"/>
                </a:lnTo>
                <a:lnTo>
                  <a:pt x="824796" y="2453957"/>
                </a:lnTo>
                <a:lnTo>
                  <a:pt x="815911" y="2447290"/>
                </a:lnTo>
                <a:lnTo>
                  <a:pt x="807977" y="2439352"/>
                </a:lnTo>
                <a:lnTo>
                  <a:pt x="799726" y="2431097"/>
                </a:lnTo>
                <a:lnTo>
                  <a:pt x="792110" y="2422207"/>
                </a:lnTo>
                <a:lnTo>
                  <a:pt x="784494" y="2412682"/>
                </a:lnTo>
                <a:lnTo>
                  <a:pt x="777513" y="2402205"/>
                </a:lnTo>
                <a:lnTo>
                  <a:pt x="770531" y="2391410"/>
                </a:lnTo>
                <a:lnTo>
                  <a:pt x="764184" y="2380297"/>
                </a:lnTo>
                <a:lnTo>
                  <a:pt x="757520" y="2368550"/>
                </a:lnTo>
                <a:lnTo>
                  <a:pt x="751808" y="2355850"/>
                </a:lnTo>
                <a:lnTo>
                  <a:pt x="746096" y="2342515"/>
                </a:lnTo>
                <a:lnTo>
                  <a:pt x="740701" y="2329180"/>
                </a:lnTo>
                <a:lnTo>
                  <a:pt x="735624" y="2314892"/>
                </a:lnTo>
                <a:lnTo>
                  <a:pt x="730864" y="2300287"/>
                </a:lnTo>
                <a:lnTo>
                  <a:pt x="726104" y="2285365"/>
                </a:lnTo>
                <a:lnTo>
                  <a:pt x="721978" y="2269490"/>
                </a:lnTo>
                <a:lnTo>
                  <a:pt x="718170" y="2253615"/>
                </a:lnTo>
                <a:lnTo>
                  <a:pt x="714362" y="2237105"/>
                </a:lnTo>
                <a:lnTo>
                  <a:pt x="710871" y="2219960"/>
                </a:lnTo>
                <a:lnTo>
                  <a:pt x="707698" y="2202815"/>
                </a:lnTo>
                <a:lnTo>
                  <a:pt x="704525" y="2185035"/>
                </a:lnTo>
                <a:lnTo>
                  <a:pt x="701986" y="2166620"/>
                </a:lnTo>
                <a:lnTo>
                  <a:pt x="699765" y="2148205"/>
                </a:lnTo>
                <a:lnTo>
                  <a:pt x="697226" y="2128837"/>
                </a:lnTo>
                <a:lnTo>
                  <a:pt x="695322" y="2109787"/>
                </a:lnTo>
                <a:lnTo>
                  <a:pt x="693735" y="2090102"/>
                </a:lnTo>
                <a:lnTo>
                  <a:pt x="692466" y="2070100"/>
                </a:lnTo>
                <a:lnTo>
                  <a:pt x="691196" y="2049780"/>
                </a:lnTo>
                <a:lnTo>
                  <a:pt x="689927" y="2029142"/>
                </a:lnTo>
                <a:lnTo>
                  <a:pt x="689723" y="2015447"/>
                </a:lnTo>
                <a:lnTo>
                  <a:pt x="685908" y="2012923"/>
                </a:lnTo>
                <a:lnTo>
                  <a:pt x="667502" y="1999903"/>
                </a:lnTo>
                <a:lnTo>
                  <a:pt x="649414" y="1986884"/>
                </a:lnTo>
                <a:lnTo>
                  <a:pt x="631643" y="1973229"/>
                </a:lnTo>
                <a:lnTo>
                  <a:pt x="614507" y="1958939"/>
                </a:lnTo>
                <a:lnTo>
                  <a:pt x="597371" y="1944966"/>
                </a:lnTo>
                <a:lnTo>
                  <a:pt x="580552" y="1929724"/>
                </a:lnTo>
                <a:lnTo>
                  <a:pt x="564050" y="1914799"/>
                </a:lnTo>
                <a:lnTo>
                  <a:pt x="548501" y="1899239"/>
                </a:lnTo>
                <a:lnTo>
                  <a:pt x="532634" y="1883043"/>
                </a:lnTo>
                <a:lnTo>
                  <a:pt x="517719" y="1866848"/>
                </a:lnTo>
                <a:lnTo>
                  <a:pt x="502852" y="1850389"/>
                </a:lnTo>
                <a:lnTo>
                  <a:pt x="490220" y="1853864"/>
                </a:lnTo>
                <a:lnTo>
                  <a:pt x="465455" y="1859900"/>
                </a:lnTo>
                <a:lnTo>
                  <a:pt x="440690" y="1865300"/>
                </a:lnTo>
                <a:lnTo>
                  <a:pt x="416560" y="1870700"/>
                </a:lnTo>
                <a:lnTo>
                  <a:pt x="392748" y="1875465"/>
                </a:lnTo>
                <a:lnTo>
                  <a:pt x="369253" y="1879277"/>
                </a:lnTo>
                <a:lnTo>
                  <a:pt x="346710" y="1882772"/>
                </a:lnTo>
                <a:lnTo>
                  <a:pt x="324485" y="1885631"/>
                </a:lnTo>
                <a:lnTo>
                  <a:pt x="302578" y="1887537"/>
                </a:lnTo>
                <a:lnTo>
                  <a:pt x="281305" y="1889443"/>
                </a:lnTo>
                <a:lnTo>
                  <a:pt x="260668" y="1890396"/>
                </a:lnTo>
                <a:lnTo>
                  <a:pt x="240665" y="1890713"/>
                </a:lnTo>
                <a:lnTo>
                  <a:pt x="220980" y="1890396"/>
                </a:lnTo>
                <a:lnTo>
                  <a:pt x="202248" y="1889443"/>
                </a:lnTo>
                <a:lnTo>
                  <a:pt x="184150" y="1887537"/>
                </a:lnTo>
                <a:lnTo>
                  <a:pt x="166370" y="1885313"/>
                </a:lnTo>
                <a:lnTo>
                  <a:pt x="149860" y="1882136"/>
                </a:lnTo>
                <a:lnTo>
                  <a:pt x="133668" y="1878324"/>
                </a:lnTo>
                <a:lnTo>
                  <a:pt x="126048" y="1876418"/>
                </a:lnTo>
                <a:lnTo>
                  <a:pt x="118428" y="1874195"/>
                </a:lnTo>
                <a:lnTo>
                  <a:pt x="111125" y="1871336"/>
                </a:lnTo>
                <a:lnTo>
                  <a:pt x="103823" y="1868794"/>
                </a:lnTo>
                <a:lnTo>
                  <a:pt x="96838" y="1865936"/>
                </a:lnTo>
                <a:lnTo>
                  <a:pt x="90170" y="1862759"/>
                </a:lnTo>
                <a:lnTo>
                  <a:pt x="83820" y="1859582"/>
                </a:lnTo>
                <a:lnTo>
                  <a:pt x="77153" y="1856088"/>
                </a:lnTo>
                <a:lnTo>
                  <a:pt x="71438" y="1852276"/>
                </a:lnTo>
                <a:lnTo>
                  <a:pt x="65405" y="1848464"/>
                </a:lnTo>
                <a:lnTo>
                  <a:pt x="60008" y="1844652"/>
                </a:lnTo>
                <a:lnTo>
                  <a:pt x="54293" y="1839887"/>
                </a:lnTo>
                <a:lnTo>
                  <a:pt x="49213" y="1835758"/>
                </a:lnTo>
                <a:lnTo>
                  <a:pt x="44133" y="1830993"/>
                </a:lnTo>
                <a:lnTo>
                  <a:pt x="39688" y="1826228"/>
                </a:lnTo>
                <a:lnTo>
                  <a:pt x="34925" y="1821145"/>
                </a:lnTo>
                <a:lnTo>
                  <a:pt x="30798" y="1815745"/>
                </a:lnTo>
                <a:lnTo>
                  <a:pt x="26353" y="1810345"/>
                </a:lnTo>
                <a:lnTo>
                  <a:pt x="22543" y="1804627"/>
                </a:lnTo>
                <a:lnTo>
                  <a:pt x="19050" y="1798273"/>
                </a:lnTo>
                <a:lnTo>
                  <a:pt x="14288" y="1788744"/>
                </a:lnTo>
                <a:lnTo>
                  <a:pt x="9843" y="1778896"/>
                </a:lnTo>
                <a:lnTo>
                  <a:pt x="6668" y="1768731"/>
                </a:lnTo>
                <a:lnTo>
                  <a:pt x="3810" y="1758566"/>
                </a:lnTo>
                <a:lnTo>
                  <a:pt x="1905" y="1747765"/>
                </a:lnTo>
                <a:lnTo>
                  <a:pt x="318" y="1736647"/>
                </a:lnTo>
                <a:lnTo>
                  <a:pt x="0" y="1725211"/>
                </a:lnTo>
                <a:lnTo>
                  <a:pt x="0" y="1714093"/>
                </a:lnTo>
                <a:lnTo>
                  <a:pt x="1270" y="1702657"/>
                </a:lnTo>
                <a:lnTo>
                  <a:pt x="2540" y="1690904"/>
                </a:lnTo>
                <a:lnTo>
                  <a:pt x="4445" y="1678832"/>
                </a:lnTo>
                <a:lnTo>
                  <a:pt x="7620" y="1666761"/>
                </a:lnTo>
                <a:lnTo>
                  <a:pt x="11113" y="1654690"/>
                </a:lnTo>
                <a:lnTo>
                  <a:pt x="15240" y="1642301"/>
                </a:lnTo>
                <a:lnTo>
                  <a:pt x="20003" y="1629595"/>
                </a:lnTo>
                <a:lnTo>
                  <a:pt x="25400" y="1616570"/>
                </a:lnTo>
                <a:lnTo>
                  <a:pt x="31115" y="1603864"/>
                </a:lnTo>
                <a:lnTo>
                  <a:pt x="38100" y="1590840"/>
                </a:lnTo>
                <a:lnTo>
                  <a:pt x="45085" y="1577180"/>
                </a:lnTo>
                <a:lnTo>
                  <a:pt x="52705" y="1564156"/>
                </a:lnTo>
                <a:lnTo>
                  <a:pt x="60960" y="1550814"/>
                </a:lnTo>
                <a:lnTo>
                  <a:pt x="69850" y="1536837"/>
                </a:lnTo>
                <a:lnTo>
                  <a:pt x="79058" y="1523495"/>
                </a:lnTo>
                <a:lnTo>
                  <a:pt x="88900" y="1509518"/>
                </a:lnTo>
                <a:lnTo>
                  <a:pt x="99060" y="1495859"/>
                </a:lnTo>
                <a:lnTo>
                  <a:pt x="110173" y="1481564"/>
                </a:lnTo>
                <a:lnTo>
                  <a:pt x="121285" y="1467587"/>
                </a:lnTo>
                <a:lnTo>
                  <a:pt x="133350" y="1453610"/>
                </a:lnTo>
                <a:lnTo>
                  <a:pt x="145733" y="1439315"/>
                </a:lnTo>
                <a:lnTo>
                  <a:pt x="158433" y="1425020"/>
                </a:lnTo>
                <a:lnTo>
                  <a:pt x="171450" y="1410725"/>
                </a:lnTo>
                <a:lnTo>
                  <a:pt x="185103" y="1396748"/>
                </a:lnTo>
                <a:lnTo>
                  <a:pt x="199073" y="1382136"/>
                </a:lnTo>
                <a:lnTo>
                  <a:pt x="213678" y="1367841"/>
                </a:lnTo>
                <a:lnTo>
                  <a:pt x="228283" y="1353228"/>
                </a:lnTo>
                <a:lnTo>
                  <a:pt x="243523" y="1338616"/>
                </a:lnTo>
                <a:lnTo>
                  <a:pt x="259080" y="1324321"/>
                </a:lnTo>
                <a:lnTo>
                  <a:pt x="275273" y="1309709"/>
                </a:lnTo>
                <a:lnTo>
                  <a:pt x="278354" y="1306873"/>
                </a:lnTo>
                <a:lnTo>
                  <a:pt x="277177" y="1289217"/>
                </a:lnTo>
                <a:lnTo>
                  <a:pt x="276542" y="1265400"/>
                </a:lnTo>
                <a:lnTo>
                  <a:pt x="276225" y="1241584"/>
                </a:lnTo>
                <a:lnTo>
                  <a:pt x="276542" y="1217132"/>
                </a:lnTo>
                <a:lnTo>
                  <a:pt x="277177" y="1193316"/>
                </a:lnTo>
                <a:lnTo>
                  <a:pt x="278764" y="1169817"/>
                </a:lnTo>
                <a:lnTo>
                  <a:pt x="280668" y="1146000"/>
                </a:lnTo>
                <a:lnTo>
                  <a:pt x="283524" y="1123136"/>
                </a:lnTo>
                <a:lnTo>
                  <a:pt x="286697" y="1099637"/>
                </a:lnTo>
                <a:lnTo>
                  <a:pt x="290823" y="1076456"/>
                </a:lnTo>
                <a:lnTo>
                  <a:pt x="294948" y="1053909"/>
                </a:lnTo>
                <a:lnTo>
                  <a:pt x="300025" y="1031045"/>
                </a:lnTo>
                <a:lnTo>
                  <a:pt x="305420" y="1008817"/>
                </a:lnTo>
                <a:lnTo>
                  <a:pt x="311449" y="986588"/>
                </a:lnTo>
                <a:lnTo>
                  <a:pt x="318114" y="964677"/>
                </a:lnTo>
                <a:lnTo>
                  <a:pt x="321267" y="954459"/>
                </a:lnTo>
                <a:lnTo>
                  <a:pt x="311816" y="945006"/>
                </a:lnTo>
                <a:lnTo>
                  <a:pt x="298479" y="930715"/>
                </a:lnTo>
                <a:lnTo>
                  <a:pt x="285459" y="916107"/>
                </a:lnTo>
                <a:lnTo>
                  <a:pt x="272757" y="901815"/>
                </a:lnTo>
                <a:lnTo>
                  <a:pt x="260373" y="887524"/>
                </a:lnTo>
                <a:lnTo>
                  <a:pt x="248306" y="873868"/>
                </a:lnTo>
                <a:lnTo>
                  <a:pt x="236874" y="859577"/>
                </a:lnTo>
                <a:lnTo>
                  <a:pt x="226077" y="845604"/>
                </a:lnTo>
                <a:lnTo>
                  <a:pt x="215915" y="831948"/>
                </a:lnTo>
                <a:lnTo>
                  <a:pt x="206071" y="817974"/>
                </a:lnTo>
                <a:lnTo>
                  <a:pt x="196544" y="804318"/>
                </a:lnTo>
                <a:lnTo>
                  <a:pt x="191046" y="795873"/>
                </a:lnTo>
                <a:lnTo>
                  <a:pt x="188135" y="796289"/>
                </a:lnTo>
                <a:lnTo>
                  <a:pt x="181777" y="796925"/>
                </a:lnTo>
                <a:lnTo>
                  <a:pt x="175419" y="796925"/>
                </a:lnTo>
                <a:lnTo>
                  <a:pt x="169060" y="796925"/>
                </a:lnTo>
                <a:lnTo>
                  <a:pt x="162385" y="796289"/>
                </a:lnTo>
                <a:lnTo>
                  <a:pt x="156344" y="795336"/>
                </a:lnTo>
                <a:lnTo>
                  <a:pt x="150304" y="794382"/>
                </a:lnTo>
                <a:lnTo>
                  <a:pt x="143946" y="793110"/>
                </a:lnTo>
                <a:lnTo>
                  <a:pt x="137906" y="791203"/>
                </a:lnTo>
                <a:lnTo>
                  <a:pt x="132184" y="789295"/>
                </a:lnTo>
                <a:lnTo>
                  <a:pt x="126462" y="787070"/>
                </a:lnTo>
                <a:lnTo>
                  <a:pt x="120422" y="784845"/>
                </a:lnTo>
                <a:lnTo>
                  <a:pt x="115017" y="781666"/>
                </a:lnTo>
                <a:lnTo>
                  <a:pt x="110249" y="778805"/>
                </a:lnTo>
                <a:lnTo>
                  <a:pt x="104845" y="775626"/>
                </a:lnTo>
                <a:lnTo>
                  <a:pt x="99758" y="772129"/>
                </a:lnTo>
                <a:lnTo>
                  <a:pt x="94990" y="768314"/>
                </a:lnTo>
                <a:lnTo>
                  <a:pt x="90539" y="764181"/>
                </a:lnTo>
                <a:lnTo>
                  <a:pt x="86406" y="760049"/>
                </a:lnTo>
                <a:lnTo>
                  <a:pt x="81956" y="755916"/>
                </a:lnTo>
                <a:lnTo>
                  <a:pt x="77823" y="751147"/>
                </a:lnTo>
                <a:lnTo>
                  <a:pt x="74326" y="746379"/>
                </a:lnTo>
                <a:lnTo>
                  <a:pt x="70829" y="741292"/>
                </a:lnTo>
                <a:lnTo>
                  <a:pt x="67332" y="736206"/>
                </a:lnTo>
                <a:lnTo>
                  <a:pt x="64471" y="730802"/>
                </a:lnTo>
                <a:lnTo>
                  <a:pt x="61610" y="725397"/>
                </a:lnTo>
                <a:lnTo>
                  <a:pt x="59067" y="719993"/>
                </a:lnTo>
                <a:lnTo>
                  <a:pt x="56524" y="714271"/>
                </a:lnTo>
                <a:lnTo>
                  <a:pt x="54616" y="708549"/>
                </a:lnTo>
                <a:lnTo>
                  <a:pt x="53345" y="702509"/>
                </a:lnTo>
                <a:lnTo>
                  <a:pt x="51755" y="696151"/>
                </a:lnTo>
                <a:lnTo>
                  <a:pt x="50484" y="690111"/>
                </a:lnTo>
                <a:lnTo>
                  <a:pt x="49848" y="683752"/>
                </a:lnTo>
                <a:lnTo>
                  <a:pt x="49212" y="677394"/>
                </a:lnTo>
                <a:lnTo>
                  <a:pt x="49212" y="670719"/>
                </a:lnTo>
                <a:lnTo>
                  <a:pt x="49212" y="664361"/>
                </a:lnTo>
                <a:lnTo>
                  <a:pt x="49848" y="657685"/>
                </a:lnTo>
                <a:lnTo>
                  <a:pt x="50484" y="651645"/>
                </a:lnTo>
                <a:lnTo>
                  <a:pt x="51755" y="645287"/>
                </a:lnTo>
                <a:lnTo>
                  <a:pt x="53345" y="639246"/>
                </a:lnTo>
                <a:lnTo>
                  <a:pt x="54616" y="633206"/>
                </a:lnTo>
                <a:lnTo>
                  <a:pt x="56524" y="627484"/>
                </a:lnTo>
                <a:lnTo>
                  <a:pt x="59067" y="621444"/>
                </a:lnTo>
                <a:lnTo>
                  <a:pt x="61610" y="616040"/>
                </a:lnTo>
                <a:lnTo>
                  <a:pt x="64471" y="610635"/>
                </a:lnTo>
                <a:lnTo>
                  <a:pt x="67332" y="605549"/>
                </a:lnTo>
                <a:lnTo>
                  <a:pt x="70829" y="600463"/>
                </a:lnTo>
                <a:lnTo>
                  <a:pt x="74326" y="595376"/>
                </a:lnTo>
                <a:lnTo>
                  <a:pt x="77823" y="590290"/>
                </a:lnTo>
                <a:lnTo>
                  <a:pt x="81956" y="585839"/>
                </a:lnTo>
                <a:lnTo>
                  <a:pt x="86406" y="581389"/>
                </a:lnTo>
                <a:lnTo>
                  <a:pt x="90539" y="577256"/>
                </a:lnTo>
                <a:lnTo>
                  <a:pt x="94990" y="573441"/>
                </a:lnTo>
                <a:lnTo>
                  <a:pt x="99758" y="569626"/>
                </a:lnTo>
                <a:lnTo>
                  <a:pt x="104845" y="566129"/>
                </a:lnTo>
                <a:lnTo>
                  <a:pt x="110249" y="562632"/>
                </a:lnTo>
                <a:lnTo>
                  <a:pt x="115017" y="560089"/>
                </a:lnTo>
                <a:lnTo>
                  <a:pt x="120422" y="556910"/>
                </a:lnTo>
                <a:lnTo>
                  <a:pt x="126462" y="554685"/>
                </a:lnTo>
                <a:lnTo>
                  <a:pt x="132184" y="552142"/>
                </a:lnTo>
                <a:lnTo>
                  <a:pt x="137906" y="550234"/>
                </a:lnTo>
                <a:lnTo>
                  <a:pt x="143255" y="548545"/>
                </a:lnTo>
                <a:lnTo>
                  <a:pt x="146053" y="542949"/>
                </a:lnTo>
                <a:lnTo>
                  <a:pt x="149546" y="536915"/>
                </a:lnTo>
                <a:lnTo>
                  <a:pt x="153357" y="531198"/>
                </a:lnTo>
                <a:lnTo>
                  <a:pt x="157485" y="525799"/>
                </a:lnTo>
                <a:lnTo>
                  <a:pt x="161613" y="520400"/>
                </a:lnTo>
                <a:lnTo>
                  <a:pt x="166059" y="515637"/>
                </a:lnTo>
                <a:lnTo>
                  <a:pt x="171140" y="510555"/>
                </a:lnTo>
                <a:lnTo>
                  <a:pt x="175903" y="505792"/>
                </a:lnTo>
                <a:lnTo>
                  <a:pt x="181302" y="501345"/>
                </a:lnTo>
                <a:lnTo>
                  <a:pt x="186700" y="497217"/>
                </a:lnTo>
                <a:lnTo>
                  <a:pt x="192416" y="492771"/>
                </a:lnTo>
                <a:lnTo>
                  <a:pt x="198132" y="488960"/>
                </a:lnTo>
                <a:lnTo>
                  <a:pt x="204166" y="485466"/>
                </a:lnTo>
                <a:lnTo>
                  <a:pt x="210517" y="481973"/>
                </a:lnTo>
                <a:lnTo>
                  <a:pt x="216868" y="478480"/>
                </a:lnTo>
                <a:lnTo>
                  <a:pt x="223854" y="475621"/>
                </a:lnTo>
                <a:lnTo>
                  <a:pt x="230840" y="472446"/>
                </a:lnTo>
                <a:lnTo>
                  <a:pt x="238144" y="469905"/>
                </a:lnTo>
                <a:lnTo>
                  <a:pt x="245448" y="467364"/>
                </a:lnTo>
                <a:lnTo>
                  <a:pt x="252751" y="465141"/>
                </a:lnTo>
                <a:lnTo>
                  <a:pt x="260373" y="462918"/>
                </a:lnTo>
                <a:lnTo>
                  <a:pt x="276568" y="459107"/>
                </a:lnTo>
                <a:lnTo>
                  <a:pt x="293398" y="455931"/>
                </a:lnTo>
                <a:lnTo>
                  <a:pt x="310864" y="453708"/>
                </a:lnTo>
                <a:lnTo>
                  <a:pt x="329282" y="452120"/>
                </a:lnTo>
                <a:lnTo>
                  <a:pt x="348017" y="450850"/>
                </a:lnTo>
                <a:lnTo>
                  <a:pt x="367071" y="450850"/>
                </a:lnTo>
                <a:lnTo>
                  <a:pt x="387712" y="450850"/>
                </a:lnTo>
                <a:lnTo>
                  <a:pt x="408035" y="452120"/>
                </a:lnTo>
                <a:lnTo>
                  <a:pt x="429629" y="453708"/>
                </a:lnTo>
                <a:lnTo>
                  <a:pt x="450905" y="455931"/>
                </a:lnTo>
                <a:lnTo>
                  <a:pt x="473769" y="458790"/>
                </a:lnTo>
                <a:lnTo>
                  <a:pt x="496315" y="461965"/>
                </a:lnTo>
                <a:lnTo>
                  <a:pt x="519814" y="466412"/>
                </a:lnTo>
                <a:lnTo>
                  <a:pt x="543631" y="470858"/>
                </a:lnTo>
                <a:lnTo>
                  <a:pt x="567447" y="475939"/>
                </a:lnTo>
                <a:lnTo>
                  <a:pt x="592216" y="481655"/>
                </a:lnTo>
                <a:lnTo>
                  <a:pt x="616985" y="488007"/>
                </a:lnTo>
                <a:lnTo>
                  <a:pt x="642390" y="494359"/>
                </a:lnTo>
                <a:lnTo>
                  <a:pt x="649347" y="496334"/>
                </a:lnTo>
                <a:lnTo>
                  <a:pt x="649414" y="496284"/>
                </a:lnTo>
                <a:lnTo>
                  <a:pt x="667502" y="482629"/>
                </a:lnTo>
                <a:lnTo>
                  <a:pt x="685908" y="469927"/>
                </a:lnTo>
                <a:lnTo>
                  <a:pt x="704631" y="457543"/>
                </a:lnTo>
                <a:lnTo>
                  <a:pt x="723671" y="445793"/>
                </a:lnTo>
                <a:lnTo>
                  <a:pt x="742711" y="434361"/>
                </a:lnTo>
                <a:lnTo>
                  <a:pt x="762386" y="423564"/>
                </a:lnTo>
                <a:lnTo>
                  <a:pt x="782378" y="413085"/>
                </a:lnTo>
                <a:lnTo>
                  <a:pt x="802688" y="402606"/>
                </a:lnTo>
                <a:lnTo>
                  <a:pt x="822997" y="393397"/>
                </a:lnTo>
                <a:lnTo>
                  <a:pt x="843942" y="384188"/>
                </a:lnTo>
                <a:lnTo>
                  <a:pt x="864886" y="375931"/>
                </a:lnTo>
                <a:lnTo>
                  <a:pt x="875299" y="371888"/>
                </a:lnTo>
                <a:lnTo>
                  <a:pt x="876926" y="355600"/>
                </a:lnTo>
                <a:lnTo>
                  <a:pt x="879146" y="336550"/>
                </a:lnTo>
                <a:lnTo>
                  <a:pt x="881366" y="317818"/>
                </a:lnTo>
                <a:lnTo>
                  <a:pt x="884221" y="299720"/>
                </a:lnTo>
                <a:lnTo>
                  <a:pt x="887076" y="281622"/>
                </a:lnTo>
                <a:lnTo>
                  <a:pt x="890247" y="264478"/>
                </a:lnTo>
                <a:lnTo>
                  <a:pt x="893736" y="247650"/>
                </a:lnTo>
                <a:lnTo>
                  <a:pt x="897542" y="231140"/>
                </a:lnTo>
                <a:lnTo>
                  <a:pt x="901349" y="214948"/>
                </a:lnTo>
                <a:lnTo>
                  <a:pt x="906106" y="199390"/>
                </a:lnTo>
                <a:lnTo>
                  <a:pt x="910229" y="184150"/>
                </a:lnTo>
                <a:lnTo>
                  <a:pt x="915304" y="169545"/>
                </a:lnTo>
                <a:lnTo>
                  <a:pt x="920379" y="155257"/>
                </a:lnTo>
                <a:lnTo>
                  <a:pt x="925454" y="141922"/>
                </a:lnTo>
                <a:lnTo>
                  <a:pt x="931480" y="128905"/>
                </a:lnTo>
                <a:lnTo>
                  <a:pt x="937507" y="116523"/>
                </a:lnTo>
                <a:lnTo>
                  <a:pt x="943533" y="104140"/>
                </a:lnTo>
                <a:lnTo>
                  <a:pt x="950194" y="93028"/>
                </a:lnTo>
                <a:lnTo>
                  <a:pt x="957172" y="82233"/>
                </a:lnTo>
                <a:lnTo>
                  <a:pt x="963833" y="71755"/>
                </a:lnTo>
                <a:lnTo>
                  <a:pt x="971762" y="62230"/>
                </a:lnTo>
                <a:lnTo>
                  <a:pt x="979374" y="53340"/>
                </a:lnTo>
                <a:lnTo>
                  <a:pt x="987304" y="45403"/>
                </a:lnTo>
                <a:lnTo>
                  <a:pt x="995868" y="37783"/>
                </a:lnTo>
                <a:lnTo>
                  <a:pt x="1004431" y="30797"/>
                </a:lnTo>
                <a:lnTo>
                  <a:pt x="1013630" y="24130"/>
                </a:lnTo>
                <a:lnTo>
                  <a:pt x="1022828" y="18733"/>
                </a:lnTo>
                <a:lnTo>
                  <a:pt x="1032343" y="13970"/>
                </a:lnTo>
                <a:lnTo>
                  <a:pt x="1042176" y="9525"/>
                </a:lnTo>
                <a:lnTo>
                  <a:pt x="1052325" y="6033"/>
                </a:lnTo>
                <a:lnTo>
                  <a:pt x="1063109" y="3493"/>
                </a:lnTo>
                <a:lnTo>
                  <a:pt x="1069453" y="2223"/>
                </a:lnTo>
                <a:lnTo>
                  <a:pt x="1076431" y="1270"/>
                </a:lnTo>
                <a:lnTo>
                  <a:pt x="1083409" y="318"/>
                </a:lnTo>
                <a:lnTo>
                  <a:pt x="10900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2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Freeform 477"/>
          <p:cNvSpPr>
            <a:spLocks noEditPoints="1"/>
          </p:cNvSpPr>
          <p:nvPr/>
        </p:nvSpPr>
        <p:spPr bwMode="auto">
          <a:xfrm>
            <a:off x="1132958" y="1786323"/>
            <a:ext cx="1233861" cy="1137603"/>
          </a:xfrm>
          <a:custGeom>
            <a:avLst/>
            <a:gdLst>
              <a:gd name="T0" fmla="*/ 244 w 355"/>
              <a:gd name="T1" fmla="*/ 139 h 328"/>
              <a:gd name="T2" fmla="*/ 244 w 355"/>
              <a:gd name="T3" fmla="*/ 138 h 328"/>
              <a:gd name="T4" fmla="*/ 188 w 355"/>
              <a:gd name="T5" fmla="*/ 145 h 328"/>
              <a:gd name="T6" fmla="*/ 173 w 355"/>
              <a:gd name="T7" fmla="*/ 111 h 328"/>
              <a:gd name="T8" fmla="*/ 150 w 355"/>
              <a:gd name="T9" fmla="*/ 90 h 328"/>
              <a:gd name="T10" fmla="*/ 112 w 355"/>
              <a:gd name="T11" fmla="*/ 139 h 328"/>
              <a:gd name="T12" fmla="*/ 178 w 355"/>
              <a:gd name="T13" fmla="*/ 151 h 328"/>
              <a:gd name="T14" fmla="*/ 207 w 355"/>
              <a:gd name="T15" fmla="*/ 38 h 328"/>
              <a:gd name="T16" fmla="*/ 148 w 355"/>
              <a:gd name="T17" fmla="*/ 38 h 328"/>
              <a:gd name="T18" fmla="*/ 292 w 355"/>
              <a:gd name="T19" fmla="*/ 270 h 328"/>
              <a:gd name="T20" fmla="*/ 283 w 355"/>
              <a:gd name="T21" fmla="*/ 271 h 328"/>
              <a:gd name="T22" fmla="*/ 280 w 355"/>
              <a:gd name="T23" fmla="*/ 277 h 328"/>
              <a:gd name="T24" fmla="*/ 286 w 355"/>
              <a:gd name="T25" fmla="*/ 283 h 328"/>
              <a:gd name="T26" fmla="*/ 294 w 355"/>
              <a:gd name="T27" fmla="*/ 282 h 328"/>
              <a:gd name="T28" fmla="*/ 297 w 355"/>
              <a:gd name="T29" fmla="*/ 273 h 328"/>
              <a:gd name="T30" fmla="*/ 292 w 355"/>
              <a:gd name="T31" fmla="*/ 270 h 328"/>
              <a:gd name="T32" fmla="*/ 318 w 355"/>
              <a:gd name="T33" fmla="*/ 213 h 328"/>
              <a:gd name="T34" fmla="*/ 259 w 355"/>
              <a:gd name="T35" fmla="*/ 213 h 328"/>
              <a:gd name="T36" fmla="*/ 181 w 355"/>
              <a:gd name="T37" fmla="*/ 95 h 328"/>
              <a:gd name="T38" fmla="*/ 172 w 355"/>
              <a:gd name="T39" fmla="*/ 95 h 328"/>
              <a:gd name="T40" fmla="*/ 169 w 355"/>
              <a:gd name="T41" fmla="*/ 101 h 328"/>
              <a:gd name="T42" fmla="*/ 175 w 355"/>
              <a:gd name="T43" fmla="*/ 108 h 328"/>
              <a:gd name="T44" fmla="*/ 183 w 355"/>
              <a:gd name="T45" fmla="*/ 107 h 328"/>
              <a:gd name="T46" fmla="*/ 186 w 355"/>
              <a:gd name="T47" fmla="*/ 98 h 328"/>
              <a:gd name="T48" fmla="*/ 181 w 355"/>
              <a:gd name="T49" fmla="*/ 95 h 328"/>
              <a:gd name="T50" fmla="*/ 227 w 355"/>
              <a:gd name="T51" fmla="*/ 259 h 328"/>
              <a:gd name="T52" fmla="*/ 231 w 355"/>
              <a:gd name="T53" fmla="*/ 258 h 328"/>
              <a:gd name="T54" fmla="*/ 243 w 355"/>
              <a:gd name="T55" fmla="*/ 240 h 328"/>
              <a:gd name="T56" fmla="*/ 229 w 355"/>
              <a:gd name="T57" fmla="*/ 227 h 328"/>
              <a:gd name="T58" fmla="*/ 225 w 355"/>
              <a:gd name="T59" fmla="*/ 231 h 328"/>
              <a:gd name="T60" fmla="*/ 185 w 355"/>
              <a:gd name="T61" fmla="*/ 199 h 328"/>
              <a:gd name="T62" fmla="*/ 169 w 355"/>
              <a:gd name="T63" fmla="*/ 170 h 328"/>
              <a:gd name="T64" fmla="*/ 129 w 355"/>
              <a:gd name="T65" fmla="*/ 237 h 328"/>
              <a:gd name="T66" fmla="*/ 127 w 355"/>
              <a:gd name="T67" fmla="*/ 228 h 328"/>
              <a:gd name="T68" fmla="*/ 123 w 355"/>
              <a:gd name="T69" fmla="*/ 228 h 328"/>
              <a:gd name="T70" fmla="*/ 111 w 355"/>
              <a:gd name="T71" fmla="*/ 246 h 328"/>
              <a:gd name="T72" fmla="*/ 125 w 355"/>
              <a:gd name="T73" fmla="*/ 259 h 328"/>
              <a:gd name="T74" fmla="*/ 129 w 355"/>
              <a:gd name="T75" fmla="*/ 255 h 328"/>
              <a:gd name="T76" fmla="*/ 177 w 355"/>
              <a:gd name="T77" fmla="*/ 224 h 328"/>
              <a:gd name="T78" fmla="*/ 225 w 355"/>
              <a:gd name="T79" fmla="*/ 255 h 328"/>
              <a:gd name="T80" fmla="*/ 96 w 355"/>
              <a:gd name="T81" fmla="*/ 213 h 328"/>
              <a:gd name="T82" fmla="*/ 37 w 355"/>
              <a:gd name="T83" fmla="*/ 213 h 328"/>
              <a:gd name="T84" fmla="*/ 355 w 355"/>
              <a:gd name="T85" fmla="*/ 314 h 328"/>
              <a:gd name="T86" fmla="*/ 299 w 355"/>
              <a:gd name="T87" fmla="*/ 320 h 328"/>
              <a:gd name="T88" fmla="*/ 284 w 355"/>
              <a:gd name="T89" fmla="*/ 287 h 328"/>
              <a:gd name="T90" fmla="*/ 261 w 355"/>
              <a:gd name="T91" fmla="*/ 266 h 328"/>
              <a:gd name="T92" fmla="*/ 223 w 355"/>
              <a:gd name="T93" fmla="*/ 314 h 328"/>
              <a:gd name="T94" fmla="*/ 289 w 355"/>
              <a:gd name="T95" fmla="*/ 327 h 328"/>
              <a:gd name="T96" fmla="*/ 355 w 355"/>
              <a:gd name="T97" fmla="*/ 314 h 328"/>
              <a:gd name="T98" fmla="*/ 63 w 355"/>
              <a:gd name="T99" fmla="*/ 270 h 328"/>
              <a:gd name="T100" fmla="*/ 59 w 355"/>
              <a:gd name="T101" fmla="*/ 273 h 328"/>
              <a:gd name="T102" fmla="*/ 62 w 355"/>
              <a:gd name="T103" fmla="*/ 282 h 328"/>
              <a:gd name="T104" fmla="*/ 69 w 355"/>
              <a:gd name="T105" fmla="*/ 283 h 328"/>
              <a:gd name="T106" fmla="*/ 75 w 355"/>
              <a:gd name="T107" fmla="*/ 277 h 328"/>
              <a:gd name="T108" fmla="*/ 72 w 355"/>
              <a:gd name="T109" fmla="*/ 271 h 328"/>
              <a:gd name="T110" fmla="*/ 94 w 355"/>
              <a:gd name="T111" fmla="*/ 266 h 328"/>
              <a:gd name="T112" fmla="*/ 71 w 355"/>
              <a:gd name="T113" fmla="*/ 287 h 328"/>
              <a:gd name="T114" fmla="*/ 57 w 355"/>
              <a:gd name="T115" fmla="*/ 320 h 328"/>
              <a:gd name="T116" fmla="*/ 0 w 355"/>
              <a:gd name="T117" fmla="*/ 314 h 328"/>
              <a:gd name="T118" fmla="*/ 0 w 355"/>
              <a:gd name="T119" fmla="*/ 315 h 328"/>
              <a:gd name="T120" fmla="*/ 133 w 355"/>
              <a:gd name="T121" fmla="*/ 315 h 328"/>
              <a:gd name="T122" fmla="*/ 133 w 355"/>
              <a:gd name="T123" fmla="*/ 31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5" h="328">
                <a:moveTo>
                  <a:pt x="178" y="151"/>
                </a:moveTo>
                <a:cubicBezTo>
                  <a:pt x="233" y="151"/>
                  <a:pt x="244" y="153"/>
                  <a:pt x="244" y="139"/>
                </a:cubicBezTo>
                <a:cubicBezTo>
                  <a:pt x="244" y="139"/>
                  <a:pt x="244" y="139"/>
                  <a:pt x="244" y="139"/>
                </a:cubicBezTo>
                <a:cubicBezTo>
                  <a:pt x="244" y="138"/>
                  <a:pt x="244" y="138"/>
                  <a:pt x="244" y="138"/>
                </a:cubicBezTo>
                <a:cubicBezTo>
                  <a:pt x="244" y="118"/>
                  <a:pt x="228" y="99"/>
                  <a:pt x="205" y="90"/>
                </a:cubicBezTo>
                <a:cubicBezTo>
                  <a:pt x="188" y="145"/>
                  <a:pt x="188" y="145"/>
                  <a:pt x="188" y="145"/>
                </a:cubicBezTo>
                <a:cubicBezTo>
                  <a:pt x="182" y="111"/>
                  <a:pt x="182" y="111"/>
                  <a:pt x="182" y="111"/>
                </a:cubicBezTo>
                <a:cubicBezTo>
                  <a:pt x="173" y="111"/>
                  <a:pt x="173" y="111"/>
                  <a:pt x="173" y="111"/>
                </a:cubicBezTo>
                <a:cubicBezTo>
                  <a:pt x="168" y="145"/>
                  <a:pt x="168" y="145"/>
                  <a:pt x="168" y="145"/>
                </a:cubicBezTo>
                <a:cubicBezTo>
                  <a:pt x="150" y="90"/>
                  <a:pt x="150" y="90"/>
                  <a:pt x="150" y="90"/>
                </a:cubicBezTo>
                <a:cubicBezTo>
                  <a:pt x="127" y="99"/>
                  <a:pt x="111" y="118"/>
                  <a:pt x="111" y="138"/>
                </a:cubicBezTo>
                <a:cubicBezTo>
                  <a:pt x="112" y="139"/>
                  <a:pt x="112" y="139"/>
                  <a:pt x="112" y="139"/>
                </a:cubicBezTo>
                <a:cubicBezTo>
                  <a:pt x="111" y="139"/>
                  <a:pt x="111" y="139"/>
                  <a:pt x="111" y="139"/>
                </a:cubicBezTo>
                <a:cubicBezTo>
                  <a:pt x="111" y="153"/>
                  <a:pt x="125" y="151"/>
                  <a:pt x="178" y="151"/>
                </a:cubicBezTo>
                <a:close/>
                <a:moveTo>
                  <a:pt x="178" y="81"/>
                </a:moveTo>
                <a:cubicBezTo>
                  <a:pt x="194" y="81"/>
                  <a:pt x="207" y="59"/>
                  <a:pt x="207" y="38"/>
                </a:cubicBezTo>
                <a:cubicBezTo>
                  <a:pt x="207" y="17"/>
                  <a:pt x="194" y="0"/>
                  <a:pt x="178" y="0"/>
                </a:cubicBezTo>
                <a:cubicBezTo>
                  <a:pt x="161" y="0"/>
                  <a:pt x="148" y="17"/>
                  <a:pt x="148" y="38"/>
                </a:cubicBezTo>
                <a:cubicBezTo>
                  <a:pt x="148" y="59"/>
                  <a:pt x="161" y="81"/>
                  <a:pt x="178" y="81"/>
                </a:cubicBezTo>
                <a:close/>
                <a:moveTo>
                  <a:pt x="292" y="270"/>
                </a:moveTo>
                <a:cubicBezTo>
                  <a:pt x="285" y="270"/>
                  <a:pt x="285" y="270"/>
                  <a:pt x="285" y="270"/>
                </a:cubicBezTo>
                <a:cubicBezTo>
                  <a:pt x="284" y="270"/>
                  <a:pt x="284" y="270"/>
                  <a:pt x="283" y="271"/>
                </a:cubicBezTo>
                <a:cubicBezTo>
                  <a:pt x="281" y="273"/>
                  <a:pt x="281" y="273"/>
                  <a:pt x="281" y="273"/>
                </a:cubicBezTo>
                <a:cubicBezTo>
                  <a:pt x="280" y="274"/>
                  <a:pt x="280" y="275"/>
                  <a:pt x="280" y="277"/>
                </a:cubicBezTo>
                <a:cubicBezTo>
                  <a:pt x="284" y="282"/>
                  <a:pt x="284" y="282"/>
                  <a:pt x="284" y="282"/>
                </a:cubicBezTo>
                <a:cubicBezTo>
                  <a:pt x="284" y="283"/>
                  <a:pt x="285" y="283"/>
                  <a:pt x="286" y="283"/>
                </a:cubicBezTo>
                <a:cubicBezTo>
                  <a:pt x="291" y="283"/>
                  <a:pt x="291" y="283"/>
                  <a:pt x="291" y="283"/>
                </a:cubicBezTo>
                <a:cubicBezTo>
                  <a:pt x="292" y="283"/>
                  <a:pt x="293" y="283"/>
                  <a:pt x="294" y="282"/>
                </a:cubicBezTo>
                <a:cubicBezTo>
                  <a:pt x="297" y="277"/>
                  <a:pt x="297" y="277"/>
                  <a:pt x="297" y="277"/>
                </a:cubicBezTo>
                <a:cubicBezTo>
                  <a:pt x="298" y="275"/>
                  <a:pt x="297" y="274"/>
                  <a:pt x="297" y="273"/>
                </a:cubicBezTo>
                <a:cubicBezTo>
                  <a:pt x="294" y="271"/>
                  <a:pt x="294" y="271"/>
                  <a:pt x="294" y="271"/>
                </a:cubicBezTo>
                <a:cubicBezTo>
                  <a:pt x="293" y="270"/>
                  <a:pt x="293" y="270"/>
                  <a:pt x="292" y="270"/>
                </a:cubicBezTo>
                <a:close/>
                <a:moveTo>
                  <a:pt x="289" y="257"/>
                </a:moveTo>
                <a:cubicBezTo>
                  <a:pt x="305" y="257"/>
                  <a:pt x="318" y="234"/>
                  <a:pt x="318" y="213"/>
                </a:cubicBezTo>
                <a:cubicBezTo>
                  <a:pt x="318" y="192"/>
                  <a:pt x="305" y="175"/>
                  <a:pt x="289" y="175"/>
                </a:cubicBezTo>
                <a:cubicBezTo>
                  <a:pt x="272" y="175"/>
                  <a:pt x="259" y="192"/>
                  <a:pt x="259" y="213"/>
                </a:cubicBezTo>
                <a:cubicBezTo>
                  <a:pt x="259" y="234"/>
                  <a:pt x="272" y="257"/>
                  <a:pt x="289" y="257"/>
                </a:cubicBezTo>
                <a:close/>
                <a:moveTo>
                  <a:pt x="181" y="95"/>
                </a:moveTo>
                <a:cubicBezTo>
                  <a:pt x="174" y="95"/>
                  <a:pt x="174" y="95"/>
                  <a:pt x="174" y="95"/>
                </a:cubicBezTo>
                <a:cubicBezTo>
                  <a:pt x="173" y="95"/>
                  <a:pt x="173" y="95"/>
                  <a:pt x="172" y="95"/>
                </a:cubicBezTo>
                <a:cubicBezTo>
                  <a:pt x="170" y="98"/>
                  <a:pt x="170" y="98"/>
                  <a:pt x="170" y="98"/>
                </a:cubicBezTo>
                <a:cubicBezTo>
                  <a:pt x="169" y="99"/>
                  <a:pt x="169" y="100"/>
                  <a:pt x="169" y="101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73" y="108"/>
                  <a:pt x="174" y="108"/>
                  <a:pt x="175" y="108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1" y="108"/>
                  <a:pt x="182" y="108"/>
                  <a:pt x="183" y="107"/>
                </a:cubicBezTo>
                <a:cubicBezTo>
                  <a:pt x="186" y="101"/>
                  <a:pt x="186" y="101"/>
                  <a:pt x="186" y="101"/>
                </a:cubicBezTo>
                <a:cubicBezTo>
                  <a:pt x="187" y="100"/>
                  <a:pt x="186" y="99"/>
                  <a:pt x="186" y="98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2" y="95"/>
                  <a:pt x="182" y="95"/>
                  <a:pt x="181" y="95"/>
                </a:cubicBezTo>
                <a:close/>
                <a:moveTo>
                  <a:pt x="225" y="255"/>
                </a:moveTo>
                <a:cubicBezTo>
                  <a:pt x="225" y="257"/>
                  <a:pt x="226" y="258"/>
                  <a:pt x="227" y="259"/>
                </a:cubicBezTo>
                <a:cubicBezTo>
                  <a:pt x="228" y="259"/>
                  <a:pt x="228" y="259"/>
                  <a:pt x="229" y="259"/>
                </a:cubicBezTo>
                <a:cubicBezTo>
                  <a:pt x="230" y="259"/>
                  <a:pt x="231" y="259"/>
                  <a:pt x="231" y="258"/>
                </a:cubicBezTo>
                <a:cubicBezTo>
                  <a:pt x="243" y="246"/>
                  <a:pt x="243" y="246"/>
                  <a:pt x="243" y="246"/>
                </a:cubicBezTo>
                <a:cubicBezTo>
                  <a:pt x="245" y="244"/>
                  <a:pt x="245" y="242"/>
                  <a:pt x="243" y="240"/>
                </a:cubicBezTo>
                <a:cubicBezTo>
                  <a:pt x="231" y="228"/>
                  <a:pt x="231" y="228"/>
                  <a:pt x="231" y="228"/>
                </a:cubicBezTo>
                <a:cubicBezTo>
                  <a:pt x="231" y="228"/>
                  <a:pt x="230" y="227"/>
                  <a:pt x="229" y="227"/>
                </a:cubicBezTo>
                <a:cubicBezTo>
                  <a:pt x="228" y="227"/>
                  <a:pt x="228" y="227"/>
                  <a:pt x="227" y="228"/>
                </a:cubicBezTo>
                <a:cubicBezTo>
                  <a:pt x="226" y="228"/>
                  <a:pt x="225" y="230"/>
                  <a:pt x="225" y="231"/>
                </a:cubicBezTo>
                <a:cubicBezTo>
                  <a:pt x="225" y="237"/>
                  <a:pt x="225" y="237"/>
                  <a:pt x="225" y="237"/>
                </a:cubicBezTo>
                <a:cubicBezTo>
                  <a:pt x="187" y="233"/>
                  <a:pt x="185" y="200"/>
                  <a:pt x="185" y="199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69" y="200"/>
                  <a:pt x="168" y="233"/>
                  <a:pt x="129" y="237"/>
                </a:cubicBezTo>
                <a:cubicBezTo>
                  <a:pt x="129" y="231"/>
                  <a:pt x="129" y="231"/>
                  <a:pt x="129" y="231"/>
                </a:cubicBezTo>
                <a:cubicBezTo>
                  <a:pt x="129" y="230"/>
                  <a:pt x="128" y="228"/>
                  <a:pt x="127" y="228"/>
                </a:cubicBezTo>
                <a:cubicBezTo>
                  <a:pt x="126" y="227"/>
                  <a:pt x="126" y="227"/>
                  <a:pt x="125" y="227"/>
                </a:cubicBezTo>
                <a:cubicBezTo>
                  <a:pt x="124" y="227"/>
                  <a:pt x="123" y="228"/>
                  <a:pt x="123" y="228"/>
                </a:cubicBezTo>
                <a:cubicBezTo>
                  <a:pt x="111" y="240"/>
                  <a:pt x="111" y="240"/>
                  <a:pt x="111" y="240"/>
                </a:cubicBezTo>
                <a:cubicBezTo>
                  <a:pt x="109" y="242"/>
                  <a:pt x="109" y="244"/>
                  <a:pt x="111" y="246"/>
                </a:cubicBezTo>
                <a:cubicBezTo>
                  <a:pt x="123" y="258"/>
                  <a:pt x="123" y="258"/>
                  <a:pt x="123" y="258"/>
                </a:cubicBezTo>
                <a:cubicBezTo>
                  <a:pt x="123" y="259"/>
                  <a:pt x="124" y="259"/>
                  <a:pt x="125" y="259"/>
                </a:cubicBezTo>
                <a:cubicBezTo>
                  <a:pt x="126" y="259"/>
                  <a:pt x="126" y="259"/>
                  <a:pt x="127" y="259"/>
                </a:cubicBezTo>
                <a:cubicBezTo>
                  <a:pt x="128" y="258"/>
                  <a:pt x="129" y="257"/>
                  <a:pt x="129" y="255"/>
                </a:cubicBezTo>
                <a:cubicBezTo>
                  <a:pt x="129" y="252"/>
                  <a:pt x="129" y="252"/>
                  <a:pt x="129" y="252"/>
                </a:cubicBezTo>
                <a:cubicBezTo>
                  <a:pt x="155" y="250"/>
                  <a:pt x="169" y="238"/>
                  <a:pt x="177" y="224"/>
                </a:cubicBezTo>
                <a:cubicBezTo>
                  <a:pt x="185" y="238"/>
                  <a:pt x="199" y="250"/>
                  <a:pt x="225" y="252"/>
                </a:cubicBezTo>
                <a:lnTo>
                  <a:pt x="225" y="255"/>
                </a:lnTo>
                <a:close/>
                <a:moveTo>
                  <a:pt x="67" y="257"/>
                </a:moveTo>
                <a:cubicBezTo>
                  <a:pt x="83" y="257"/>
                  <a:pt x="96" y="234"/>
                  <a:pt x="96" y="213"/>
                </a:cubicBezTo>
                <a:cubicBezTo>
                  <a:pt x="96" y="192"/>
                  <a:pt x="83" y="175"/>
                  <a:pt x="67" y="175"/>
                </a:cubicBezTo>
                <a:cubicBezTo>
                  <a:pt x="50" y="175"/>
                  <a:pt x="37" y="192"/>
                  <a:pt x="37" y="213"/>
                </a:cubicBezTo>
                <a:cubicBezTo>
                  <a:pt x="37" y="234"/>
                  <a:pt x="50" y="257"/>
                  <a:pt x="67" y="257"/>
                </a:cubicBezTo>
                <a:close/>
                <a:moveTo>
                  <a:pt x="355" y="314"/>
                </a:moveTo>
                <a:cubicBezTo>
                  <a:pt x="355" y="294"/>
                  <a:pt x="339" y="274"/>
                  <a:pt x="316" y="266"/>
                </a:cubicBezTo>
                <a:cubicBezTo>
                  <a:pt x="299" y="320"/>
                  <a:pt x="299" y="320"/>
                  <a:pt x="299" y="320"/>
                </a:cubicBezTo>
                <a:cubicBezTo>
                  <a:pt x="293" y="287"/>
                  <a:pt x="293" y="287"/>
                  <a:pt x="293" y="287"/>
                </a:cubicBezTo>
                <a:cubicBezTo>
                  <a:pt x="284" y="287"/>
                  <a:pt x="284" y="287"/>
                  <a:pt x="284" y="287"/>
                </a:cubicBezTo>
                <a:cubicBezTo>
                  <a:pt x="279" y="320"/>
                  <a:pt x="279" y="320"/>
                  <a:pt x="279" y="320"/>
                </a:cubicBezTo>
                <a:cubicBezTo>
                  <a:pt x="261" y="266"/>
                  <a:pt x="261" y="266"/>
                  <a:pt x="261" y="266"/>
                </a:cubicBezTo>
                <a:cubicBezTo>
                  <a:pt x="238" y="274"/>
                  <a:pt x="222" y="294"/>
                  <a:pt x="222" y="314"/>
                </a:cubicBezTo>
                <a:cubicBezTo>
                  <a:pt x="223" y="314"/>
                  <a:pt x="223" y="314"/>
                  <a:pt x="223" y="314"/>
                </a:cubicBezTo>
                <a:cubicBezTo>
                  <a:pt x="222" y="315"/>
                  <a:pt x="222" y="315"/>
                  <a:pt x="222" y="315"/>
                </a:cubicBezTo>
                <a:cubicBezTo>
                  <a:pt x="222" y="328"/>
                  <a:pt x="236" y="327"/>
                  <a:pt x="289" y="327"/>
                </a:cubicBezTo>
                <a:cubicBezTo>
                  <a:pt x="344" y="327"/>
                  <a:pt x="355" y="328"/>
                  <a:pt x="355" y="315"/>
                </a:cubicBezTo>
                <a:cubicBezTo>
                  <a:pt x="355" y="314"/>
                  <a:pt x="355" y="314"/>
                  <a:pt x="355" y="314"/>
                </a:cubicBezTo>
                <a:close/>
                <a:moveTo>
                  <a:pt x="70" y="270"/>
                </a:moveTo>
                <a:cubicBezTo>
                  <a:pt x="63" y="270"/>
                  <a:pt x="63" y="270"/>
                  <a:pt x="63" y="270"/>
                </a:cubicBezTo>
                <a:cubicBezTo>
                  <a:pt x="62" y="270"/>
                  <a:pt x="62" y="270"/>
                  <a:pt x="61" y="271"/>
                </a:cubicBezTo>
                <a:cubicBezTo>
                  <a:pt x="59" y="273"/>
                  <a:pt x="59" y="273"/>
                  <a:pt x="59" y="273"/>
                </a:cubicBezTo>
                <a:cubicBezTo>
                  <a:pt x="58" y="274"/>
                  <a:pt x="58" y="275"/>
                  <a:pt x="58" y="277"/>
                </a:cubicBezTo>
                <a:cubicBezTo>
                  <a:pt x="62" y="282"/>
                  <a:pt x="62" y="282"/>
                  <a:pt x="62" y="282"/>
                </a:cubicBezTo>
                <a:cubicBezTo>
                  <a:pt x="62" y="283"/>
                  <a:pt x="63" y="283"/>
                  <a:pt x="64" y="283"/>
                </a:cubicBezTo>
                <a:cubicBezTo>
                  <a:pt x="69" y="283"/>
                  <a:pt x="69" y="283"/>
                  <a:pt x="69" y="283"/>
                </a:cubicBezTo>
                <a:cubicBezTo>
                  <a:pt x="70" y="283"/>
                  <a:pt x="71" y="283"/>
                  <a:pt x="72" y="282"/>
                </a:cubicBezTo>
                <a:cubicBezTo>
                  <a:pt x="75" y="277"/>
                  <a:pt x="75" y="277"/>
                  <a:pt x="75" y="277"/>
                </a:cubicBezTo>
                <a:cubicBezTo>
                  <a:pt x="76" y="275"/>
                  <a:pt x="75" y="274"/>
                  <a:pt x="75" y="273"/>
                </a:cubicBezTo>
                <a:cubicBezTo>
                  <a:pt x="72" y="271"/>
                  <a:pt x="72" y="271"/>
                  <a:pt x="72" y="271"/>
                </a:cubicBezTo>
                <a:cubicBezTo>
                  <a:pt x="71" y="270"/>
                  <a:pt x="71" y="270"/>
                  <a:pt x="70" y="270"/>
                </a:cubicBezTo>
                <a:close/>
                <a:moveTo>
                  <a:pt x="94" y="266"/>
                </a:moveTo>
                <a:cubicBezTo>
                  <a:pt x="77" y="320"/>
                  <a:pt x="77" y="320"/>
                  <a:pt x="77" y="320"/>
                </a:cubicBezTo>
                <a:cubicBezTo>
                  <a:pt x="71" y="287"/>
                  <a:pt x="71" y="287"/>
                  <a:pt x="71" y="287"/>
                </a:cubicBezTo>
                <a:cubicBezTo>
                  <a:pt x="62" y="287"/>
                  <a:pt x="62" y="287"/>
                  <a:pt x="62" y="287"/>
                </a:cubicBezTo>
                <a:cubicBezTo>
                  <a:pt x="57" y="320"/>
                  <a:pt x="57" y="320"/>
                  <a:pt x="57" y="320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16" y="274"/>
                  <a:pt x="0" y="294"/>
                  <a:pt x="0" y="314"/>
                </a:cubicBezTo>
                <a:cubicBezTo>
                  <a:pt x="1" y="314"/>
                  <a:pt x="1" y="314"/>
                  <a:pt x="1" y="314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28"/>
                  <a:pt x="14" y="327"/>
                  <a:pt x="67" y="327"/>
                </a:cubicBezTo>
                <a:cubicBezTo>
                  <a:pt x="122" y="327"/>
                  <a:pt x="133" y="328"/>
                  <a:pt x="133" y="315"/>
                </a:cubicBezTo>
                <a:cubicBezTo>
                  <a:pt x="133" y="314"/>
                  <a:pt x="133" y="314"/>
                  <a:pt x="133" y="314"/>
                </a:cubicBezTo>
                <a:cubicBezTo>
                  <a:pt x="133" y="314"/>
                  <a:pt x="133" y="314"/>
                  <a:pt x="133" y="314"/>
                </a:cubicBezTo>
                <a:cubicBezTo>
                  <a:pt x="133" y="294"/>
                  <a:pt x="117" y="274"/>
                  <a:pt x="94" y="266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 MT Std" pitchFamily="34" charset="0"/>
              <a:ea typeface="微软雅黑"/>
              <a:cs typeface="+mn-cs"/>
            </a:endParaRPr>
          </a:p>
        </p:txBody>
      </p:sp>
      <p:sp>
        <p:nvSpPr>
          <p:cNvPr id="79" name="TextBox 148"/>
          <p:cNvSpPr txBox="1"/>
          <p:nvPr/>
        </p:nvSpPr>
        <p:spPr>
          <a:xfrm>
            <a:off x="3171221" y="0"/>
            <a:ext cx="2821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zh-CN" sz="2400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PERSONEL SAYIMIZ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KSO_Shape"/>
          <p:cNvSpPr>
            <a:spLocks/>
          </p:cNvSpPr>
          <p:nvPr/>
        </p:nvSpPr>
        <p:spPr bwMode="auto">
          <a:xfrm>
            <a:off x="5095615" y="2751990"/>
            <a:ext cx="759046" cy="521208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81" name="Group 4"/>
          <p:cNvGrpSpPr>
            <a:grpSpLocks noChangeAspect="1"/>
          </p:cNvGrpSpPr>
          <p:nvPr/>
        </p:nvGrpSpPr>
        <p:grpSpPr bwMode="auto">
          <a:xfrm>
            <a:off x="5262915" y="1768746"/>
            <a:ext cx="389623" cy="456594"/>
            <a:chOff x="1776" y="1776"/>
            <a:chExt cx="64" cy="75"/>
          </a:xfrm>
          <a:solidFill>
            <a:schemeClr val="bg1"/>
          </a:solidFill>
        </p:grpSpPr>
        <p:sp>
          <p:nvSpPr>
            <p:cNvPr id="82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258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3.08642E-6 L -0.7125 -0.67222 " pathEditMode="relative" rAng="0" ptsTypes="AA">
                                      <p:cBhvr>
                                        <p:cTn id="3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3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33333E-6 L -0.7125 -0.67223 " pathEditMode="relative" rAng="0" ptsTypes="AA">
                                      <p:cBhvr>
                                        <p:cTn id="64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36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4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34568E-6 L -0.7125 -0.67222 " pathEditMode="relative" rAng="0" ptsTypes="AA">
                                      <p:cBhvr>
                                        <p:cTn id="103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361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4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6 3.20988E-6 L -0.7125 -0.67223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36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 animBg="1"/>
      <p:bldP spid="35" grpId="0"/>
      <p:bldP spid="36" grpId="0"/>
      <p:bldP spid="42" grpId="0" animBg="1"/>
      <p:bldP spid="43" grpId="0"/>
      <p:bldP spid="44" grpId="0"/>
      <p:bldP spid="50" grpId="0" animBg="1"/>
      <p:bldP spid="51" grpId="0"/>
      <p:bldP spid="52" grpId="0"/>
      <p:bldP spid="58" grpId="0" animBg="1"/>
      <p:bldP spid="59" grpId="0"/>
      <p:bldP spid="60" grpId="0"/>
      <p:bldP spid="76" grpId="0" animBg="1"/>
      <p:bldP spid="77" grpId="0" animBg="1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31206" y="144966"/>
            <a:ext cx="5603847" cy="474359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363903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397565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54870" y="186974"/>
            <a:ext cx="507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LGS SINAVI HAZIRLIK ÇALIŞMALARIMIZ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52 Resim" descr="20180504_085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0610" y="797053"/>
            <a:ext cx="3112169" cy="2334127"/>
          </a:xfrm>
          <a:prstGeom prst="rect">
            <a:avLst/>
          </a:prstGeom>
          <a:ln w="1270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4" name="53 Resim" descr="20180504_085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8956" y="3007894"/>
            <a:ext cx="2140054" cy="1780674"/>
          </a:xfrm>
          <a:prstGeom prst="rect">
            <a:avLst/>
          </a:prstGeom>
          <a:ln w="127000" cap="sq">
            <a:solidFill>
              <a:srgbClr val="FFFF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" name="54 Resim" descr="20180504_085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894" y="2711772"/>
            <a:ext cx="1715222" cy="2156178"/>
          </a:xfrm>
          <a:prstGeom prst="rect">
            <a:avLst/>
          </a:prstGeom>
          <a:ln w="127000" cap="sq">
            <a:solidFill>
              <a:srgbClr val="CCFF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" name="55 Resim" descr="20180504_085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3937" y="178268"/>
            <a:ext cx="1884947" cy="2513262"/>
          </a:xfrm>
          <a:prstGeom prst="rect">
            <a:avLst/>
          </a:prstGeom>
          <a:ln w="127000" cap="sq">
            <a:solidFill>
              <a:srgbClr val="CCFF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" name="51 Resim" descr="20180504_0853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85" y="834188"/>
            <a:ext cx="2525892" cy="1355561"/>
          </a:xfrm>
          <a:prstGeom prst="rect">
            <a:avLst/>
          </a:prstGeom>
          <a:ln w="127000" cap="sq">
            <a:solidFill>
              <a:srgbClr val="FFCC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" name="56 Resim" descr="20180504_0853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0857" y="3351585"/>
            <a:ext cx="1990196" cy="1492646"/>
          </a:xfrm>
          <a:prstGeom prst="rect">
            <a:avLst/>
          </a:prstGeom>
          <a:ln w="127000" cap="sq">
            <a:solidFill>
              <a:srgbClr val="D7A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15 Resim" descr="20180504_08534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872" y="3360820"/>
            <a:ext cx="1999378" cy="1483895"/>
          </a:xfrm>
          <a:prstGeom prst="rect">
            <a:avLst/>
          </a:prstGeom>
          <a:ln w="127000" cap="sq">
            <a:solidFill>
              <a:srgbClr val="FFCC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3610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8" y="78884"/>
            <a:ext cx="4307566" cy="52269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75625" y="212779"/>
            <a:ext cx="417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İNGİLİZCE DERSİ ETKİNLİKLERİMİZ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067" y="2735588"/>
            <a:ext cx="2961899" cy="2221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8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973" y="2727159"/>
            <a:ext cx="2893468" cy="2170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D:\2018- 2019 masa üstü\KTS 2018 2019\KTS 2019 MAYIS\1. KARAGÖZ HACİVAT\IMG_20190411_140109_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31202" y="752979"/>
            <a:ext cx="2187283" cy="16404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2018- 2019 masa üstü\KTS 2018 2019\KTS 2019 MAYIS\1. KARAGÖZ HACİVAT\IMG-20190415-WA002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9179" y="770600"/>
            <a:ext cx="2269957" cy="1702467"/>
          </a:xfrm>
          <a:prstGeom prst="rect">
            <a:avLst/>
          </a:prstGeom>
          <a:noFill/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15" name="Resim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3752" y="224588"/>
            <a:ext cx="2628774" cy="1971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4023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837401" y="159620"/>
            <a:ext cx="5176716" cy="570296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1800" b="1" dirty="0" smtClean="0">
                <a:solidFill>
                  <a:srgbClr val="00B0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ARAPÇA ETKİNLİKLERİMİZ</a:t>
            </a:r>
            <a:endParaRPr lang="zh-CN" altLang="en-US" sz="1800" b="1" dirty="0">
              <a:solidFill>
                <a:srgbClr val="00B0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340559" y="2098439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1703278" y="867676"/>
            <a:ext cx="574531" cy="58527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7553490" y="1550815"/>
            <a:ext cx="574531" cy="58527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6578465" y="2168810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1371353" y="1948409"/>
            <a:ext cx="1042204" cy="1061692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236244" y="3642897"/>
            <a:ext cx="910077" cy="927095"/>
          </a:xfrm>
          <a:prstGeom prst="roundRect">
            <a:avLst>
              <a:gd name="adj" fmla="val 7843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4058652" y="3874168"/>
            <a:ext cx="2566737" cy="1106906"/>
          </a:xfrm>
          <a:prstGeom prst="roundRect">
            <a:avLst>
              <a:gd name="adj" fmla="val 7843"/>
            </a:avLst>
          </a:prstGeom>
          <a:solidFill>
            <a:srgbClr val="E87071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6994357" y="601578"/>
            <a:ext cx="2005263" cy="1564105"/>
          </a:xfrm>
          <a:prstGeom prst="roundRect">
            <a:avLst>
              <a:gd name="adj" fmla="val 7843"/>
            </a:avLst>
          </a:prstGeom>
          <a:solidFill>
            <a:srgbClr val="FFB850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79" name="圆角矩形 78"/>
          <p:cNvSpPr/>
          <p:nvPr/>
        </p:nvSpPr>
        <p:spPr>
          <a:xfrm rot="494737">
            <a:off x="6792091" y="3331781"/>
            <a:ext cx="2043294" cy="1577095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FFA725"/>
              </a:gs>
              <a:gs pos="100000">
                <a:srgbClr val="FFC775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229059" y="3164635"/>
            <a:ext cx="2169236" cy="1736227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01A2B3"/>
              </a:gs>
              <a:gs pos="100000">
                <a:srgbClr val="01C1D5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n>
                <a:solidFill>
                  <a:srgbClr val="00B0BE"/>
                </a:solidFill>
              </a:ln>
              <a:solidFill>
                <a:srgbClr val="00B0BE"/>
              </a:solidFill>
            </a:endParaRPr>
          </a:p>
        </p:txBody>
      </p:sp>
      <p:sp>
        <p:nvSpPr>
          <p:cNvPr id="90" name="圆角矩形 89"/>
          <p:cNvSpPr/>
          <p:nvPr/>
        </p:nvSpPr>
        <p:spPr>
          <a:xfrm rot="21190954">
            <a:off x="2413439" y="1055309"/>
            <a:ext cx="4399613" cy="2605343"/>
          </a:xfrm>
          <a:prstGeom prst="roundRect">
            <a:avLst>
              <a:gd name="adj" fmla="val 7843"/>
            </a:avLst>
          </a:prstGeom>
          <a:gradFill>
            <a:gsLst>
              <a:gs pos="0">
                <a:srgbClr val="E66868"/>
              </a:gs>
              <a:gs pos="100000">
                <a:srgbClr val="EE9696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233063" y="182369"/>
            <a:ext cx="1451357" cy="1245378"/>
          </a:xfrm>
          <a:prstGeom prst="roundRect">
            <a:avLst>
              <a:gd name="adj" fmla="val 7843"/>
            </a:avLst>
          </a:prstGeom>
          <a:solidFill>
            <a:srgbClr val="00BBCF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pic>
        <p:nvPicPr>
          <p:cNvPr id="7170" name="Picture 2" descr="C:\Users\FC\Desktop\SUNU\GİHO AFİŞ\foto\16155031_IMG_20191222_133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2214">
            <a:off x="2490776" y="1160728"/>
            <a:ext cx="4243292" cy="2390996"/>
          </a:xfrm>
          <a:prstGeom prst="rect">
            <a:avLst/>
          </a:prstGeom>
          <a:noFill/>
        </p:spPr>
      </p:pic>
      <p:pic>
        <p:nvPicPr>
          <p:cNvPr id="7171" name="Picture 3" descr="C:\Users\FC\Desktop\SUNU\GİHO AFİŞ\foto\k_16155437_ManYe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8632" y="713873"/>
            <a:ext cx="1780673" cy="1339515"/>
          </a:xfrm>
          <a:prstGeom prst="rect">
            <a:avLst/>
          </a:prstGeom>
          <a:noFill/>
        </p:spPr>
      </p:pic>
      <p:pic>
        <p:nvPicPr>
          <p:cNvPr id="7173" name="Picture 5" descr="C:\Users\FC\Desktop\SUNU\GİHO AFİŞ\foto\k_16155035_IMG-20200114-WA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756" y="3288632"/>
            <a:ext cx="2032196" cy="1491916"/>
          </a:xfrm>
          <a:prstGeom prst="rect">
            <a:avLst/>
          </a:prstGeom>
          <a:noFill/>
        </p:spPr>
      </p:pic>
      <p:pic>
        <p:nvPicPr>
          <p:cNvPr id="7174" name="Picture 6" descr="C:\Users\FC\Desktop\SUNU\GİHO AFİŞ\foto\k_16155044_IMG-20200114-WA0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3473">
            <a:off x="6911965" y="3400805"/>
            <a:ext cx="1838570" cy="1444704"/>
          </a:xfrm>
          <a:prstGeom prst="rect">
            <a:avLst/>
          </a:prstGeom>
          <a:noFill/>
        </p:spPr>
      </p:pic>
      <p:pic>
        <p:nvPicPr>
          <p:cNvPr id="7175" name="Picture 7" descr="C:\Users\FC\Desktop\SUNU\GİHO AFİŞ\foto\k_16155047_IMG-20200114-WA00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862" y="272966"/>
            <a:ext cx="1279250" cy="1090611"/>
          </a:xfrm>
          <a:prstGeom prst="rect">
            <a:avLst/>
          </a:prstGeom>
          <a:noFill/>
        </p:spPr>
      </p:pic>
      <p:sp>
        <p:nvSpPr>
          <p:cNvPr id="24" name="圆角矩形 64"/>
          <p:cNvSpPr/>
          <p:nvPr/>
        </p:nvSpPr>
        <p:spPr>
          <a:xfrm>
            <a:off x="273168" y="1674284"/>
            <a:ext cx="1900537" cy="1213295"/>
          </a:xfrm>
          <a:prstGeom prst="roundRect">
            <a:avLst>
              <a:gd name="adj" fmla="val 7843"/>
            </a:avLst>
          </a:prstGeom>
          <a:solidFill>
            <a:srgbClr val="00BBCF"/>
          </a:soli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</a:ln>
          <a:effectLst>
            <a:outerShdw blurRad="3937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pic>
        <p:nvPicPr>
          <p:cNvPr id="7177" name="Picture 9" descr="http://guzelyaliiho.meb.k12.tr/meb_iys_dosyalar/34/16/753081/resimler/2020_01/16155037_IMG-20200114-WA0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4905" y="3930316"/>
            <a:ext cx="2358190" cy="962526"/>
          </a:xfrm>
          <a:prstGeom prst="rect">
            <a:avLst/>
          </a:prstGeom>
          <a:noFill/>
        </p:spPr>
      </p:pic>
      <p:pic>
        <p:nvPicPr>
          <p:cNvPr id="7179" name="Picture 11" descr="http://guzelyaliiho.meb.k12.tr/meb_iys_dosyalar/34/16/753081/resimler/2020_01/16155049_IMG-20200114-WA0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103" y="1748589"/>
            <a:ext cx="1729371" cy="1026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5398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1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8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79" grpId="0" animBg="1"/>
      <p:bldP spid="85" grpId="0" animBg="1"/>
      <p:bldP spid="90" grpId="0" animBg="1"/>
      <p:bldP spid="65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78883"/>
            <a:ext cx="4962903" cy="426955"/>
          </a:xfrm>
          <a:prstGeom prst="roundRect">
            <a:avLst>
              <a:gd name="adj" fmla="val 9976"/>
            </a:avLst>
          </a:prstGeom>
          <a:solidFill>
            <a:srgbClr val="0070C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20" y="105774"/>
            <a:ext cx="4338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GENÇ SESLER İL BİRİNCİLİĞİ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>
            <a:off x="854752" y="3126409"/>
            <a:ext cx="800226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718393" y="4044578"/>
            <a:ext cx="800225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>
            <a:off x="7478887" y="206993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5400000">
            <a:off x="190913" y="3523360"/>
            <a:ext cx="612838" cy="56424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rot="5400000">
            <a:off x="8365075" y="438374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rot="5400000">
            <a:off x="7953653" y="1099015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mem\Desktop\KURANI KERİM ÖDÜL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65683" y="717458"/>
            <a:ext cx="4924928" cy="41380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7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accel="7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7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accel="7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1" grpId="0" animBg="1"/>
      <p:bldP spid="23" grpId="0" animBg="1"/>
      <p:bldP spid="24" grpId="0" animBg="1"/>
      <p:bldP spid="30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0208" y="216525"/>
            <a:ext cx="4590549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85852" y="259458"/>
            <a:ext cx="4779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İLMİHAL YARIŞMASI İLÇE BİRİNCİLİĞİ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261734" y="786068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7" name="Picture 3" descr="C:\Users\mem\Downloads\fenlabaratora\20180507_13143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43856" y="918542"/>
            <a:ext cx="5024974" cy="376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mem\Downloads\fenlabaratora\20180507_1310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0302" y="1134978"/>
            <a:ext cx="2936771" cy="3594852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grpSp>
        <p:nvGrpSpPr>
          <p:cNvPr id="20" name="组合 19"/>
          <p:cNvGrpSpPr/>
          <p:nvPr/>
        </p:nvGrpSpPr>
        <p:grpSpPr>
          <a:xfrm>
            <a:off x="517738" y="1016198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21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OKULUMUZ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4272768" y="1136066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979573" y="438236"/>
            <a:ext cx="4745976" cy="972275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4533" kern="1200">
                <a:solidFill>
                  <a:srgbClr val="17375E"/>
                </a:solidFill>
                <a:latin typeface="Signika"/>
                <a:ea typeface="Open Sans Extrabold" pitchFamily="34" charset="0"/>
                <a:cs typeface="Signika"/>
              </a:defRPr>
            </a:lvl1pPr>
          </a:lstStyle>
          <a:p>
            <a:pPr algn="ctr" defTabSz="685800">
              <a:spcBef>
                <a:spcPts val="0"/>
              </a:spcBef>
            </a:pPr>
            <a:r>
              <a:rPr lang="tr-TR" altLang="zh-CN" sz="2800" b="1" dirty="0" smtClean="0">
                <a:solidFill>
                  <a:srgbClr val="00B0F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HVD Comic Serif Pro" pitchFamily="50" charset="-94"/>
                <a:ea typeface="微软雅黑" panose="020B0503020204020204" pitchFamily="34" charset="-122"/>
              </a:rPr>
              <a:t>GÜZELYALI İMAM HATİP ORTAOKULU</a:t>
            </a:r>
            <a:endParaRPr lang="zh-CN" altLang="en-US" sz="2800" b="1" dirty="0">
              <a:solidFill>
                <a:srgbClr val="00B0F0"/>
              </a:solidFill>
              <a:effectLst>
                <a:innerShdw blurRad="38100" dist="50800" dir="13500000">
                  <a:prstClr val="black">
                    <a:alpha val="60000"/>
                  </a:prstClr>
                </a:innerShdw>
              </a:effectLst>
              <a:latin typeface="HVD Comic Serif Pro" pitchFamily="50" charset="-94"/>
              <a:ea typeface="微软雅黑" panose="020B0503020204020204" pitchFamily="34" charset="-122"/>
            </a:endParaRPr>
          </a:p>
        </p:txBody>
      </p:sp>
      <p:grpSp>
        <p:nvGrpSpPr>
          <p:cNvPr id="5" name="组合 25"/>
          <p:cNvGrpSpPr/>
          <p:nvPr/>
        </p:nvGrpSpPr>
        <p:grpSpPr>
          <a:xfrm>
            <a:off x="4515418" y="1402535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27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998126" y="1408241"/>
            <a:ext cx="19853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Tarihçe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41260" y="2121568"/>
            <a:ext cx="45719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200" dirty="0" smtClean="0">
                <a:ea typeface="Microsoft YaHei" pitchFamily="34" charset="-122"/>
                <a:cs typeface="Arial" pitchFamily="34" charset="0"/>
              </a:rPr>
              <a:t>Okulumuz 2013 - 2014 Eğitim öğretim yılında faaliyetlerine başlamış olup, ilk mezunlarını 2017 tarihinde vermiştir.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200" dirty="0" smtClean="0">
                <a:ea typeface="Microsoft YaHei" pitchFamily="34" charset="-122"/>
                <a:cs typeface="Arial" pitchFamily="34" charset="0"/>
              </a:rPr>
              <a:t>18 dersliğin bulunduğu okulumuzda, 2015 - 2016 Eğitim öğretim yılından itibaren ikili öğretim uygulanmaktadır.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200" dirty="0" err="1" smtClean="0">
                <a:ea typeface="Microsoft YaHei" pitchFamily="34" charset="-122"/>
                <a:cs typeface="Arial" pitchFamily="34" charset="0"/>
              </a:rPr>
              <a:t>Güzelyalı</a:t>
            </a:r>
            <a:r>
              <a:rPr lang="tr-TR" sz="1200" dirty="0" smtClean="0">
                <a:ea typeface="Microsoft YaHei" pitchFamily="34" charset="-122"/>
                <a:cs typeface="Arial" pitchFamily="34" charset="0"/>
              </a:rPr>
              <a:t> İmam Hatip Ortaokulu olarak,  idealist öğretmen kadromuzla her geçen gün başarı grafiğimizi yükseltmekte ve geleceğimizi emanet edeceğimiz çocuklarımıza, yaşadıkları çağın bilgi ve becerilerini vermekteyiz.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tr-TR" sz="1200" dirty="0" smtClean="0">
                <a:ea typeface="Microsoft YaHei" pitchFamily="34" charset="-122"/>
              </a:rPr>
              <a:t> </a:t>
            </a:r>
            <a:r>
              <a:rPr lang="tr-TR" sz="1800" dirty="0" smtClean="0"/>
              <a:t/>
            </a:r>
            <a:br>
              <a:rPr lang="tr-TR" sz="1800" dirty="0" smtClean="0"/>
            </a:br>
            <a:endParaRPr lang="tr-TR" sz="18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639" y="1418564"/>
            <a:ext cx="3734013" cy="2800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1691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ac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00"/>
                            </p:stCondLst>
                            <p:childTnLst>
                              <p:par>
                                <p:cTn id="47" presetID="2" presetClass="entr" presetSubtype="4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667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151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2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0208" y="216525"/>
            <a:ext cx="4590549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85852" y="259458"/>
            <a:ext cx="4779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SİYER YARIŞMASI İLÇE İKİNCİLİĞİ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261734" y="786068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7" name="Picture 3" descr="C:\Users\mem\Downloads\fenlabaratora\20180507_13143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06163" y="815174"/>
            <a:ext cx="5343278" cy="4007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组合 19"/>
          <p:cNvGrpSpPr/>
          <p:nvPr/>
        </p:nvGrpSpPr>
        <p:grpSpPr>
          <a:xfrm>
            <a:off x="517738" y="1016198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21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0208" y="216525"/>
            <a:ext cx="4590549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85852" y="259458"/>
            <a:ext cx="4779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TAEKWONDO İL ÜÇÜNCÜLÜĞÜ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261734" y="786068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7" name="Picture 3" descr="C:\Users\mem\Downloads\fenlabaratora\20180507_13143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1236" y="834887"/>
            <a:ext cx="7021002" cy="3915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组合 19"/>
          <p:cNvGrpSpPr/>
          <p:nvPr/>
        </p:nvGrpSpPr>
        <p:grpSpPr>
          <a:xfrm>
            <a:off x="517738" y="1016198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21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9" y="78883"/>
            <a:ext cx="5877302" cy="59232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19" y="105773"/>
            <a:ext cx="589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HADİS EZBERLEME VE KURAN-I KERİMİ GÜZEL OKUMA YARIŞMALARI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5400000">
            <a:off x="1212973" y="3187247"/>
            <a:ext cx="800226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70C0"/>
          </a:solidFill>
          <a:ln w="25400">
            <a:noFill/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598078" y="4004473"/>
            <a:ext cx="800225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>
            <a:off x="7510971" y="415538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>
            <a:off x="6896075" y="1278485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70C0"/>
          </a:solidFill>
          <a:ln w="25400">
            <a:noFill/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5400000">
            <a:off x="222997" y="3395024"/>
            <a:ext cx="612838" cy="56424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rot="5400000">
            <a:off x="6712739" y="390247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 descr="C:\Users\mem\Desktop\EZAN YARIŞM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289" y="1126855"/>
            <a:ext cx="3111269" cy="1753901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C:\Users\mem\Desktop\KIZLAR KURANI KERİM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14790" y="2286000"/>
            <a:ext cx="4495830" cy="2534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7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7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accel="7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7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accel="7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2" grpId="0" animBg="1"/>
      <p:bldP spid="23" grpId="0" animBg="1"/>
      <p:bldP spid="24" grpId="0" animBg="1"/>
      <p:bldP spid="25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9" y="78883"/>
            <a:ext cx="5877302" cy="59232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51740" y="194004"/>
            <a:ext cx="589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OKUL TANITIM GEZİLERİMİZ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8411" y="745958"/>
            <a:ext cx="3383295" cy="221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FC\Desktop\SUNU\GİHO AFİŞ\foto\k_26234158_ManYet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04" y="1387643"/>
            <a:ext cx="5409944" cy="3160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FC\Desktop\SUNU\GİHO AFİŞ\foto\k_27172158_MaYet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6663" y="3214938"/>
            <a:ext cx="3215444" cy="1806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325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9" y="78883"/>
            <a:ext cx="5877302" cy="59232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19" y="182892"/>
            <a:ext cx="589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KİTAP FUARI GEZİMİZ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>
            <a:off x="7510971" y="415538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>
            <a:off x="6896075" y="1278485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70C0"/>
          </a:solidFill>
          <a:ln w="25400">
            <a:noFill/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7510971" y="2095712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rot="5400000">
            <a:off x="6712739" y="390247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rot="5400000">
            <a:off x="8025843" y="1347668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16" y="1156386"/>
            <a:ext cx="6304867" cy="3541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8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7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7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accel="7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7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18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9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97" tmFilter="0, 0; 0.125,0.2665; 0.25,0.4; 0.375,0.465; 0.5,0.5;  0.625,0.535; 0.75,0.6; 0.875,0.7335; 1,1">
                                          <p:stCondLst>
                                            <p:cond delay="7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98" tmFilter="0, 0; 0.125,0.2665; 0.25,0.4; 0.375,0.465; 0.5,0.5;  0.625,0.535; 0.75,0.6; 0.875,0.7335; 1,1">
                                          <p:stCondLst>
                                            <p:cond delay="15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97" tmFilter="0, 0; 0.125,0.2665; 0.25,0.4; 0.375,0.465; 0.5,0.5;  0.625,0.535; 0.75,0.6; 0.875,0.7335; 1,1">
                                          <p:stCondLst>
                                            <p:cond delay="19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1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99" decel="50000">
                                          <p:stCondLst>
                                            <p:cond delay="8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1">
                                          <p:stCondLst>
                                            <p:cond delay="15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99" decel="50000">
                                          <p:stCondLst>
                                            <p:cond delay="16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1">
                                          <p:stCondLst>
                                            <p:cond delay="19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99" decel="50000">
                                          <p:stCondLst>
                                            <p:cond delay="20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1">
                                          <p:stCondLst>
                                            <p:cond delay="2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99" decel="50000">
                                          <p:stCondLst>
                                            <p:cond delay="2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4" grpId="0" animBg="1"/>
      <p:bldP spid="25" grpId="0" animBg="1"/>
      <p:bldP spid="26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5670" y="208548"/>
            <a:ext cx="2955194" cy="229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圆角矩形 6"/>
          <p:cNvSpPr/>
          <p:nvPr/>
        </p:nvSpPr>
        <p:spPr>
          <a:xfrm>
            <a:off x="144119" y="78883"/>
            <a:ext cx="5877302" cy="59232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19" y="182892"/>
            <a:ext cx="589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KİTAP OKUMA GRUBU ETKİNLİKLERİMİZ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Picture 3" descr="C:\Users\FC\Desktop\GİHO AFİŞ\IMG-20200616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485" y="866273"/>
            <a:ext cx="4887497" cy="3665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FC\Desktop\GİHO AFİŞ\IMG-20200616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700" y="2636169"/>
            <a:ext cx="4035899" cy="22727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835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FC\Desktop\SUNU\4- kültür sanat spor\spor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936" y="224591"/>
            <a:ext cx="2973137" cy="222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FC\Desktop\SUNU\GİHO AFİŞ\foto\IMG-20200608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31" y="574759"/>
            <a:ext cx="2349415" cy="231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FC\Desktop\GİHO AFİŞ\IMG-20190409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23199"/>
            <a:ext cx="2348831" cy="176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FC\Desktop\GİHO AFİŞ\IMG-20190424-WA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4253" y="129340"/>
            <a:ext cx="2768597" cy="2076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20" y="78884"/>
            <a:ext cx="3778176" cy="458528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92194" y="164653"/>
            <a:ext cx="3297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SPORTİF FAALİYETLERİMİZ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FC\Desktop\SUNU\4- kültür sanat spor\spor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9908" y="2023310"/>
            <a:ext cx="4006514" cy="300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FC\Desktop\SUNU\4- kültür sanat spor\Futs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2359" y="2671011"/>
            <a:ext cx="2812714" cy="210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9" y="78883"/>
            <a:ext cx="2190007" cy="89968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92194" y="164653"/>
            <a:ext cx="215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SPORTİF </a:t>
            </a:r>
          </a:p>
          <a:p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FAALİYETLERİMİZ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6" name="Picture 6" descr="C:\Users\FC\Desktop\SUNU\4- kültür sanat spor\Satranç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855" y="2181726"/>
            <a:ext cx="4734204" cy="2759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FC\Desktop\SUNU\4- kültür sanat spor\IMG-20181205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84" y="2102520"/>
            <a:ext cx="3859461" cy="289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C:\Users\FC\Desktop\SUNU\4- kültür sanat spor\spor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422" y="187492"/>
            <a:ext cx="2558716" cy="191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8820" y="168443"/>
            <a:ext cx="3481137" cy="17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8" y="78884"/>
            <a:ext cx="3818282" cy="52269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75625" y="212779"/>
            <a:ext cx="3682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KÜLTÜR SANAT ETKİNLİKLERİMİZ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0358" y="2478913"/>
            <a:ext cx="3355471" cy="2516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7202" y="300828"/>
            <a:ext cx="3141934" cy="176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5685" y="2671418"/>
            <a:ext cx="2967789" cy="2225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D:\2018- 2019 masa üstü\KTS 2018 2019\KTS 2019 MAYIS\1. KARAGÖZ HACİVAT\IMG_20190411_140109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1411" y="682794"/>
            <a:ext cx="3120189" cy="17589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2018- 2019 masa üstü\KTS 2018 2019\KTS 2019 MAYIS\1. KARAGÖZ HACİVAT\IMG-20190415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392" y="1610727"/>
            <a:ext cx="1739693" cy="2319590"/>
          </a:xfrm>
          <a:prstGeom prst="rect">
            <a:avLst/>
          </a:prstGeom>
          <a:noFill/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44023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9" y="78883"/>
            <a:ext cx="2190007" cy="899685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07710" y="164653"/>
            <a:ext cx="2158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HER SINIFIN BİR</a:t>
            </a:r>
          </a:p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YETİM KARDEŞİ </a:t>
            </a:r>
          </a:p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VAR</a:t>
            </a:r>
          </a:p>
        </p:txBody>
      </p:sp>
      <p:pic>
        <p:nvPicPr>
          <p:cNvPr id="5126" name="Picture 6" descr="C:\Users\FC\Desktop\SUNU\4- kültür sanat spor\Satranç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4589" y="2157663"/>
            <a:ext cx="4050632" cy="2759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7" descr="C:\Users\FC\Desktop\SUNU\4- kültür sanat spor\IMG-20181205-WA000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96064" y="2088484"/>
            <a:ext cx="3859460" cy="289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8" name="Picture 8" descr="C:\Users\FC\Desktop\SUNU\4- kültür sanat spor\spor 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78970" y="0"/>
            <a:ext cx="2558716" cy="191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86405" y="112294"/>
            <a:ext cx="1992897" cy="1739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90715" y="128336"/>
            <a:ext cx="1424083" cy="1727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780157" y="339092"/>
            <a:ext cx="3583687" cy="494625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2400" b="1" dirty="0" smtClean="0">
                <a:solidFill>
                  <a:srgbClr val="F45159"/>
                </a:solidFill>
                <a:latin typeface="Arial Black" pitchFamily="34" charset="0"/>
                <a:ea typeface="微软雅黑" panose="020B0503020204020204" pitchFamily="34" charset="-122"/>
              </a:rPr>
              <a:t>VİZYONUMUZ</a:t>
            </a:r>
            <a:endParaRPr lang="zh-CN" altLang="en-US" sz="2400" b="1" dirty="0">
              <a:solidFill>
                <a:srgbClr val="F45159"/>
              </a:solidFill>
              <a:latin typeface="Arial Black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Group 737"/>
          <p:cNvGrpSpPr>
            <a:grpSpLocks noChangeAspect="1"/>
          </p:cNvGrpSpPr>
          <p:nvPr/>
        </p:nvGrpSpPr>
        <p:grpSpPr bwMode="auto">
          <a:xfrm>
            <a:off x="1502188" y="1468630"/>
            <a:ext cx="2330756" cy="2196344"/>
            <a:chOff x="2105" y="527"/>
            <a:chExt cx="3468" cy="3268"/>
          </a:xfrm>
        </p:grpSpPr>
        <p:sp>
          <p:nvSpPr>
            <p:cNvPr id="69" name="AutoShape 736"/>
            <p:cNvSpPr>
              <a:spLocks noChangeAspect="1" noChangeArrowheads="1" noTextEdit="1"/>
            </p:cNvSpPr>
            <p:nvPr/>
          </p:nvSpPr>
          <p:spPr bwMode="auto">
            <a:xfrm>
              <a:off x="2107" y="527"/>
              <a:ext cx="3466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0" name="Freeform 738"/>
            <p:cNvSpPr>
              <a:spLocks noEditPoints="1"/>
            </p:cNvSpPr>
            <p:nvPr/>
          </p:nvSpPr>
          <p:spPr bwMode="auto">
            <a:xfrm>
              <a:off x="2105" y="2581"/>
              <a:ext cx="333" cy="478"/>
            </a:xfrm>
            <a:custGeom>
              <a:avLst/>
              <a:gdLst>
                <a:gd name="T0" fmla="*/ 50 w 141"/>
                <a:gd name="T1" fmla="*/ 181 h 202"/>
                <a:gd name="T2" fmla="*/ 61 w 141"/>
                <a:gd name="T3" fmla="*/ 177 h 202"/>
                <a:gd name="T4" fmla="*/ 58 w 141"/>
                <a:gd name="T5" fmla="*/ 195 h 202"/>
                <a:gd name="T6" fmla="*/ 131 w 141"/>
                <a:gd name="T7" fmla="*/ 171 h 202"/>
                <a:gd name="T8" fmla="*/ 100 w 141"/>
                <a:gd name="T9" fmla="*/ 173 h 202"/>
                <a:gd name="T10" fmla="*/ 83 w 141"/>
                <a:gd name="T11" fmla="*/ 168 h 202"/>
                <a:gd name="T12" fmla="*/ 88 w 141"/>
                <a:gd name="T13" fmla="*/ 167 h 202"/>
                <a:gd name="T14" fmla="*/ 82 w 141"/>
                <a:gd name="T15" fmla="*/ 185 h 202"/>
                <a:gd name="T16" fmla="*/ 121 w 141"/>
                <a:gd name="T17" fmla="*/ 150 h 202"/>
                <a:gd name="T18" fmla="*/ 131 w 141"/>
                <a:gd name="T19" fmla="*/ 148 h 202"/>
                <a:gd name="T20" fmla="*/ 131 w 141"/>
                <a:gd name="T21" fmla="*/ 148 h 202"/>
                <a:gd name="T22" fmla="*/ 95 w 141"/>
                <a:gd name="T23" fmla="*/ 122 h 202"/>
                <a:gd name="T24" fmla="*/ 38 w 141"/>
                <a:gd name="T25" fmla="*/ 115 h 202"/>
                <a:gd name="T26" fmla="*/ 31 w 141"/>
                <a:gd name="T27" fmla="*/ 113 h 202"/>
                <a:gd name="T28" fmla="*/ 92 w 141"/>
                <a:gd name="T29" fmla="*/ 114 h 202"/>
                <a:gd name="T30" fmla="*/ 92 w 141"/>
                <a:gd name="T31" fmla="*/ 114 h 202"/>
                <a:gd name="T32" fmla="*/ 85 w 141"/>
                <a:gd name="T33" fmla="*/ 109 h 202"/>
                <a:gd name="T34" fmla="*/ 63 w 141"/>
                <a:gd name="T35" fmla="*/ 101 h 202"/>
                <a:gd name="T36" fmla="*/ 72 w 141"/>
                <a:gd name="T37" fmla="*/ 107 h 202"/>
                <a:gd name="T38" fmla="*/ 72 w 141"/>
                <a:gd name="T39" fmla="*/ 107 h 202"/>
                <a:gd name="T40" fmla="*/ 33 w 141"/>
                <a:gd name="T41" fmla="*/ 62 h 202"/>
                <a:gd name="T42" fmla="*/ 51 w 141"/>
                <a:gd name="T43" fmla="*/ 45 h 202"/>
                <a:gd name="T44" fmla="*/ 37 w 141"/>
                <a:gd name="T45" fmla="*/ 75 h 202"/>
                <a:gd name="T46" fmla="*/ 57 w 141"/>
                <a:gd name="T47" fmla="*/ 55 h 202"/>
                <a:gd name="T48" fmla="*/ 62 w 141"/>
                <a:gd name="T49" fmla="*/ 53 h 202"/>
                <a:gd name="T50" fmla="*/ 84 w 141"/>
                <a:gd name="T51" fmla="*/ 41 h 202"/>
                <a:gd name="T52" fmla="*/ 35 w 141"/>
                <a:gd name="T53" fmla="*/ 102 h 202"/>
                <a:gd name="T54" fmla="*/ 17 w 141"/>
                <a:gd name="T55" fmla="*/ 37 h 202"/>
                <a:gd name="T56" fmla="*/ 16 w 141"/>
                <a:gd name="T57" fmla="*/ 36 h 202"/>
                <a:gd name="T58" fmla="*/ 36 w 141"/>
                <a:gd name="T59" fmla="*/ 28 h 202"/>
                <a:gd name="T60" fmla="*/ 40 w 141"/>
                <a:gd name="T61" fmla="*/ 46 h 202"/>
                <a:gd name="T62" fmla="*/ 29 w 141"/>
                <a:gd name="T63" fmla="*/ 79 h 202"/>
                <a:gd name="T64" fmla="*/ 87 w 141"/>
                <a:gd name="T65" fmla="*/ 71 h 202"/>
                <a:gd name="T66" fmla="*/ 114 w 141"/>
                <a:gd name="T67" fmla="*/ 142 h 202"/>
                <a:gd name="T68" fmla="*/ 113 w 141"/>
                <a:gd name="T69" fmla="*/ 144 h 202"/>
                <a:gd name="T70" fmla="*/ 128 w 141"/>
                <a:gd name="T71" fmla="*/ 167 h 202"/>
                <a:gd name="T72" fmla="*/ 94 w 141"/>
                <a:gd name="T73" fmla="*/ 157 h 202"/>
                <a:gd name="T74" fmla="*/ 50 w 141"/>
                <a:gd name="T75" fmla="*/ 151 h 202"/>
                <a:gd name="T76" fmla="*/ 98 w 141"/>
                <a:gd name="T77" fmla="*/ 125 h 202"/>
                <a:gd name="T78" fmla="*/ 84 w 141"/>
                <a:gd name="T79" fmla="*/ 95 h 202"/>
                <a:gd name="T80" fmla="*/ 36 w 141"/>
                <a:gd name="T81" fmla="*/ 102 h 202"/>
                <a:gd name="T82" fmla="*/ 2 w 141"/>
                <a:gd name="T83" fmla="*/ 16 h 202"/>
                <a:gd name="T84" fmla="*/ 1 w 141"/>
                <a:gd name="T85" fmla="*/ 17 h 202"/>
                <a:gd name="T86" fmla="*/ 2 w 141"/>
                <a:gd name="T87" fmla="*/ 19 h 202"/>
                <a:gd name="T88" fmla="*/ 8 w 141"/>
                <a:gd name="T89" fmla="*/ 92 h 202"/>
                <a:gd name="T90" fmla="*/ 24 w 141"/>
                <a:gd name="T91" fmla="*/ 114 h 202"/>
                <a:gd name="T92" fmla="*/ 38 w 141"/>
                <a:gd name="T93" fmla="*/ 119 h 202"/>
                <a:gd name="T94" fmla="*/ 77 w 141"/>
                <a:gd name="T95" fmla="*/ 112 h 202"/>
                <a:gd name="T96" fmla="*/ 87 w 141"/>
                <a:gd name="T97" fmla="*/ 115 h 202"/>
                <a:gd name="T98" fmla="*/ 87 w 141"/>
                <a:gd name="T99" fmla="*/ 130 h 202"/>
                <a:gd name="T100" fmla="*/ 55 w 141"/>
                <a:gd name="T101" fmla="*/ 198 h 202"/>
                <a:gd name="T102" fmla="*/ 57 w 141"/>
                <a:gd name="T103" fmla="*/ 199 h 202"/>
                <a:gd name="T104" fmla="*/ 60 w 141"/>
                <a:gd name="T105" fmla="*/ 198 h 202"/>
                <a:gd name="T106" fmla="*/ 116 w 141"/>
                <a:gd name="T107" fmla="*/ 200 h 202"/>
                <a:gd name="T108" fmla="*/ 140 w 141"/>
                <a:gd name="T109" fmla="*/ 182 h 202"/>
                <a:gd name="T110" fmla="*/ 141 w 141"/>
                <a:gd name="T111" fmla="*/ 131 h 202"/>
                <a:gd name="T112" fmla="*/ 128 w 141"/>
                <a:gd name="T113" fmla="*/ 97 h 202"/>
                <a:gd name="T114" fmla="*/ 47 w 141"/>
                <a:gd name="T115" fmla="*/ 77 h 202"/>
                <a:gd name="T116" fmla="*/ 41 w 141"/>
                <a:gd name="T117" fmla="*/ 68 h 202"/>
                <a:gd name="T118" fmla="*/ 86 w 141"/>
                <a:gd name="T119" fmla="*/ 51 h 202"/>
                <a:gd name="T120" fmla="*/ 78 w 141"/>
                <a:gd name="T121" fmla="*/ 8 h 202"/>
                <a:gd name="T122" fmla="*/ 24 w 141"/>
                <a:gd name="T123" fmla="*/ 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" h="202">
                  <a:moveTo>
                    <a:pt x="116" y="191"/>
                  </a:moveTo>
                  <a:cubicBezTo>
                    <a:pt x="115" y="189"/>
                    <a:pt x="114" y="187"/>
                    <a:pt x="113" y="186"/>
                  </a:cubicBezTo>
                  <a:cubicBezTo>
                    <a:pt x="115" y="184"/>
                    <a:pt x="118" y="182"/>
                    <a:pt x="120" y="180"/>
                  </a:cubicBezTo>
                  <a:cubicBezTo>
                    <a:pt x="119" y="183"/>
                    <a:pt x="117" y="187"/>
                    <a:pt x="116" y="191"/>
                  </a:cubicBezTo>
                  <a:moveTo>
                    <a:pt x="53" y="187"/>
                  </a:moveTo>
                  <a:cubicBezTo>
                    <a:pt x="52" y="185"/>
                    <a:pt x="51" y="183"/>
                    <a:pt x="50" y="181"/>
                  </a:cubicBezTo>
                  <a:cubicBezTo>
                    <a:pt x="52" y="181"/>
                    <a:pt x="53" y="180"/>
                    <a:pt x="55" y="179"/>
                  </a:cubicBezTo>
                  <a:cubicBezTo>
                    <a:pt x="55" y="182"/>
                    <a:pt x="54" y="184"/>
                    <a:pt x="53" y="187"/>
                  </a:cubicBezTo>
                  <a:moveTo>
                    <a:pt x="58" y="195"/>
                  </a:moveTo>
                  <a:cubicBezTo>
                    <a:pt x="57" y="194"/>
                    <a:pt x="57" y="192"/>
                    <a:pt x="56" y="191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8" y="186"/>
                    <a:pt x="59" y="182"/>
                    <a:pt x="61" y="177"/>
                  </a:cubicBezTo>
                  <a:cubicBezTo>
                    <a:pt x="61" y="177"/>
                    <a:pt x="61" y="177"/>
                    <a:pt x="61" y="177"/>
                  </a:cubicBezTo>
                  <a:cubicBezTo>
                    <a:pt x="63" y="176"/>
                    <a:pt x="66" y="175"/>
                    <a:pt x="69" y="174"/>
                  </a:cubicBezTo>
                  <a:cubicBezTo>
                    <a:pt x="67" y="180"/>
                    <a:pt x="65" y="186"/>
                    <a:pt x="63" y="192"/>
                  </a:cubicBezTo>
                  <a:cubicBezTo>
                    <a:pt x="63" y="193"/>
                    <a:pt x="63" y="193"/>
                    <a:pt x="63" y="193"/>
                  </a:cubicBezTo>
                  <a:cubicBezTo>
                    <a:pt x="63" y="193"/>
                    <a:pt x="62" y="193"/>
                    <a:pt x="62" y="193"/>
                  </a:cubicBezTo>
                  <a:cubicBezTo>
                    <a:pt x="60" y="194"/>
                    <a:pt x="59" y="194"/>
                    <a:pt x="58" y="195"/>
                  </a:cubicBezTo>
                  <a:moveTo>
                    <a:pt x="119" y="197"/>
                  </a:moveTo>
                  <a:cubicBezTo>
                    <a:pt x="119" y="196"/>
                    <a:pt x="119" y="196"/>
                    <a:pt x="119" y="196"/>
                  </a:cubicBezTo>
                  <a:cubicBezTo>
                    <a:pt x="119" y="196"/>
                    <a:pt x="119" y="196"/>
                    <a:pt x="119" y="196"/>
                  </a:cubicBezTo>
                  <a:cubicBezTo>
                    <a:pt x="121" y="189"/>
                    <a:pt x="124" y="182"/>
                    <a:pt x="127" y="174"/>
                  </a:cubicBezTo>
                  <a:cubicBezTo>
                    <a:pt x="127" y="174"/>
                    <a:pt x="127" y="174"/>
                    <a:pt x="127" y="174"/>
                  </a:cubicBezTo>
                  <a:cubicBezTo>
                    <a:pt x="128" y="173"/>
                    <a:pt x="129" y="172"/>
                    <a:pt x="131" y="171"/>
                  </a:cubicBezTo>
                  <a:cubicBezTo>
                    <a:pt x="133" y="175"/>
                    <a:pt x="134" y="178"/>
                    <a:pt x="136" y="182"/>
                  </a:cubicBezTo>
                  <a:cubicBezTo>
                    <a:pt x="136" y="183"/>
                    <a:pt x="136" y="183"/>
                    <a:pt x="136" y="183"/>
                  </a:cubicBezTo>
                  <a:cubicBezTo>
                    <a:pt x="130" y="187"/>
                    <a:pt x="126" y="191"/>
                    <a:pt x="119" y="197"/>
                  </a:cubicBezTo>
                  <a:moveTo>
                    <a:pt x="95" y="179"/>
                  </a:moveTo>
                  <a:cubicBezTo>
                    <a:pt x="96" y="176"/>
                    <a:pt x="97" y="173"/>
                    <a:pt x="98" y="170"/>
                  </a:cubicBezTo>
                  <a:cubicBezTo>
                    <a:pt x="99" y="171"/>
                    <a:pt x="99" y="172"/>
                    <a:pt x="100" y="173"/>
                  </a:cubicBezTo>
                  <a:cubicBezTo>
                    <a:pt x="100" y="174"/>
                    <a:pt x="101" y="175"/>
                    <a:pt x="101" y="176"/>
                  </a:cubicBezTo>
                  <a:cubicBezTo>
                    <a:pt x="99" y="177"/>
                    <a:pt x="97" y="178"/>
                    <a:pt x="95" y="179"/>
                  </a:cubicBezTo>
                  <a:moveTo>
                    <a:pt x="68" y="191"/>
                  </a:moveTo>
                  <a:cubicBezTo>
                    <a:pt x="70" y="185"/>
                    <a:pt x="72" y="178"/>
                    <a:pt x="74" y="172"/>
                  </a:cubicBezTo>
                  <a:cubicBezTo>
                    <a:pt x="74" y="172"/>
                    <a:pt x="74" y="172"/>
                    <a:pt x="74" y="172"/>
                  </a:cubicBezTo>
                  <a:cubicBezTo>
                    <a:pt x="77" y="170"/>
                    <a:pt x="80" y="169"/>
                    <a:pt x="83" y="168"/>
                  </a:cubicBezTo>
                  <a:cubicBezTo>
                    <a:pt x="81" y="174"/>
                    <a:pt x="79" y="181"/>
                    <a:pt x="77" y="187"/>
                  </a:cubicBezTo>
                  <a:cubicBezTo>
                    <a:pt x="77" y="188"/>
                    <a:pt x="77" y="188"/>
                    <a:pt x="77" y="188"/>
                  </a:cubicBezTo>
                  <a:cubicBezTo>
                    <a:pt x="76" y="188"/>
                    <a:pt x="75" y="188"/>
                    <a:pt x="74" y="189"/>
                  </a:cubicBezTo>
                  <a:cubicBezTo>
                    <a:pt x="72" y="189"/>
                    <a:pt x="70" y="190"/>
                    <a:pt x="68" y="191"/>
                  </a:cubicBezTo>
                  <a:moveTo>
                    <a:pt x="82" y="185"/>
                  </a:moveTo>
                  <a:cubicBezTo>
                    <a:pt x="84" y="179"/>
                    <a:pt x="86" y="173"/>
                    <a:pt x="88" y="167"/>
                  </a:cubicBezTo>
                  <a:cubicBezTo>
                    <a:pt x="88" y="166"/>
                    <a:pt x="88" y="166"/>
                    <a:pt x="88" y="165"/>
                  </a:cubicBezTo>
                  <a:cubicBezTo>
                    <a:pt x="90" y="164"/>
                    <a:pt x="92" y="163"/>
                    <a:pt x="94" y="162"/>
                  </a:cubicBezTo>
                  <a:cubicBezTo>
                    <a:pt x="94" y="163"/>
                    <a:pt x="95" y="164"/>
                    <a:pt x="95" y="165"/>
                  </a:cubicBezTo>
                  <a:cubicBezTo>
                    <a:pt x="93" y="170"/>
                    <a:pt x="92" y="175"/>
                    <a:pt x="90" y="181"/>
                  </a:cubicBezTo>
                  <a:cubicBezTo>
                    <a:pt x="90" y="181"/>
                    <a:pt x="90" y="181"/>
                    <a:pt x="90" y="182"/>
                  </a:cubicBezTo>
                  <a:cubicBezTo>
                    <a:pt x="87" y="183"/>
                    <a:pt x="85" y="184"/>
                    <a:pt x="82" y="185"/>
                  </a:cubicBezTo>
                  <a:moveTo>
                    <a:pt x="118" y="146"/>
                  </a:moveTo>
                  <a:cubicBezTo>
                    <a:pt x="118" y="145"/>
                    <a:pt x="118" y="145"/>
                    <a:pt x="118" y="144"/>
                  </a:cubicBezTo>
                  <a:cubicBezTo>
                    <a:pt x="118" y="144"/>
                    <a:pt x="119" y="143"/>
                    <a:pt x="119" y="143"/>
                  </a:cubicBezTo>
                  <a:cubicBezTo>
                    <a:pt x="119" y="144"/>
                    <a:pt x="119" y="145"/>
                    <a:pt x="118" y="146"/>
                  </a:cubicBezTo>
                  <a:moveTo>
                    <a:pt x="124" y="155"/>
                  </a:moveTo>
                  <a:cubicBezTo>
                    <a:pt x="123" y="154"/>
                    <a:pt x="122" y="152"/>
                    <a:pt x="121" y="150"/>
                  </a:cubicBezTo>
                  <a:cubicBezTo>
                    <a:pt x="123" y="145"/>
                    <a:pt x="125" y="140"/>
                    <a:pt x="127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8" y="133"/>
                    <a:pt x="130" y="131"/>
                    <a:pt x="131" y="128"/>
                  </a:cubicBezTo>
                  <a:cubicBezTo>
                    <a:pt x="129" y="133"/>
                    <a:pt x="128" y="139"/>
                    <a:pt x="127" y="143"/>
                  </a:cubicBezTo>
                  <a:cubicBezTo>
                    <a:pt x="126" y="148"/>
                    <a:pt x="125" y="153"/>
                    <a:pt x="124" y="155"/>
                  </a:cubicBezTo>
                  <a:moveTo>
                    <a:pt x="131" y="148"/>
                  </a:moveTo>
                  <a:cubicBezTo>
                    <a:pt x="132" y="143"/>
                    <a:pt x="133" y="138"/>
                    <a:pt x="134" y="133"/>
                  </a:cubicBezTo>
                  <a:cubicBezTo>
                    <a:pt x="135" y="130"/>
                    <a:pt x="135" y="127"/>
                    <a:pt x="136" y="125"/>
                  </a:cubicBezTo>
                  <a:cubicBezTo>
                    <a:pt x="136" y="127"/>
                    <a:pt x="137" y="128"/>
                    <a:pt x="137" y="128"/>
                  </a:cubicBezTo>
                  <a:cubicBezTo>
                    <a:pt x="137" y="129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6"/>
                    <a:pt x="134" y="143"/>
                    <a:pt x="131" y="148"/>
                  </a:cubicBezTo>
                  <a:moveTo>
                    <a:pt x="133" y="119"/>
                  </a:moveTo>
                  <a:cubicBezTo>
                    <a:pt x="133" y="119"/>
                    <a:pt x="133" y="118"/>
                    <a:pt x="133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moveTo>
                    <a:pt x="95" y="122"/>
                  </a:moveTo>
                  <a:cubicBezTo>
                    <a:pt x="95" y="121"/>
                    <a:pt x="95" y="121"/>
                    <a:pt x="95" y="120"/>
                  </a:cubicBezTo>
                  <a:cubicBezTo>
                    <a:pt x="95" y="118"/>
                    <a:pt x="96" y="116"/>
                    <a:pt x="97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16"/>
                    <a:pt x="96" y="119"/>
                    <a:pt x="95" y="122"/>
                  </a:cubicBezTo>
                  <a:moveTo>
                    <a:pt x="39" y="115"/>
                  </a:moveTo>
                  <a:cubicBezTo>
                    <a:pt x="39" y="115"/>
                    <a:pt x="38" y="115"/>
                    <a:pt x="38" y="115"/>
                  </a:cubicBezTo>
                  <a:cubicBezTo>
                    <a:pt x="37" y="115"/>
                    <a:pt x="36" y="115"/>
                    <a:pt x="35" y="115"/>
                  </a:cubicBezTo>
                  <a:cubicBezTo>
                    <a:pt x="36" y="112"/>
                    <a:pt x="36" y="109"/>
                    <a:pt x="37" y="106"/>
                  </a:cubicBezTo>
                  <a:cubicBezTo>
                    <a:pt x="40" y="106"/>
                    <a:pt x="43" y="106"/>
                    <a:pt x="45" y="105"/>
                  </a:cubicBezTo>
                  <a:cubicBezTo>
                    <a:pt x="44" y="108"/>
                    <a:pt x="43" y="112"/>
                    <a:pt x="42" y="115"/>
                  </a:cubicBezTo>
                  <a:cubicBezTo>
                    <a:pt x="41" y="115"/>
                    <a:pt x="40" y="115"/>
                    <a:pt x="39" y="115"/>
                  </a:cubicBezTo>
                  <a:moveTo>
                    <a:pt x="31" y="113"/>
                  </a:moveTo>
                  <a:cubicBezTo>
                    <a:pt x="29" y="113"/>
                    <a:pt x="28" y="112"/>
                    <a:pt x="26" y="110"/>
                  </a:cubicBezTo>
                  <a:cubicBezTo>
                    <a:pt x="24" y="108"/>
                    <a:pt x="23" y="105"/>
                    <a:pt x="21" y="103"/>
                  </a:cubicBezTo>
                  <a:cubicBezTo>
                    <a:pt x="23" y="104"/>
                    <a:pt x="25" y="105"/>
                    <a:pt x="28" y="105"/>
                  </a:cubicBezTo>
                  <a:cubicBezTo>
                    <a:pt x="29" y="106"/>
                    <a:pt x="31" y="106"/>
                    <a:pt x="33" y="106"/>
                  </a:cubicBezTo>
                  <a:cubicBezTo>
                    <a:pt x="32" y="108"/>
                    <a:pt x="31" y="111"/>
                    <a:pt x="31" y="113"/>
                  </a:cubicBezTo>
                  <a:moveTo>
                    <a:pt x="92" y="114"/>
                  </a:moveTo>
                  <a:cubicBezTo>
                    <a:pt x="92" y="114"/>
                    <a:pt x="91" y="113"/>
                    <a:pt x="91" y="112"/>
                  </a:cubicBezTo>
                  <a:cubicBezTo>
                    <a:pt x="90" y="112"/>
                    <a:pt x="89" y="111"/>
                    <a:pt x="89" y="111"/>
                  </a:cubicBezTo>
                  <a:cubicBezTo>
                    <a:pt x="90" y="108"/>
                    <a:pt x="91" y="106"/>
                    <a:pt x="92" y="103"/>
                  </a:cubicBezTo>
                  <a:cubicBezTo>
                    <a:pt x="93" y="104"/>
                    <a:pt x="94" y="105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4" y="109"/>
                    <a:pt x="93" y="112"/>
                    <a:pt x="92" y="114"/>
                  </a:cubicBezTo>
                  <a:moveTo>
                    <a:pt x="47" y="114"/>
                  </a:moveTo>
                  <a:cubicBezTo>
                    <a:pt x="48" y="111"/>
                    <a:pt x="49" y="107"/>
                    <a:pt x="50" y="104"/>
                  </a:cubicBezTo>
                  <a:cubicBezTo>
                    <a:pt x="53" y="103"/>
                    <a:pt x="55" y="103"/>
                    <a:pt x="58" y="102"/>
                  </a:cubicBezTo>
                  <a:cubicBezTo>
                    <a:pt x="57" y="105"/>
                    <a:pt x="56" y="108"/>
                    <a:pt x="54" y="112"/>
                  </a:cubicBezTo>
                  <a:cubicBezTo>
                    <a:pt x="52" y="112"/>
                    <a:pt x="49" y="113"/>
                    <a:pt x="47" y="114"/>
                  </a:cubicBezTo>
                  <a:moveTo>
                    <a:pt x="85" y="109"/>
                  </a:moveTo>
                  <a:cubicBezTo>
                    <a:pt x="84" y="108"/>
                    <a:pt x="82" y="108"/>
                    <a:pt x="80" y="107"/>
                  </a:cubicBezTo>
                  <a:cubicBezTo>
                    <a:pt x="81" y="105"/>
                    <a:pt x="82" y="102"/>
                    <a:pt x="83" y="99"/>
                  </a:cubicBezTo>
                  <a:cubicBezTo>
                    <a:pt x="85" y="99"/>
                    <a:pt x="87" y="100"/>
                    <a:pt x="88" y="100"/>
                  </a:cubicBezTo>
                  <a:cubicBezTo>
                    <a:pt x="87" y="103"/>
                    <a:pt x="86" y="106"/>
                    <a:pt x="85" y="109"/>
                  </a:cubicBezTo>
                  <a:moveTo>
                    <a:pt x="60" y="110"/>
                  </a:moveTo>
                  <a:cubicBezTo>
                    <a:pt x="61" y="107"/>
                    <a:pt x="62" y="104"/>
                    <a:pt x="63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5" y="100"/>
                  </a:cubicBezTo>
                  <a:cubicBezTo>
                    <a:pt x="67" y="99"/>
                    <a:pt x="69" y="99"/>
                    <a:pt x="71" y="98"/>
                  </a:cubicBezTo>
                  <a:cubicBezTo>
                    <a:pt x="70" y="101"/>
                    <a:pt x="69" y="105"/>
                    <a:pt x="67" y="108"/>
                  </a:cubicBezTo>
                  <a:cubicBezTo>
                    <a:pt x="65" y="108"/>
                    <a:pt x="62" y="109"/>
                    <a:pt x="60" y="110"/>
                  </a:cubicBezTo>
                  <a:moveTo>
                    <a:pt x="72" y="107"/>
                  </a:moveTo>
                  <a:cubicBezTo>
                    <a:pt x="73" y="104"/>
                    <a:pt x="74" y="101"/>
                    <a:pt x="7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7" y="98"/>
                    <a:pt x="78" y="98"/>
                    <a:pt x="79" y="98"/>
                  </a:cubicBezTo>
                  <a:cubicBezTo>
                    <a:pt x="78" y="101"/>
                    <a:pt x="77" y="104"/>
                    <a:pt x="76" y="107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4" y="107"/>
                    <a:pt x="73" y="107"/>
                    <a:pt x="72" y="107"/>
                  </a:cubicBezTo>
                  <a:moveTo>
                    <a:pt x="30" y="74"/>
                  </a:moveTo>
                  <a:cubicBezTo>
                    <a:pt x="28" y="72"/>
                    <a:pt x="27" y="70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4"/>
                    <a:pt x="28" y="61"/>
                    <a:pt x="31" y="57"/>
                  </a:cubicBezTo>
                  <a:cubicBezTo>
                    <a:pt x="33" y="56"/>
                    <a:pt x="34" y="54"/>
                    <a:pt x="36" y="53"/>
                  </a:cubicBezTo>
                  <a:cubicBezTo>
                    <a:pt x="35" y="56"/>
                    <a:pt x="34" y="59"/>
                    <a:pt x="33" y="62"/>
                  </a:cubicBezTo>
                  <a:cubicBezTo>
                    <a:pt x="32" y="67"/>
                    <a:pt x="31" y="71"/>
                    <a:pt x="30" y="74"/>
                  </a:cubicBezTo>
                  <a:moveTo>
                    <a:pt x="38" y="77"/>
                  </a:moveTo>
                  <a:cubicBezTo>
                    <a:pt x="36" y="77"/>
                    <a:pt x="35" y="77"/>
                    <a:pt x="34" y="76"/>
                  </a:cubicBezTo>
                  <a:cubicBezTo>
                    <a:pt x="34" y="73"/>
                    <a:pt x="36" y="68"/>
                    <a:pt x="38" y="63"/>
                  </a:cubicBezTo>
                  <a:cubicBezTo>
                    <a:pt x="39" y="58"/>
                    <a:pt x="41" y="52"/>
                    <a:pt x="42" y="49"/>
                  </a:cubicBezTo>
                  <a:cubicBezTo>
                    <a:pt x="45" y="48"/>
                    <a:pt x="48" y="46"/>
                    <a:pt x="51" y="45"/>
                  </a:cubicBezTo>
                  <a:cubicBezTo>
                    <a:pt x="49" y="49"/>
                    <a:pt x="46" y="54"/>
                    <a:pt x="45" y="58"/>
                  </a:cubicBezTo>
                  <a:cubicBezTo>
                    <a:pt x="44" y="59"/>
                    <a:pt x="44" y="60"/>
                    <a:pt x="45" y="60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41" y="63"/>
                    <a:pt x="39" y="64"/>
                    <a:pt x="38" y="66"/>
                  </a:cubicBezTo>
                  <a:cubicBezTo>
                    <a:pt x="37" y="67"/>
                    <a:pt x="36" y="69"/>
                    <a:pt x="36" y="72"/>
                  </a:cubicBezTo>
                  <a:cubicBezTo>
                    <a:pt x="36" y="73"/>
                    <a:pt x="36" y="74"/>
                    <a:pt x="37" y="75"/>
                  </a:cubicBezTo>
                  <a:cubicBezTo>
                    <a:pt x="37" y="76"/>
                    <a:pt x="37" y="77"/>
                    <a:pt x="38" y="77"/>
                  </a:cubicBezTo>
                  <a:moveTo>
                    <a:pt x="49" y="58"/>
                  </a:moveTo>
                  <a:cubicBezTo>
                    <a:pt x="51" y="53"/>
                    <a:pt x="54" y="48"/>
                    <a:pt x="5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61" y="41"/>
                    <a:pt x="63" y="41"/>
                  </a:cubicBezTo>
                  <a:cubicBezTo>
                    <a:pt x="61" y="45"/>
                    <a:pt x="59" y="50"/>
                    <a:pt x="57" y="55"/>
                  </a:cubicBezTo>
                  <a:cubicBezTo>
                    <a:pt x="54" y="56"/>
                    <a:pt x="52" y="57"/>
                    <a:pt x="49" y="58"/>
                  </a:cubicBezTo>
                  <a:moveTo>
                    <a:pt x="73" y="50"/>
                  </a:moveTo>
                  <a:cubicBezTo>
                    <a:pt x="75" y="46"/>
                    <a:pt x="77" y="43"/>
                    <a:pt x="78" y="39"/>
                  </a:cubicBezTo>
                  <a:cubicBezTo>
                    <a:pt x="79" y="42"/>
                    <a:pt x="81" y="45"/>
                    <a:pt x="82" y="47"/>
                  </a:cubicBezTo>
                  <a:cubicBezTo>
                    <a:pt x="80" y="48"/>
                    <a:pt x="77" y="49"/>
                    <a:pt x="73" y="50"/>
                  </a:cubicBezTo>
                  <a:moveTo>
                    <a:pt x="62" y="53"/>
                  </a:moveTo>
                  <a:cubicBezTo>
                    <a:pt x="64" y="48"/>
                    <a:pt x="66" y="44"/>
                    <a:pt x="69" y="39"/>
                  </a:cubicBezTo>
                  <a:cubicBezTo>
                    <a:pt x="70" y="39"/>
                    <a:pt x="72" y="39"/>
                    <a:pt x="74" y="39"/>
                  </a:cubicBezTo>
                  <a:cubicBezTo>
                    <a:pt x="72" y="42"/>
                    <a:pt x="70" y="46"/>
                    <a:pt x="68" y="50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6" y="52"/>
                    <a:pt x="64" y="52"/>
                    <a:pt x="62" y="53"/>
                  </a:cubicBezTo>
                  <a:moveTo>
                    <a:pt x="84" y="41"/>
                  </a:moveTo>
                  <a:cubicBezTo>
                    <a:pt x="83" y="39"/>
                    <a:pt x="82" y="37"/>
                    <a:pt x="81" y="35"/>
                  </a:cubicBezTo>
                  <a:cubicBezTo>
                    <a:pt x="81" y="29"/>
                    <a:pt x="80" y="23"/>
                    <a:pt x="80" y="17"/>
                  </a:cubicBezTo>
                  <a:cubicBezTo>
                    <a:pt x="81" y="20"/>
                    <a:pt x="83" y="23"/>
                    <a:pt x="84" y="25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4" y="31"/>
                    <a:pt x="84" y="36"/>
                    <a:pt x="84" y="41"/>
                  </a:cubicBezTo>
                  <a:moveTo>
                    <a:pt x="35" y="102"/>
                  </a:moveTo>
                  <a:cubicBezTo>
                    <a:pt x="33" y="102"/>
                    <a:pt x="31" y="102"/>
                    <a:pt x="29" y="101"/>
                  </a:cubicBezTo>
                  <a:cubicBezTo>
                    <a:pt x="20" y="99"/>
                    <a:pt x="15" y="94"/>
                    <a:pt x="11" y="89"/>
                  </a:cubicBezTo>
                  <a:cubicBezTo>
                    <a:pt x="8" y="84"/>
                    <a:pt x="6" y="79"/>
                    <a:pt x="5" y="77"/>
                  </a:cubicBezTo>
                  <a:cubicBezTo>
                    <a:pt x="5" y="75"/>
                    <a:pt x="4" y="72"/>
                    <a:pt x="4" y="70"/>
                  </a:cubicBezTo>
                  <a:cubicBezTo>
                    <a:pt x="4" y="59"/>
                    <a:pt x="10" y="46"/>
                    <a:pt x="16" y="39"/>
                  </a:cubicBezTo>
                  <a:cubicBezTo>
                    <a:pt x="16" y="39"/>
                    <a:pt x="17" y="38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4" y="32"/>
                    <a:pt x="12" y="27"/>
                  </a:cubicBezTo>
                  <a:cubicBezTo>
                    <a:pt x="11" y="24"/>
                    <a:pt x="9" y="21"/>
                    <a:pt x="6" y="18"/>
                  </a:cubicBezTo>
                  <a:cubicBezTo>
                    <a:pt x="12" y="14"/>
                    <a:pt x="16" y="10"/>
                    <a:pt x="21" y="6"/>
                  </a:cubicBezTo>
                  <a:cubicBezTo>
                    <a:pt x="25" y="12"/>
                    <a:pt x="29" y="19"/>
                    <a:pt x="33" y="27"/>
                  </a:cubicBezTo>
                  <a:cubicBezTo>
                    <a:pt x="33" y="27"/>
                    <a:pt x="34" y="28"/>
                    <a:pt x="35" y="28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7"/>
                    <a:pt x="37" y="27"/>
                    <a:pt x="37" y="26"/>
                  </a:cubicBezTo>
                  <a:cubicBezTo>
                    <a:pt x="45" y="22"/>
                    <a:pt x="64" y="15"/>
                    <a:pt x="75" y="13"/>
                  </a:cubicBezTo>
                  <a:cubicBezTo>
                    <a:pt x="76" y="20"/>
                    <a:pt x="76" y="27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67" y="34"/>
                    <a:pt x="54" y="38"/>
                    <a:pt x="43" y="44"/>
                  </a:cubicBezTo>
                  <a:cubicBezTo>
                    <a:pt x="42" y="45"/>
                    <a:pt x="41" y="45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5" y="49"/>
                    <a:pt x="31" y="51"/>
                    <a:pt x="28" y="54"/>
                  </a:cubicBezTo>
                  <a:cubicBezTo>
                    <a:pt x="25" y="58"/>
                    <a:pt x="22" y="62"/>
                    <a:pt x="22" y="67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3" y="73"/>
                    <a:pt x="25" y="76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30" y="80"/>
                    <a:pt x="30" y="80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4" y="81"/>
                    <a:pt x="38" y="82"/>
                    <a:pt x="41" y="82"/>
                  </a:cubicBezTo>
                  <a:cubicBezTo>
                    <a:pt x="43" y="82"/>
                    <a:pt x="46" y="82"/>
                    <a:pt x="48" y="81"/>
                  </a:cubicBezTo>
                  <a:cubicBezTo>
                    <a:pt x="58" y="79"/>
                    <a:pt x="68" y="73"/>
                    <a:pt x="77" y="72"/>
                  </a:cubicBezTo>
                  <a:cubicBezTo>
                    <a:pt x="81" y="72"/>
                    <a:pt x="84" y="71"/>
                    <a:pt x="87" y="71"/>
                  </a:cubicBezTo>
                  <a:cubicBezTo>
                    <a:pt x="92" y="71"/>
                    <a:pt x="97" y="72"/>
                    <a:pt x="101" y="74"/>
                  </a:cubicBezTo>
                  <a:cubicBezTo>
                    <a:pt x="106" y="77"/>
                    <a:pt x="110" y="80"/>
                    <a:pt x="115" y="85"/>
                  </a:cubicBezTo>
                  <a:cubicBezTo>
                    <a:pt x="123" y="94"/>
                    <a:pt x="129" y="105"/>
                    <a:pt x="129" y="116"/>
                  </a:cubicBezTo>
                  <a:cubicBezTo>
                    <a:pt x="129" y="120"/>
                    <a:pt x="128" y="123"/>
                    <a:pt x="127" y="127"/>
                  </a:cubicBezTo>
                  <a:cubicBezTo>
                    <a:pt x="126" y="129"/>
                    <a:pt x="123" y="132"/>
                    <a:pt x="121" y="135"/>
                  </a:cubicBezTo>
                  <a:cubicBezTo>
                    <a:pt x="118" y="138"/>
                    <a:pt x="116" y="140"/>
                    <a:pt x="114" y="142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4" y="147"/>
                    <a:pt x="116" y="149"/>
                    <a:pt x="117" y="151"/>
                  </a:cubicBezTo>
                  <a:cubicBezTo>
                    <a:pt x="116" y="152"/>
                    <a:pt x="117" y="153"/>
                    <a:pt x="118" y="153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121" y="158"/>
                    <a:pt x="124" y="162"/>
                    <a:pt x="128" y="167"/>
                  </a:cubicBezTo>
                  <a:cubicBezTo>
                    <a:pt x="123" y="172"/>
                    <a:pt x="116" y="178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9" y="182"/>
                    <a:pt x="109" y="182"/>
                    <a:pt x="109" y="182"/>
                  </a:cubicBezTo>
                  <a:cubicBezTo>
                    <a:pt x="107" y="177"/>
                    <a:pt x="105" y="174"/>
                    <a:pt x="104" y="171"/>
                  </a:cubicBezTo>
                  <a:cubicBezTo>
                    <a:pt x="102" y="168"/>
                    <a:pt x="100" y="164"/>
                    <a:pt x="96" y="158"/>
                  </a:cubicBezTo>
                  <a:cubicBezTo>
                    <a:pt x="96" y="157"/>
                    <a:pt x="95" y="157"/>
                    <a:pt x="94" y="157"/>
                  </a:cubicBezTo>
                  <a:cubicBezTo>
                    <a:pt x="94" y="157"/>
                    <a:pt x="94" y="157"/>
                    <a:pt x="93" y="157"/>
                  </a:cubicBezTo>
                  <a:cubicBezTo>
                    <a:pt x="93" y="157"/>
                    <a:pt x="93" y="158"/>
                    <a:pt x="92" y="158"/>
                  </a:cubicBezTo>
                  <a:cubicBezTo>
                    <a:pt x="88" y="161"/>
                    <a:pt x="79" y="165"/>
                    <a:pt x="70" y="169"/>
                  </a:cubicBezTo>
                  <a:cubicBezTo>
                    <a:pt x="62" y="172"/>
                    <a:pt x="55" y="175"/>
                    <a:pt x="50" y="177"/>
                  </a:cubicBezTo>
                  <a:cubicBezTo>
                    <a:pt x="50" y="173"/>
                    <a:pt x="51" y="168"/>
                    <a:pt x="51" y="164"/>
                  </a:cubicBezTo>
                  <a:cubicBezTo>
                    <a:pt x="51" y="160"/>
                    <a:pt x="50" y="155"/>
                    <a:pt x="50" y="151"/>
                  </a:cubicBezTo>
                  <a:cubicBezTo>
                    <a:pt x="56" y="149"/>
                    <a:pt x="66" y="146"/>
                    <a:pt x="75" y="142"/>
                  </a:cubicBezTo>
                  <a:cubicBezTo>
                    <a:pt x="80" y="139"/>
                    <a:pt x="84" y="137"/>
                    <a:pt x="88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3" y="131"/>
                    <a:pt x="97" y="128"/>
                    <a:pt x="98" y="125"/>
                  </a:cubicBezTo>
                  <a:cubicBezTo>
                    <a:pt x="100" y="121"/>
                    <a:pt x="101" y="117"/>
                    <a:pt x="101" y="113"/>
                  </a:cubicBezTo>
                  <a:cubicBezTo>
                    <a:pt x="101" y="107"/>
                    <a:pt x="98" y="102"/>
                    <a:pt x="94" y="99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2" y="97"/>
                    <a:pt x="92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89" y="96"/>
                    <a:pt x="86" y="95"/>
                    <a:pt x="84" y="95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4"/>
                    <a:pt x="78" y="94"/>
                    <a:pt x="76" y="94"/>
                  </a:cubicBezTo>
                  <a:cubicBezTo>
                    <a:pt x="72" y="94"/>
                    <a:pt x="68" y="94"/>
                    <a:pt x="64" y="95"/>
                  </a:cubicBezTo>
                  <a:cubicBezTo>
                    <a:pt x="55" y="98"/>
                    <a:pt x="45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5" y="102"/>
                    <a:pt x="35" y="102"/>
                    <a:pt x="35" y="102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13" y="6"/>
                    <a:pt x="9" y="1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1"/>
                    <a:pt x="7" y="26"/>
                    <a:pt x="9" y="30"/>
                  </a:cubicBezTo>
                  <a:cubicBezTo>
                    <a:pt x="10" y="32"/>
                    <a:pt x="11" y="34"/>
                    <a:pt x="12" y="36"/>
                  </a:cubicBezTo>
                  <a:cubicBezTo>
                    <a:pt x="12" y="36"/>
                    <a:pt x="12" y="37"/>
                    <a:pt x="12" y="37"/>
                  </a:cubicBezTo>
                  <a:cubicBezTo>
                    <a:pt x="6" y="45"/>
                    <a:pt x="0" y="58"/>
                    <a:pt x="0" y="70"/>
                  </a:cubicBezTo>
                  <a:cubicBezTo>
                    <a:pt x="0" y="73"/>
                    <a:pt x="0" y="75"/>
                    <a:pt x="1" y="78"/>
                  </a:cubicBezTo>
                  <a:cubicBezTo>
                    <a:pt x="2" y="80"/>
                    <a:pt x="4" y="86"/>
                    <a:pt x="8" y="92"/>
                  </a:cubicBezTo>
                  <a:cubicBezTo>
                    <a:pt x="8" y="92"/>
                    <a:pt x="8" y="92"/>
                    <a:pt x="9" y="93"/>
                  </a:cubicBezTo>
                  <a:cubicBezTo>
                    <a:pt x="9" y="93"/>
                    <a:pt x="9" y="94"/>
                    <a:pt x="9" y="94"/>
                  </a:cubicBezTo>
                  <a:cubicBezTo>
                    <a:pt x="14" y="101"/>
                    <a:pt x="17" y="105"/>
                    <a:pt x="22" y="111"/>
                  </a:cubicBezTo>
                  <a:cubicBezTo>
                    <a:pt x="22" y="111"/>
                    <a:pt x="22" y="112"/>
                    <a:pt x="22" y="112"/>
                  </a:cubicBezTo>
                  <a:cubicBezTo>
                    <a:pt x="22" y="112"/>
                    <a:pt x="23" y="113"/>
                    <a:pt x="23" y="113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5" y="114"/>
                  </a:cubicBezTo>
                  <a:cubicBezTo>
                    <a:pt x="26" y="116"/>
                    <a:pt x="28" y="117"/>
                    <a:pt x="30" y="118"/>
                  </a:cubicBezTo>
                  <a:cubicBezTo>
                    <a:pt x="30" y="118"/>
                    <a:pt x="31" y="119"/>
                    <a:pt x="31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19"/>
                    <a:pt x="33" y="119"/>
                    <a:pt x="33" y="119"/>
                  </a:cubicBezTo>
                  <a:cubicBezTo>
                    <a:pt x="35" y="119"/>
                    <a:pt x="37" y="119"/>
                    <a:pt x="38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5" y="119"/>
                    <a:pt x="51" y="117"/>
                    <a:pt x="57" y="115"/>
                  </a:cubicBezTo>
                  <a:cubicBezTo>
                    <a:pt x="63" y="113"/>
                    <a:pt x="70" y="111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8" y="112"/>
                    <a:pt x="78" y="112"/>
                    <a:pt x="78" y="111"/>
                  </a:cubicBezTo>
                  <a:cubicBezTo>
                    <a:pt x="81" y="112"/>
                    <a:pt x="82" y="112"/>
                    <a:pt x="84" y="113"/>
                  </a:cubicBezTo>
                  <a:cubicBezTo>
                    <a:pt x="84" y="114"/>
                    <a:pt x="85" y="114"/>
                    <a:pt x="85" y="115"/>
                  </a:cubicBezTo>
                  <a:cubicBezTo>
                    <a:pt x="85" y="115"/>
                    <a:pt x="86" y="115"/>
                    <a:pt x="86" y="115"/>
                  </a:cubicBezTo>
                  <a:cubicBezTo>
                    <a:pt x="86" y="115"/>
                    <a:pt x="86" y="115"/>
                    <a:pt x="87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7"/>
                    <a:pt x="90" y="118"/>
                    <a:pt x="9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0" y="121"/>
                    <a:pt x="90" y="121"/>
                    <a:pt x="90" y="122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0" y="125"/>
                    <a:pt x="89" y="128"/>
                    <a:pt x="87" y="130"/>
                  </a:cubicBezTo>
                  <a:cubicBezTo>
                    <a:pt x="75" y="138"/>
                    <a:pt x="55" y="146"/>
                    <a:pt x="47" y="147"/>
                  </a:cubicBezTo>
                  <a:cubicBezTo>
                    <a:pt x="46" y="147"/>
                    <a:pt x="45" y="148"/>
                    <a:pt x="45" y="150"/>
                  </a:cubicBezTo>
                  <a:cubicBezTo>
                    <a:pt x="46" y="154"/>
                    <a:pt x="46" y="159"/>
                    <a:pt x="46" y="164"/>
                  </a:cubicBezTo>
                  <a:cubicBezTo>
                    <a:pt x="46" y="169"/>
                    <a:pt x="46" y="174"/>
                    <a:pt x="45" y="179"/>
                  </a:cubicBezTo>
                  <a:cubicBezTo>
                    <a:pt x="45" y="179"/>
                    <a:pt x="45" y="180"/>
                    <a:pt x="45" y="181"/>
                  </a:cubicBezTo>
                  <a:cubicBezTo>
                    <a:pt x="49" y="187"/>
                    <a:pt x="52" y="193"/>
                    <a:pt x="55" y="198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9" y="199"/>
                    <a:pt x="60" y="198"/>
                  </a:cubicBezTo>
                  <a:cubicBezTo>
                    <a:pt x="64" y="197"/>
                    <a:pt x="72" y="194"/>
                    <a:pt x="81" y="191"/>
                  </a:cubicBezTo>
                  <a:cubicBezTo>
                    <a:pt x="89" y="187"/>
                    <a:pt x="97" y="183"/>
                    <a:pt x="103" y="179"/>
                  </a:cubicBezTo>
                  <a:cubicBezTo>
                    <a:pt x="104" y="182"/>
                    <a:pt x="106" y="184"/>
                    <a:pt x="107" y="187"/>
                  </a:cubicBezTo>
                  <a:cubicBezTo>
                    <a:pt x="108" y="188"/>
                    <a:pt x="108" y="188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2" y="192"/>
                    <a:pt x="114" y="196"/>
                    <a:pt x="116" y="200"/>
                  </a:cubicBezTo>
                  <a:cubicBezTo>
                    <a:pt x="116" y="201"/>
                    <a:pt x="117" y="201"/>
                    <a:pt x="118" y="201"/>
                  </a:cubicBezTo>
                  <a:cubicBezTo>
                    <a:pt x="118" y="201"/>
                    <a:pt x="118" y="201"/>
                    <a:pt x="118" y="201"/>
                  </a:cubicBezTo>
                  <a:cubicBezTo>
                    <a:pt x="118" y="201"/>
                    <a:pt x="119" y="202"/>
                    <a:pt x="119" y="202"/>
                  </a:cubicBezTo>
                  <a:cubicBezTo>
                    <a:pt x="120" y="202"/>
                    <a:pt x="120" y="201"/>
                    <a:pt x="120" y="201"/>
                  </a:cubicBezTo>
                  <a:cubicBezTo>
                    <a:pt x="129" y="195"/>
                    <a:pt x="133" y="190"/>
                    <a:pt x="140" y="185"/>
                  </a:cubicBezTo>
                  <a:cubicBezTo>
                    <a:pt x="141" y="184"/>
                    <a:pt x="141" y="183"/>
                    <a:pt x="140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40" y="182"/>
                    <a:pt x="140" y="181"/>
                    <a:pt x="140" y="181"/>
                  </a:cubicBezTo>
                  <a:cubicBezTo>
                    <a:pt x="138" y="176"/>
                    <a:pt x="136" y="172"/>
                    <a:pt x="134" y="168"/>
                  </a:cubicBezTo>
                  <a:cubicBezTo>
                    <a:pt x="134" y="167"/>
                    <a:pt x="134" y="167"/>
                    <a:pt x="133" y="166"/>
                  </a:cubicBezTo>
                  <a:cubicBezTo>
                    <a:pt x="131" y="163"/>
                    <a:pt x="129" y="161"/>
                    <a:pt x="127" y="159"/>
                  </a:cubicBezTo>
                  <a:cubicBezTo>
                    <a:pt x="134" y="152"/>
                    <a:pt x="140" y="142"/>
                    <a:pt x="141" y="131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39" y="117"/>
                    <a:pt x="128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5" y="91"/>
                    <a:pt x="122" y="86"/>
                    <a:pt x="118" y="82"/>
                  </a:cubicBezTo>
                  <a:cubicBezTo>
                    <a:pt x="113" y="77"/>
                    <a:pt x="108" y="73"/>
                    <a:pt x="103" y="71"/>
                  </a:cubicBezTo>
                  <a:cubicBezTo>
                    <a:pt x="98" y="68"/>
                    <a:pt x="93" y="67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4" y="67"/>
                    <a:pt x="80" y="67"/>
                    <a:pt x="77" y="68"/>
                  </a:cubicBezTo>
                  <a:cubicBezTo>
                    <a:pt x="66" y="69"/>
                    <a:pt x="57" y="75"/>
                    <a:pt x="47" y="77"/>
                  </a:cubicBezTo>
                  <a:cubicBezTo>
                    <a:pt x="46" y="77"/>
                    <a:pt x="45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3" y="77"/>
                    <a:pt x="43" y="76"/>
                    <a:pt x="42" y="76"/>
                  </a:cubicBezTo>
                  <a:cubicBezTo>
                    <a:pt x="41" y="75"/>
                    <a:pt x="41" y="74"/>
                    <a:pt x="40" y="73"/>
                  </a:cubicBezTo>
                  <a:cubicBezTo>
                    <a:pt x="40" y="73"/>
                    <a:pt x="40" y="72"/>
                    <a:pt x="40" y="72"/>
                  </a:cubicBezTo>
                  <a:cubicBezTo>
                    <a:pt x="40" y="71"/>
                    <a:pt x="40" y="70"/>
                    <a:pt x="41" y="68"/>
                  </a:cubicBezTo>
                  <a:cubicBezTo>
                    <a:pt x="43" y="66"/>
                    <a:pt x="46" y="64"/>
                    <a:pt x="50" y="62"/>
                  </a:cubicBezTo>
                  <a:cubicBezTo>
                    <a:pt x="56" y="59"/>
                    <a:pt x="64" y="57"/>
                    <a:pt x="71" y="55"/>
                  </a:cubicBezTo>
                  <a:cubicBezTo>
                    <a:pt x="78" y="53"/>
                    <a:pt x="83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88" y="41"/>
                    <a:pt x="89" y="33"/>
                    <a:pt x="89" y="25"/>
                  </a:cubicBezTo>
                  <a:cubicBezTo>
                    <a:pt x="89" y="25"/>
                    <a:pt x="89" y="24"/>
                    <a:pt x="88" y="2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19"/>
                    <a:pt x="83" y="14"/>
                    <a:pt x="80" y="9"/>
                  </a:cubicBezTo>
                  <a:cubicBezTo>
                    <a:pt x="80" y="8"/>
                    <a:pt x="79" y="8"/>
                    <a:pt x="78" y="8"/>
                  </a:cubicBezTo>
                  <a:cubicBezTo>
                    <a:pt x="78" y="8"/>
                    <a:pt x="78" y="8"/>
                    <a:pt x="77" y="8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6" y="10"/>
                    <a:pt x="45" y="17"/>
                    <a:pt x="36" y="22"/>
                  </a:cubicBezTo>
                  <a:cubicBezTo>
                    <a:pt x="32" y="15"/>
                    <a:pt x="28" y="9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3" y="2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1" name="Freeform 739"/>
            <p:cNvSpPr>
              <a:spLocks noEditPoints="1"/>
            </p:cNvSpPr>
            <p:nvPr/>
          </p:nvSpPr>
          <p:spPr bwMode="auto">
            <a:xfrm>
              <a:off x="4761" y="650"/>
              <a:ext cx="362" cy="220"/>
            </a:xfrm>
            <a:custGeom>
              <a:avLst/>
              <a:gdLst>
                <a:gd name="T0" fmla="*/ 114 w 153"/>
                <a:gd name="T1" fmla="*/ 13 h 93"/>
                <a:gd name="T2" fmla="*/ 136 w 153"/>
                <a:gd name="T3" fmla="*/ 7 h 93"/>
                <a:gd name="T4" fmla="*/ 148 w 153"/>
                <a:gd name="T5" fmla="*/ 5 h 93"/>
                <a:gd name="T6" fmla="*/ 143 w 153"/>
                <a:gd name="T7" fmla="*/ 38 h 93"/>
                <a:gd name="T8" fmla="*/ 139 w 153"/>
                <a:gd name="T9" fmla="*/ 36 h 93"/>
                <a:gd name="T10" fmla="*/ 139 w 153"/>
                <a:gd name="T11" fmla="*/ 18 h 93"/>
                <a:gd name="T12" fmla="*/ 137 w 153"/>
                <a:gd name="T13" fmla="*/ 19 h 93"/>
                <a:gd name="T14" fmla="*/ 97 w 153"/>
                <a:gd name="T15" fmla="*/ 66 h 93"/>
                <a:gd name="T16" fmla="*/ 90 w 153"/>
                <a:gd name="T17" fmla="*/ 71 h 93"/>
                <a:gd name="T18" fmla="*/ 84 w 153"/>
                <a:gd name="T19" fmla="*/ 68 h 93"/>
                <a:gd name="T20" fmla="*/ 45 w 153"/>
                <a:gd name="T21" fmla="*/ 48 h 93"/>
                <a:gd name="T22" fmla="*/ 5 w 153"/>
                <a:gd name="T23" fmla="*/ 87 h 93"/>
                <a:gd name="T24" fmla="*/ 39 w 153"/>
                <a:gd name="T25" fmla="*/ 44 h 93"/>
                <a:gd name="T26" fmla="*/ 50 w 153"/>
                <a:gd name="T27" fmla="*/ 43 h 93"/>
                <a:gd name="T28" fmla="*/ 90 w 153"/>
                <a:gd name="T29" fmla="*/ 63 h 93"/>
                <a:gd name="T30" fmla="*/ 92 w 153"/>
                <a:gd name="T31" fmla="*/ 63 h 93"/>
                <a:gd name="T32" fmla="*/ 128 w 153"/>
                <a:gd name="T33" fmla="*/ 22 h 93"/>
                <a:gd name="T34" fmla="*/ 133 w 153"/>
                <a:gd name="T35" fmla="*/ 15 h 93"/>
                <a:gd name="T36" fmla="*/ 131 w 153"/>
                <a:gd name="T37" fmla="*/ 14 h 93"/>
                <a:gd name="T38" fmla="*/ 151 w 153"/>
                <a:gd name="T39" fmla="*/ 0 h 93"/>
                <a:gd name="T40" fmla="*/ 108 w 153"/>
                <a:gd name="T41" fmla="*/ 9 h 93"/>
                <a:gd name="T42" fmla="*/ 107 w 153"/>
                <a:gd name="T43" fmla="*/ 12 h 93"/>
                <a:gd name="T44" fmla="*/ 115 w 153"/>
                <a:gd name="T45" fmla="*/ 18 h 93"/>
                <a:gd name="T46" fmla="*/ 126 w 153"/>
                <a:gd name="T47" fmla="*/ 18 h 93"/>
                <a:gd name="T48" fmla="*/ 73 w 153"/>
                <a:gd name="T49" fmla="*/ 50 h 93"/>
                <a:gd name="T50" fmla="*/ 46 w 153"/>
                <a:gd name="T51" fmla="*/ 37 h 93"/>
                <a:gd name="T52" fmla="*/ 0 w 153"/>
                <a:gd name="T53" fmla="*/ 80 h 93"/>
                <a:gd name="T54" fmla="*/ 2 w 153"/>
                <a:gd name="T55" fmla="*/ 91 h 93"/>
                <a:gd name="T56" fmla="*/ 4 w 153"/>
                <a:gd name="T57" fmla="*/ 93 h 93"/>
                <a:gd name="T58" fmla="*/ 45 w 153"/>
                <a:gd name="T59" fmla="*/ 52 h 93"/>
                <a:gd name="T60" fmla="*/ 90 w 153"/>
                <a:gd name="T61" fmla="*/ 74 h 93"/>
                <a:gd name="T62" fmla="*/ 100 w 153"/>
                <a:gd name="T63" fmla="*/ 69 h 93"/>
                <a:gd name="T64" fmla="*/ 135 w 153"/>
                <a:gd name="T65" fmla="*/ 36 h 93"/>
                <a:gd name="T66" fmla="*/ 138 w 153"/>
                <a:gd name="T67" fmla="*/ 40 h 93"/>
                <a:gd name="T68" fmla="*/ 144 w 153"/>
                <a:gd name="T69" fmla="*/ 43 h 93"/>
                <a:gd name="T70" fmla="*/ 146 w 153"/>
                <a:gd name="T71" fmla="*/ 42 h 93"/>
                <a:gd name="T72" fmla="*/ 153 w 153"/>
                <a:gd name="T73" fmla="*/ 3 h 93"/>
                <a:gd name="T74" fmla="*/ 151 w 153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93">
                  <a:moveTo>
                    <a:pt x="116" y="14"/>
                  </a:moveTo>
                  <a:cubicBezTo>
                    <a:pt x="115" y="14"/>
                    <a:pt x="114" y="13"/>
                    <a:pt x="114" y="13"/>
                  </a:cubicBezTo>
                  <a:cubicBezTo>
                    <a:pt x="113" y="12"/>
                    <a:pt x="113" y="12"/>
                    <a:pt x="112" y="11"/>
                  </a:cubicBezTo>
                  <a:cubicBezTo>
                    <a:pt x="119" y="10"/>
                    <a:pt x="128" y="8"/>
                    <a:pt x="136" y="7"/>
                  </a:cubicBezTo>
                  <a:cubicBezTo>
                    <a:pt x="140" y="6"/>
                    <a:pt x="144" y="5"/>
                    <a:pt x="147" y="5"/>
                  </a:cubicBezTo>
                  <a:cubicBezTo>
                    <a:pt x="147" y="5"/>
                    <a:pt x="148" y="5"/>
                    <a:pt x="148" y="5"/>
                  </a:cubicBezTo>
                  <a:cubicBezTo>
                    <a:pt x="148" y="8"/>
                    <a:pt x="147" y="13"/>
                    <a:pt x="146" y="19"/>
                  </a:cubicBezTo>
                  <a:cubicBezTo>
                    <a:pt x="145" y="26"/>
                    <a:pt x="144" y="34"/>
                    <a:pt x="143" y="38"/>
                  </a:cubicBezTo>
                  <a:cubicBezTo>
                    <a:pt x="142" y="38"/>
                    <a:pt x="141" y="37"/>
                    <a:pt x="141" y="37"/>
                  </a:cubicBezTo>
                  <a:cubicBezTo>
                    <a:pt x="140" y="36"/>
                    <a:pt x="139" y="36"/>
                    <a:pt x="139" y="3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19"/>
                    <a:pt x="139" y="18"/>
                  </a:cubicBezTo>
                  <a:cubicBezTo>
                    <a:pt x="139" y="18"/>
                    <a:pt x="139" y="18"/>
                    <a:pt x="138" y="18"/>
                  </a:cubicBezTo>
                  <a:cubicBezTo>
                    <a:pt x="138" y="18"/>
                    <a:pt x="137" y="19"/>
                    <a:pt x="137" y="19"/>
                  </a:cubicBezTo>
                  <a:cubicBezTo>
                    <a:pt x="137" y="19"/>
                    <a:pt x="135" y="21"/>
                    <a:pt x="133" y="24"/>
                  </a:cubicBezTo>
                  <a:cubicBezTo>
                    <a:pt x="125" y="33"/>
                    <a:pt x="109" y="53"/>
                    <a:pt x="97" y="66"/>
                  </a:cubicBezTo>
                  <a:cubicBezTo>
                    <a:pt x="95" y="68"/>
                    <a:pt x="93" y="70"/>
                    <a:pt x="91" y="70"/>
                  </a:cubicBezTo>
                  <a:cubicBezTo>
                    <a:pt x="91" y="71"/>
                    <a:pt x="91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8" y="71"/>
                    <a:pt x="86" y="70"/>
                    <a:pt x="84" y="68"/>
                  </a:cubicBezTo>
                  <a:cubicBezTo>
                    <a:pt x="71" y="62"/>
                    <a:pt x="58" y="55"/>
                    <a:pt x="46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3" y="4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5"/>
                    <a:pt x="4" y="84"/>
                    <a:pt x="4" y="82"/>
                  </a:cubicBezTo>
                  <a:cubicBezTo>
                    <a:pt x="16" y="70"/>
                    <a:pt x="27" y="57"/>
                    <a:pt x="39" y="44"/>
                  </a:cubicBezTo>
                  <a:cubicBezTo>
                    <a:pt x="41" y="42"/>
                    <a:pt x="43" y="41"/>
                    <a:pt x="46" y="41"/>
                  </a:cubicBezTo>
                  <a:cubicBezTo>
                    <a:pt x="47" y="41"/>
                    <a:pt x="49" y="42"/>
                    <a:pt x="50" y="43"/>
                  </a:cubicBezTo>
                  <a:cubicBezTo>
                    <a:pt x="56" y="46"/>
                    <a:pt x="64" y="50"/>
                    <a:pt x="71" y="54"/>
                  </a:cubicBezTo>
                  <a:cubicBezTo>
                    <a:pt x="79" y="57"/>
                    <a:pt x="86" y="61"/>
                    <a:pt x="90" y="63"/>
                  </a:cubicBezTo>
                  <a:cubicBezTo>
                    <a:pt x="90" y="63"/>
                    <a:pt x="90" y="63"/>
                    <a:pt x="91" y="63"/>
                  </a:cubicBezTo>
                  <a:cubicBezTo>
                    <a:pt x="91" y="63"/>
                    <a:pt x="92" y="63"/>
                    <a:pt x="92" y="63"/>
                  </a:cubicBezTo>
                  <a:cubicBezTo>
                    <a:pt x="100" y="53"/>
                    <a:pt x="110" y="42"/>
                    <a:pt x="118" y="33"/>
                  </a:cubicBezTo>
                  <a:cubicBezTo>
                    <a:pt x="122" y="28"/>
                    <a:pt x="126" y="24"/>
                    <a:pt x="128" y="22"/>
                  </a:cubicBezTo>
                  <a:cubicBezTo>
                    <a:pt x="131" y="19"/>
                    <a:pt x="132" y="17"/>
                    <a:pt x="132" y="17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2" y="14"/>
                    <a:pt x="132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16" y="14"/>
                    <a:pt x="116" y="14"/>
                    <a:pt x="116" y="14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23" y="4"/>
                    <a:pt x="108" y="9"/>
                  </a:cubicBezTo>
                  <a:cubicBezTo>
                    <a:pt x="107" y="9"/>
                    <a:pt x="107" y="9"/>
                    <a:pt x="106" y="10"/>
                  </a:cubicBezTo>
                  <a:cubicBezTo>
                    <a:pt x="106" y="11"/>
                    <a:pt x="106" y="11"/>
                    <a:pt x="107" y="12"/>
                  </a:cubicBezTo>
                  <a:cubicBezTo>
                    <a:pt x="109" y="13"/>
                    <a:pt x="114" y="18"/>
                    <a:pt x="114" y="18"/>
                  </a:cubicBezTo>
                  <a:cubicBezTo>
                    <a:pt x="114" y="18"/>
                    <a:pt x="115" y="18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19" y="26"/>
                    <a:pt x="102" y="44"/>
                    <a:pt x="90" y="59"/>
                  </a:cubicBezTo>
                  <a:cubicBezTo>
                    <a:pt x="86" y="56"/>
                    <a:pt x="80" y="53"/>
                    <a:pt x="73" y="50"/>
                  </a:cubicBezTo>
                  <a:cubicBezTo>
                    <a:pt x="66" y="47"/>
                    <a:pt x="58" y="43"/>
                    <a:pt x="52" y="39"/>
                  </a:cubicBezTo>
                  <a:cubicBezTo>
                    <a:pt x="50" y="38"/>
                    <a:pt x="48" y="37"/>
                    <a:pt x="46" y="37"/>
                  </a:cubicBezTo>
                  <a:cubicBezTo>
                    <a:pt x="42" y="37"/>
                    <a:pt x="39" y="39"/>
                    <a:pt x="36" y="42"/>
                  </a:cubicBezTo>
                  <a:cubicBezTo>
                    <a:pt x="24" y="55"/>
                    <a:pt x="12" y="67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6"/>
                    <a:pt x="2" y="89"/>
                    <a:pt x="2" y="91"/>
                  </a:cubicBezTo>
                  <a:cubicBezTo>
                    <a:pt x="2" y="92"/>
                    <a:pt x="2" y="93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57" y="59"/>
                    <a:pt x="70" y="65"/>
                    <a:pt x="82" y="72"/>
                  </a:cubicBezTo>
                  <a:cubicBezTo>
                    <a:pt x="84" y="73"/>
                    <a:pt x="87" y="74"/>
                    <a:pt x="90" y="74"/>
                  </a:cubicBezTo>
                  <a:cubicBezTo>
                    <a:pt x="91" y="74"/>
                    <a:pt x="92" y="74"/>
                    <a:pt x="92" y="74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12" y="56"/>
                    <a:pt x="128" y="36"/>
                    <a:pt x="136" y="27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9"/>
                    <a:pt x="138" y="40"/>
                  </a:cubicBezTo>
                  <a:cubicBezTo>
                    <a:pt x="140" y="41"/>
                    <a:pt x="142" y="42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2"/>
                    <a:pt x="146" y="42"/>
                  </a:cubicBezTo>
                  <a:cubicBezTo>
                    <a:pt x="147" y="38"/>
                    <a:pt x="149" y="28"/>
                    <a:pt x="150" y="19"/>
                  </a:cubicBezTo>
                  <a:cubicBezTo>
                    <a:pt x="152" y="10"/>
                    <a:pt x="153" y="3"/>
                    <a:pt x="153" y="3"/>
                  </a:cubicBezTo>
                  <a:cubicBezTo>
                    <a:pt x="153" y="2"/>
                    <a:pt x="153" y="1"/>
                    <a:pt x="152" y="1"/>
                  </a:cubicBezTo>
                  <a:cubicBezTo>
                    <a:pt x="152" y="1"/>
                    <a:pt x="151" y="0"/>
                    <a:pt x="15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2" name="Freeform 740"/>
            <p:cNvSpPr>
              <a:spLocks noEditPoints="1"/>
            </p:cNvSpPr>
            <p:nvPr/>
          </p:nvSpPr>
          <p:spPr bwMode="auto">
            <a:xfrm>
              <a:off x="4699" y="641"/>
              <a:ext cx="427" cy="340"/>
            </a:xfrm>
            <a:custGeom>
              <a:avLst/>
              <a:gdLst>
                <a:gd name="T0" fmla="*/ 115 w 180"/>
                <a:gd name="T1" fmla="*/ 123 h 144"/>
                <a:gd name="T2" fmla="*/ 82 w 180"/>
                <a:gd name="T3" fmla="*/ 123 h 144"/>
                <a:gd name="T4" fmla="*/ 43 w 180"/>
                <a:gd name="T5" fmla="*/ 123 h 144"/>
                <a:gd name="T6" fmla="*/ 121 w 180"/>
                <a:gd name="T7" fmla="*/ 114 h 144"/>
                <a:gd name="T8" fmla="*/ 138 w 180"/>
                <a:gd name="T9" fmla="*/ 123 h 144"/>
                <a:gd name="T10" fmla="*/ 154 w 180"/>
                <a:gd name="T11" fmla="*/ 123 h 144"/>
                <a:gd name="T12" fmla="*/ 88 w 180"/>
                <a:gd name="T13" fmla="*/ 107 h 144"/>
                <a:gd name="T14" fmla="*/ 74 w 180"/>
                <a:gd name="T15" fmla="*/ 123 h 144"/>
                <a:gd name="T16" fmla="*/ 39 w 180"/>
                <a:gd name="T17" fmla="*/ 114 h 144"/>
                <a:gd name="T18" fmla="*/ 39 w 180"/>
                <a:gd name="T19" fmla="*/ 120 h 144"/>
                <a:gd name="T20" fmla="*/ 121 w 180"/>
                <a:gd name="T21" fmla="*/ 105 h 144"/>
                <a:gd name="T22" fmla="*/ 71 w 180"/>
                <a:gd name="T23" fmla="*/ 105 h 144"/>
                <a:gd name="T24" fmla="*/ 137 w 180"/>
                <a:gd name="T25" fmla="*/ 114 h 144"/>
                <a:gd name="T26" fmla="*/ 153 w 180"/>
                <a:gd name="T27" fmla="*/ 103 h 144"/>
                <a:gd name="T28" fmla="*/ 109 w 180"/>
                <a:gd name="T29" fmla="*/ 92 h 144"/>
                <a:gd name="T30" fmla="*/ 121 w 180"/>
                <a:gd name="T31" fmla="*/ 91 h 144"/>
                <a:gd name="T32" fmla="*/ 38 w 180"/>
                <a:gd name="T33" fmla="*/ 109 h 144"/>
                <a:gd name="T34" fmla="*/ 38 w 180"/>
                <a:gd name="T35" fmla="*/ 109 h 144"/>
                <a:gd name="T36" fmla="*/ 88 w 180"/>
                <a:gd name="T37" fmla="*/ 84 h 144"/>
                <a:gd name="T38" fmla="*/ 137 w 180"/>
                <a:gd name="T39" fmla="*/ 92 h 144"/>
                <a:gd name="T40" fmla="*/ 154 w 180"/>
                <a:gd name="T41" fmla="*/ 89 h 144"/>
                <a:gd name="T42" fmla="*/ 70 w 180"/>
                <a:gd name="T43" fmla="*/ 79 h 144"/>
                <a:gd name="T44" fmla="*/ 70 w 180"/>
                <a:gd name="T45" fmla="*/ 85 h 144"/>
                <a:gd name="T46" fmla="*/ 73 w 180"/>
                <a:gd name="T47" fmla="*/ 73 h 144"/>
                <a:gd name="T48" fmla="*/ 153 w 180"/>
                <a:gd name="T49" fmla="*/ 63 h 144"/>
                <a:gd name="T50" fmla="*/ 16 w 180"/>
                <a:gd name="T51" fmla="*/ 0 h 144"/>
                <a:gd name="T52" fmla="*/ 8 w 180"/>
                <a:gd name="T53" fmla="*/ 34 h 144"/>
                <a:gd name="T54" fmla="*/ 10 w 180"/>
                <a:gd name="T55" fmla="*/ 49 h 144"/>
                <a:gd name="T56" fmla="*/ 14 w 180"/>
                <a:gd name="T57" fmla="*/ 68 h 144"/>
                <a:gd name="T58" fmla="*/ 14 w 180"/>
                <a:gd name="T59" fmla="*/ 72 h 144"/>
                <a:gd name="T60" fmla="*/ 10 w 180"/>
                <a:gd name="T61" fmla="*/ 90 h 144"/>
                <a:gd name="T62" fmla="*/ 8 w 180"/>
                <a:gd name="T63" fmla="*/ 107 h 144"/>
                <a:gd name="T64" fmla="*/ 2 w 180"/>
                <a:gd name="T65" fmla="*/ 124 h 144"/>
                <a:gd name="T66" fmla="*/ 14 w 180"/>
                <a:gd name="T67" fmla="*/ 142 h 144"/>
                <a:gd name="T68" fmla="*/ 178 w 180"/>
                <a:gd name="T69" fmla="*/ 128 h 144"/>
                <a:gd name="T70" fmla="*/ 158 w 180"/>
                <a:gd name="T71" fmla="*/ 112 h 144"/>
                <a:gd name="T72" fmla="*/ 156 w 180"/>
                <a:gd name="T73" fmla="*/ 57 h 144"/>
                <a:gd name="T74" fmla="*/ 136 w 180"/>
                <a:gd name="T75" fmla="*/ 75 h 144"/>
                <a:gd name="T76" fmla="*/ 134 w 180"/>
                <a:gd name="T77" fmla="*/ 118 h 144"/>
                <a:gd name="T78" fmla="*/ 125 w 180"/>
                <a:gd name="T79" fmla="*/ 87 h 144"/>
                <a:gd name="T80" fmla="*/ 118 w 180"/>
                <a:gd name="T81" fmla="*/ 88 h 144"/>
                <a:gd name="T82" fmla="*/ 106 w 180"/>
                <a:gd name="T83" fmla="*/ 86 h 144"/>
                <a:gd name="T84" fmla="*/ 100 w 180"/>
                <a:gd name="T85" fmla="*/ 85 h 144"/>
                <a:gd name="T86" fmla="*/ 101 w 180"/>
                <a:gd name="T87" fmla="*/ 124 h 144"/>
                <a:gd name="T88" fmla="*/ 92 w 180"/>
                <a:gd name="T89" fmla="*/ 104 h 144"/>
                <a:gd name="T90" fmla="*/ 91 w 180"/>
                <a:gd name="T91" fmla="*/ 81 h 144"/>
                <a:gd name="T92" fmla="*/ 72 w 180"/>
                <a:gd name="T93" fmla="*/ 70 h 144"/>
                <a:gd name="T94" fmla="*/ 66 w 180"/>
                <a:gd name="T95" fmla="*/ 79 h 144"/>
                <a:gd name="T96" fmla="*/ 59 w 180"/>
                <a:gd name="T97" fmla="*/ 84 h 144"/>
                <a:gd name="T98" fmla="*/ 35 w 180"/>
                <a:gd name="T99" fmla="*/ 103 h 144"/>
                <a:gd name="T100" fmla="*/ 18 w 180"/>
                <a:gd name="T101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44">
                  <a:moveTo>
                    <a:pt x="115" y="123"/>
                  </a:moveTo>
                  <a:cubicBezTo>
                    <a:pt x="117" y="121"/>
                    <a:pt x="119" y="120"/>
                    <a:pt x="121" y="119"/>
                  </a:cubicBezTo>
                  <a:cubicBezTo>
                    <a:pt x="121" y="120"/>
                    <a:pt x="121" y="121"/>
                    <a:pt x="121" y="123"/>
                  </a:cubicBezTo>
                  <a:cubicBezTo>
                    <a:pt x="115" y="123"/>
                    <a:pt x="115" y="123"/>
                    <a:pt x="115" y="123"/>
                  </a:cubicBezTo>
                  <a:moveTo>
                    <a:pt x="82" y="123"/>
                  </a:moveTo>
                  <a:cubicBezTo>
                    <a:pt x="84" y="121"/>
                    <a:pt x="86" y="120"/>
                    <a:pt x="88" y="118"/>
                  </a:cubicBezTo>
                  <a:cubicBezTo>
                    <a:pt x="88" y="120"/>
                    <a:pt x="88" y="121"/>
                    <a:pt x="88" y="123"/>
                  </a:cubicBezTo>
                  <a:cubicBezTo>
                    <a:pt x="82" y="123"/>
                    <a:pt x="82" y="123"/>
                    <a:pt x="82" y="123"/>
                  </a:cubicBezTo>
                  <a:moveTo>
                    <a:pt x="43" y="123"/>
                  </a:moveTo>
                  <a:cubicBezTo>
                    <a:pt x="47" y="120"/>
                    <a:pt x="51" y="118"/>
                    <a:pt x="55" y="116"/>
                  </a:cubicBezTo>
                  <a:cubicBezTo>
                    <a:pt x="55" y="118"/>
                    <a:pt x="55" y="120"/>
                    <a:pt x="55" y="123"/>
                  </a:cubicBezTo>
                  <a:cubicBezTo>
                    <a:pt x="43" y="123"/>
                    <a:pt x="43" y="123"/>
                    <a:pt x="43" y="123"/>
                  </a:cubicBezTo>
                  <a:moveTo>
                    <a:pt x="105" y="123"/>
                  </a:moveTo>
                  <a:cubicBezTo>
                    <a:pt x="105" y="122"/>
                    <a:pt x="105" y="121"/>
                    <a:pt x="105" y="120"/>
                  </a:cubicBezTo>
                  <a:cubicBezTo>
                    <a:pt x="110" y="115"/>
                    <a:pt x="115" y="112"/>
                    <a:pt x="121" y="109"/>
                  </a:cubicBezTo>
                  <a:cubicBezTo>
                    <a:pt x="121" y="111"/>
                    <a:pt x="121" y="113"/>
                    <a:pt x="121" y="114"/>
                  </a:cubicBezTo>
                  <a:cubicBezTo>
                    <a:pt x="117" y="117"/>
                    <a:pt x="112" y="120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5" y="123"/>
                    <a:pt x="105" y="123"/>
                    <a:pt x="105" y="123"/>
                  </a:cubicBezTo>
                  <a:moveTo>
                    <a:pt x="138" y="123"/>
                  </a:moveTo>
                  <a:cubicBezTo>
                    <a:pt x="138" y="121"/>
                    <a:pt x="138" y="120"/>
                    <a:pt x="138" y="118"/>
                  </a:cubicBezTo>
                  <a:cubicBezTo>
                    <a:pt x="144" y="114"/>
                    <a:pt x="148" y="111"/>
                    <a:pt x="154" y="108"/>
                  </a:cubicBezTo>
                  <a:cubicBezTo>
                    <a:pt x="154" y="109"/>
                    <a:pt x="154" y="110"/>
                    <a:pt x="154" y="112"/>
                  </a:cubicBezTo>
                  <a:cubicBezTo>
                    <a:pt x="154" y="115"/>
                    <a:pt x="154" y="119"/>
                    <a:pt x="154" y="123"/>
                  </a:cubicBezTo>
                  <a:cubicBezTo>
                    <a:pt x="138" y="123"/>
                    <a:pt x="138" y="123"/>
                    <a:pt x="138" y="123"/>
                  </a:cubicBezTo>
                  <a:moveTo>
                    <a:pt x="72" y="123"/>
                  </a:moveTo>
                  <a:cubicBezTo>
                    <a:pt x="72" y="120"/>
                    <a:pt x="72" y="118"/>
                    <a:pt x="71" y="116"/>
                  </a:cubicBezTo>
                  <a:cubicBezTo>
                    <a:pt x="79" y="112"/>
                    <a:pt x="82" y="111"/>
                    <a:pt x="88" y="107"/>
                  </a:cubicBezTo>
                  <a:cubicBezTo>
                    <a:pt x="88" y="109"/>
                    <a:pt x="88" y="111"/>
                    <a:pt x="88" y="113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4" y="117"/>
                    <a:pt x="78" y="120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2" y="123"/>
                    <a:pt x="72" y="123"/>
                    <a:pt x="72" y="123"/>
                  </a:cubicBezTo>
                  <a:moveTo>
                    <a:pt x="39" y="120"/>
                  </a:moveTo>
                  <a:cubicBezTo>
                    <a:pt x="39" y="118"/>
                    <a:pt x="38" y="116"/>
                    <a:pt x="38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4" y="112"/>
                    <a:pt x="50" y="109"/>
                    <a:pt x="55" y="106"/>
                  </a:cubicBezTo>
                  <a:cubicBezTo>
                    <a:pt x="55" y="108"/>
                    <a:pt x="55" y="109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49" y="115"/>
                    <a:pt x="44" y="117"/>
                    <a:pt x="39" y="120"/>
                  </a:cubicBezTo>
                  <a:moveTo>
                    <a:pt x="104" y="115"/>
                  </a:moveTo>
                  <a:cubicBezTo>
                    <a:pt x="104" y="112"/>
                    <a:pt x="104" y="108"/>
                    <a:pt x="104" y="105"/>
                  </a:cubicBezTo>
                  <a:cubicBezTo>
                    <a:pt x="109" y="103"/>
                    <a:pt x="116" y="100"/>
                    <a:pt x="121" y="98"/>
                  </a:cubicBezTo>
                  <a:cubicBezTo>
                    <a:pt x="121" y="100"/>
                    <a:pt x="121" y="103"/>
                    <a:pt x="121" y="105"/>
                  </a:cubicBezTo>
                  <a:cubicBezTo>
                    <a:pt x="115" y="108"/>
                    <a:pt x="110" y="111"/>
                    <a:pt x="104" y="115"/>
                  </a:cubicBezTo>
                  <a:moveTo>
                    <a:pt x="71" y="112"/>
                  </a:moveTo>
                  <a:cubicBezTo>
                    <a:pt x="71" y="109"/>
                    <a:pt x="71" y="107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7" y="101"/>
                    <a:pt x="82" y="98"/>
                    <a:pt x="88" y="95"/>
                  </a:cubicBezTo>
                  <a:cubicBezTo>
                    <a:pt x="88" y="97"/>
                    <a:pt x="88" y="100"/>
                    <a:pt x="88" y="103"/>
                  </a:cubicBezTo>
                  <a:cubicBezTo>
                    <a:pt x="81" y="107"/>
                    <a:pt x="78" y="108"/>
                    <a:pt x="71" y="112"/>
                  </a:cubicBezTo>
                  <a:moveTo>
                    <a:pt x="137" y="114"/>
                  </a:moveTo>
                  <a:cubicBezTo>
                    <a:pt x="137" y="111"/>
                    <a:pt x="137" y="109"/>
                    <a:pt x="137" y="106"/>
                  </a:cubicBezTo>
                  <a:cubicBezTo>
                    <a:pt x="144" y="101"/>
                    <a:pt x="147" y="100"/>
                    <a:pt x="154" y="94"/>
                  </a:cubicBezTo>
                  <a:cubicBezTo>
                    <a:pt x="154" y="97"/>
                    <a:pt x="154" y="100"/>
                    <a:pt x="154" y="103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47" y="107"/>
                    <a:pt x="143" y="110"/>
                    <a:pt x="137" y="114"/>
                  </a:cubicBezTo>
                  <a:moveTo>
                    <a:pt x="104" y="101"/>
                  </a:moveTo>
                  <a:cubicBezTo>
                    <a:pt x="104" y="97"/>
                    <a:pt x="104" y="93"/>
                    <a:pt x="104" y="90"/>
                  </a:cubicBezTo>
                  <a:cubicBezTo>
                    <a:pt x="105" y="90"/>
                    <a:pt x="107" y="91"/>
                    <a:pt x="109" y="92"/>
                  </a:cubicBezTo>
                  <a:cubicBezTo>
                    <a:pt x="109" y="92"/>
                    <a:pt x="110" y="92"/>
                    <a:pt x="111" y="92"/>
                  </a:cubicBezTo>
                  <a:cubicBezTo>
                    <a:pt x="112" y="93"/>
                    <a:pt x="112" y="93"/>
                    <a:pt x="113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8" y="92"/>
                    <a:pt x="120" y="92"/>
                    <a:pt x="12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1" y="94"/>
                  </a:cubicBezTo>
                  <a:cubicBezTo>
                    <a:pt x="116" y="96"/>
                    <a:pt x="109" y="99"/>
                    <a:pt x="104" y="101"/>
                  </a:cubicBezTo>
                  <a:moveTo>
                    <a:pt x="38" y="109"/>
                  </a:moveTo>
                  <a:cubicBezTo>
                    <a:pt x="38" y="108"/>
                    <a:pt x="38" y="107"/>
                    <a:pt x="38" y="105"/>
                  </a:cubicBezTo>
                  <a:cubicBezTo>
                    <a:pt x="44" y="101"/>
                    <a:pt x="50" y="95"/>
                    <a:pt x="55" y="89"/>
                  </a:cubicBezTo>
                  <a:cubicBezTo>
                    <a:pt x="55" y="93"/>
                    <a:pt x="55" y="97"/>
                    <a:pt x="55" y="101"/>
                  </a:cubicBezTo>
                  <a:cubicBezTo>
                    <a:pt x="49" y="104"/>
                    <a:pt x="44" y="106"/>
                    <a:pt x="38" y="109"/>
                  </a:cubicBezTo>
                  <a:moveTo>
                    <a:pt x="71" y="100"/>
                  </a:moveTo>
                  <a:cubicBezTo>
                    <a:pt x="71" y="97"/>
                    <a:pt x="71" y="93"/>
                    <a:pt x="71" y="90"/>
                  </a:cubicBezTo>
                  <a:cubicBezTo>
                    <a:pt x="75" y="87"/>
                    <a:pt x="79" y="85"/>
                    <a:pt x="85" y="82"/>
                  </a:cubicBezTo>
                  <a:cubicBezTo>
                    <a:pt x="86" y="82"/>
                    <a:pt x="87" y="83"/>
                    <a:pt x="88" y="84"/>
                  </a:cubicBezTo>
                  <a:cubicBezTo>
                    <a:pt x="88" y="86"/>
                    <a:pt x="88" y="88"/>
                    <a:pt x="88" y="90"/>
                  </a:cubicBezTo>
                  <a:cubicBezTo>
                    <a:pt x="82" y="93"/>
                    <a:pt x="77" y="97"/>
                    <a:pt x="71" y="100"/>
                  </a:cubicBezTo>
                  <a:moveTo>
                    <a:pt x="137" y="101"/>
                  </a:moveTo>
                  <a:cubicBezTo>
                    <a:pt x="137" y="98"/>
                    <a:pt x="137" y="95"/>
                    <a:pt x="137" y="92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1" y="89"/>
                    <a:pt x="145" y="87"/>
                    <a:pt x="148" y="84"/>
                  </a:cubicBezTo>
                  <a:cubicBezTo>
                    <a:pt x="150" y="82"/>
                    <a:pt x="151" y="80"/>
                    <a:pt x="154" y="78"/>
                  </a:cubicBezTo>
                  <a:cubicBezTo>
                    <a:pt x="154" y="81"/>
                    <a:pt x="154" y="85"/>
                    <a:pt x="154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46" y="96"/>
                    <a:pt x="143" y="97"/>
                    <a:pt x="137" y="101"/>
                  </a:cubicBezTo>
                  <a:moveTo>
                    <a:pt x="70" y="85"/>
                  </a:moveTo>
                  <a:cubicBezTo>
                    <a:pt x="70" y="83"/>
                    <a:pt x="70" y="81"/>
                    <a:pt x="70" y="79"/>
                  </a:cubicBezTo>
                  <a:cubicBezTo>
                    <a:pt x="71" y="78"/>
                    <a:pt x="72" y="77"/>
                    <a:pt x="73" y="75"/>
                  </a:cubicBezTo>
                  <a:cubicBezTo>
                    <a:pt x="73" y="75"/>
                    <a:pt x="74" y="74"/>
                    <a:pt x="74" y="73"/>
                  </a:cubicBezTo>
                  <a:cubicBezTo>
                    <a:pt x="76" y="75"/>
                    <a:pt x="79" y="77"/>
                    <a:pt x="81" y="79"/>
                  </a:cubicBezTo>
                  <a:cubicBezTo>
                    <a:pt x="77" y="81"/>
                    <a:pt x="74" y="83"/>
                    <a:pt x="70" y="85"/>
                  </a:cubicBezTo>
                  <a:moveTo>
                    <a:pt x="73" y="73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3" y="73"/>
                    <a:pt x="73" y="73"/>
                    <a:pt x="73" y="73"/>
                  </a:cubicBezTo>
                  <a:moveTo>
                    <a:pt x="137" y="87"/>
                  </a:moveTo>
                  <a:cubicBezTo>
                    <a:pt x="137" y="85"/>
                    <a:pt x="136" y="83"/>
                    <a:pt x="136" y="80"/>
                  </a:cubicBezTo>
                  <a:cubicBezTo>
                    <a:pt x="137" y="80"/>
                    <a:pt x="138" y="79"/>
                    <a:pt x="139" y="78"/>
                  </a:cubicBezTo>
                  <a:cubicBezTo>
                    <a:pt x="143" y="74"/>
                    <a:pt x="149" y="68"/>
                    <a:pt x="153" y="63"/>
                  </a:cubicBezTo>
                  <a:cubicBezTo>
                    <a:pt x="153" y="66"/>
                    <a:pt x="153" y="69"/>
                    <a:pt x="154" y="72"/>
                  </a:cubicBezTo>
                  <a:cubicBezTo>
                    <a:pt x="150" y="76"/>
                    <a:pt x="148" y="78"/>
                    <a:pt x="145" y="81"/>
                  </a:cubicBezTo>
                  <a:cubicBezTo>
                    <a:pt x="143" y="83"/>
                    <a:pt x="140" y="85"/>
                    <a:pt x="137" y="87"/>
                  </a:cubicBezTo>
                  <a:moveTo>
                    <a:pt x="16" y="0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1" y="32"/>
                    <a:pt x="10" y="32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5"/>
                    <a:pt x="8" y="36"/>
                    <a:pt x="10" y="36"/>
                  </a:cubicBezTo>
                  <a:cubicBezTo>
                    <a:pt x="11" y="36"/>
                    <a:pt x="13" y="36"/>
                    <a:pt x="14" y="36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1" y="49"/>
                    <a:pt x="10" y="49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8" y="52"/>
                    <a:pt x="8" y="53"/>
                    <a:pt x="10" y="53"/>
                  </a:cubicBezTo>
                  <a:cubicBezTo>
                    <a:pt x="11" y="53"/>
                    <a:pt x="13" y="53"/>
                    <a:pt x="14" y="53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1" y="68"/>
                    <a:pt x="10" y="68"/>
                  </a:cubicBezTo>
                  <a:cubicBezTo>
                    <a:pt x="8" y="68"/>
                    <a:pt x="8" y="69"/>
                    <a:pt x="8" y="70"/>
                  </a:cubicBezTo>
                  <a:cubicBezTo>
                    <a:pt x="8" y="71"/>
                    <a:pt x="8" y="72"/>
                    <a:pt x="10" y="72"/>
                  </a:cubicBezTo>
                  <a:cubicBezTo>
                    <a:pt x="11" y="72"/>
                    <a:pt x="13" y="72"/>
                    <a:pt x="14" y="72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1" y="86"/>
                    <a:pt x="10" y="86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0"/>
                    <a:pt x="8" y="90"/>
                    <a:pt x="10" y="90"/>
                  </a:cubicBezTo>
                  <a:cubicBezTo>
                    <a:pt x="11" y="90"/>
                    <a:pt x="13" y="90"/>
                    <a:pt x="14" y="90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3" y="105"/>
                    <a:pt x="11" y="105"/>
                    <a:pt x="10" y="105"/>
                  </a:cubicBezTo>
                  <a:cubicBezTo>
                    <a:pt x="8" y="105"/>
                    <a:pt x="8" y="106"/>
                    <a:pt x="8" y="107"/>
                  </a:cubicBezTo>
                  <a:cubicBezTo>
                    <a:pt x="8" y="109"/>
                    <a:pt x="8" y="109"/>
                    <a:pt x="10" y="109"/>
                  </a:cubicBezTo>
                  <a:cubicBezTo>
                    <a:pt x="11" y="109"/>
                    <a:pt x="13" y="109"/>
                    <a:pt x="14" y="109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5"/>
                    <a:pt x="0" y="126"/>
                  </a:cubicBezTo>
                  <a:cubicBezTo>
                    <a:pt x="0" y="127"/>
                    <a:pt x="1" y="128"/>
                    <a:pt x="2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43"/>
                    <a:pt x="15" y="144"/>
                    <a:pt x="16" y="144"/>
                  </a:cubicBezTo>
                  <a:cubicBezTo>
                    <a:pt x="17" y="144"/>
                    <a:pt x="18" y="143"/>
                    <a:pt x="18" y="142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8" y="128"/>
                    <a:pt x="178" y="128"/>
                    <a:pt x="178" y="128"/>
                  </a:cubicBezTo>
                  <a:cubicBezTo>
                    <a:pt x="179" y="128"/>
                    <a:pt x="180" y="127"/>
                    <a:pt x="180" y="126"/>
                  </a:cubicBezTo>
                  <a:cubicBezTo>
                    <a:pt x="180" y="125"/>
                    <a:pt x="179" y="124"/>
                    <a:pt x="17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8" y="120"/>
                    <a:pt x="158" y="116"/>
                    <a:pt x="158" y="112"/>
                  </a:cubicBezTo>
                  <a:cubicBezTo>
                    <a:pt x="158" y="99"/>
                    <a:pt x="158" y="86"/>
                    <a:pt x="157" y="74"/>
                  </a:cubicBezTo>
                  <a:cubicBezTo>
                    <a:pt x="158" y="73"/>
                    <a:pt x="158" y="72"/>
                    <a:pt x="157" y="72"/>
                  </a:cubicBezTo>
                  <a:cubicBezTo>
                    <a:pt x="157" y="67"/>
                    <a:pt x="157" y="63"/>
                    <a:pt x="157" y="58"/>
                  </a:cubicBezTo>
                  <a:cubicBezTo>
                    <a:pt x="157" y="58"/>
                    <a:pt x="157" y="57"/>
                    <a:pt x="156" y="57"/>
                  </a:cubicBezTo>
                  <a:cubicBezTo>
                    <a:pt x="156" y="56"/>
                    <a:pt x="155" y="56"/>
                    <a:pt x="155" y="56"/>
                  </a:cubicBezTo>
                  <a:cubicBezTo>
                    <a:pt x="155" y="56"/>
                    <a:pt x="154" y="57"/>
                    <a:pt x="154" y="57"/>
                  </a:cubicBezTo>
                  <a:cubicBezTo>
                    <a:pt x="151" y="60"/>
                    <a:pt x="146" y="65"/>
                    <a:pt x="142" y="69"/>
                  </a:cubicBezTo>
                  <a:cubicBezTo>
                    <a:pt x="140" y="71"/>
                    <a:pt x="138" y="73"/>
                    <a:pt x="136" y="75"/>
                  </a:cubicBezTo>
                  <a:cubicBezTo>
                    <a:pt x="134" y="76"/>
                    <a:pt x="133" y="78"/>
                    <a:pt x="133" y="78"/>
                  </a:cubicBezTo>
                  <a:cubicBezTo>
                    <a:pt x="133" y="78"/>
                    <a:pt x="132" y="79"/>
                    <a:pt x="132" y="79"/>
                  </a:cubicBezTo>
                  <a:cubicBezTo>
                    <a:pt x="133" y="93"/>
                    <a:pt x="133" y="104"/>
                    <a:pt x="134" y="117"/>
                  </a:cubicBezTo>
                  <a:cubicBezTo>
                    <a:pt x="133" y="117"/>
                    <a:pt x="134" y="117"/>
                    <a:pt x="134" y="118"/>
                  </a:cubicBezTo>
                  <a:cubicBezTo>
                    <a:pt x="134" y="120"/>
                    <a:pt x="134" y="122"/>
                    <a:pt x="134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1"/>
                    <a:pt x="125" y="118"/>
                    <a:pt x="125" y="115"/>
                  </a:cubicBezTo>
                  <a:cubicBezTo>
                    <a:pt x="125" y="105"/>
                    <a:pt x="125" y="97"/>
                    <a:pt x="125" y="87"/>
                  </a:cubicBezTo>
                  <a:cubicBezTo>
                    <a:pt x="125" y="86"/>
                    <a:pt x="124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2" y="85"/>
                    <a:pt x="122" y="85"/>
                    <a:pt x="121" y="85"/>
                  </a:cubicBezTo>
                  <a:cubicBezTo>
                    <a:pt x="119" y="87"/>
                    <a:pt x="119" y="88"/>
                    <a:pt x="118" y="88"/>
                  </a:cubicBezTo>
                  <a:cubicBezTo>
                    <a:pt x="117" y="89"/>
                    <a:pt x="117" y="89"/>
                    <a:pt x="116" y="89"/>
                  </a:cubicBezTo>
                  <a:cubicBezTo>
                    <a:pt x="116" y="89"/>
                    <a:pt x="115" y="89"/>
                    <a:pt x="113" y="89"/>
                  </a:cubicBezTo>
                  <a:cubicBezTo>
                    <a:pt x="113" y="89"/>
                    <a:pt x="112" y="89"/>
                    <a:pt x="111" y="88"/>
                  </a:cubicBezTo>
                  <a:cubicBezTo>
                    <a:pt x="110" y="88"/>
                    <a:pt x="108" y="87"/>
                    <a:pt x="106" y="86"/>
                  </a:cubicBezTo>
                  <a:cubicBezTo>
                    <a:pt x="105" y="86"/>
                    <a:pt x="105" y="86"/>
                    <a:pt x="104" y="86"/>
                  </a:cubicBezTo>
                  <a:cubicBezTo>
                    <a:pt x="103" y="85"/>
                    <a:pt x="103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cubicBezTo>
                    <a:pt x="100" y="86"/>
                    <a:pt x="100" y="86"/>
                    <a:pt x="100" y="87"/>
                  </a:cubicBezTo>
                  <a:cubicBezTo>
                    <a:pt x="100" y="97"/>
                    <a:pt x="100" y="108"/>
                    <a:pt x="101" y="118"/>
                  </a:cubicBezTo>
                  <a:cubicBezTo>
                    <a:pt x="100" y="119"/>
                    <a:pt x="100" y="119"/>
                    <a:pt x="101" y="119"/>
                  </a:cubicBezTo>
                  <a:cubicBezTo>
                    <a:pt x="101" y="121"/>
                    <a:pt x="101" y="122"/>
                    <a:pt x="10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0"/>
                    <a:pt x="92" y="117"/>
                    <a:pt x="92" y="113"/>
                  </a:cubicBezTo>
                  <a:cubicBezTo>
                    <a:pt x="92" y="110"/>
                    <a:pt x="92" y="107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0"/>
                    <a:pt x="92" y="96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88"/>
                    <a:pt x="92" y="86"/>
                    <a:pt x="92" y="83"/>
                  </a:cubicBezTo>
                  <a:cubicBezTo>
                    <a:pt x="92" y="82"/>
                    <a:pt x="91" y="82"/>
                    <a:pt x="91" y="81"/>
                  </a:cubicBezTo>
                  <a:cubicBezTo>
                    <a:pt x="85" y="77"/>
                    <a:pt x="80" y="73"/>
                    <a:pt x="76" y="70"/>
                  </a:cubicBezTo>
                  <a:cubicBezTo>
                    <a:pt x="75" y="69"/>
                    <a:pt x="75" y="69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69"/>
                    <a:pt x="73" y="69"/>
                    <a:pt x="72" y="70"/>
                  </a:cubicBezTo>
                  <a:cubicBezTo>
                    <a:pt x="72" y="70"/>
                    <a:pt x="71" y="71"/>
                    <a:pt x="70" y="72"/>
                  </a:cubicBezTo>
                  <a:cubicBezTo>
                    <a:pt x="70" y="73"/>
                    <a:pt x="69" y="74"/>
                    <a:pt x="68" y="75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6" y="78"/>
                    <a:pt x="66" y="78"/>
                    <a:pt x="66" y="79"/>
                  </a:cubicBezTo>
                  <a:cubicBezTo>
                    <a:pt x="67" y="97"/>
                    <a:pt x="67" y="106"/>
                    <a:pt x="6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20"/>
                    <a:pt x="59" y="117"/>
                    <a:pt x="59" y="113"/>
                  </a:cubicBezTo>
                  <a:cubicBezTo>
                    <a:pt x="59" y="104"/>
                    <a:pt x="59" y="94"/>
                    <a:pt x="59" y="84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2"/>
                    <a:pt x="56" y="82"/>
                    <a:pt x="55" y="83"/>
                  </a:cubicBezTo>
                  <a:cubicBezTo>
                    <a:pt x="49" y="90"/>
                    <a:pt x="42" y="98"/>
                    <a:pt x="35" y="103"/>
                  </a:cubicBezTo>
                  <a:cubicBezTo>
                    <a:pt x="34" y="103"/>
                    <a:pt x="34" y="104"/>
                    <a:pt x="34" y="104"/>
                  </a:cubicBezTo>
                  <a:cubicBezTo>
                    <a:pt x="34" y="112"/>
                    <a:pt x="35" y="117"/>
                    <a:pt x="35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3" name="Freeform 741"/>
            <p:cNvSpPr>
              <a:spLocks noEditPoints="1"/>
            </p:cNvSpPr>
            <p:nvPr/>
          </p:nvSpPr>
          <p:spPr bwMode="auto">
            <a:xfrm>
              <a:off x="3035" y="1218"/>
              <a:ext cx="187" cy="187"/>
            </a:xfrm>
            <a:custGeom>
              <a:avLst/>
              <a:gdLst>
                <a:gd name="T0" fmla="*/ 75 w 79"/>
                <a:gd name="T1" fmla="*/ 34 h 79"/>
                <a:gd name="T2" fmla="*/ 72 w 79"/>
                <a:gd name="T3" fmla="*/ 34 h 79"/>
                <a:gd name="T4" fmla="*/ 74 w 79"/>
                <a:gd name="T5" fmla="*/ 32 h 79"/>
                <a:gd name="T6" fmla="*/ 71 w 79"/>
                <a:gd name="T7" fmla="*/ 31 h 79"/>
                <a:gd name="T8" fmla="*/ 73 w 79"/>
                <a:gd name="T9" fmla="*/ 29 h 79"/>
                <a:gd name="T10" fmla="*/ 67 w 79"/>
                <a:gd name="T11" fmla="*/ 26 h 79"/>
                <a:gd name="T12" fmla="*/ 69 w 79"/>
                <a:gd name="T13" fmla="*/ 28 h 79"/>
                <a:gd name="T14" fmla="*/ 69 w 79"/>
                <a:gd name="T15" fmla="*/ 20 h 79"/>
                <a:gd name="T16" fmla="*/ 64 w 79"/>
                <a:gd name="T17" fmla="*/ 23 h 79"/>
                <a:gd name="T18" fmla="*/ 67 w 79"/>
                <a:gd name="T19" fmla="*/ 18 h 79"/>
                <a:gd name="T20" fmla="*/ 12 w 79"/>
                <a:gd name="T21" fmla="*/ 25 h 79"/>
                <a:gd name="T22" fmla="*/ 62 w 79"/>
                <a:gd name="T23" fmla="*/ 25 h 79"/>
                <a:gd name="T24" fmla="*/ 65 w 79"/>
                <a:gd name="T25" fmla="*/ 65 h 79"/>
                <a:gd name="T26" fmla="*/ 41 w 79"/>
                <a:gd name="T27" fmla="*/ 76 h 79"/>
                <a:gd name="T28" fmla="*/ 3 w 79"/>
                <a:gd name="T29" fmla="*/ 39 h 79"/>
                <a:gd name="T30" fmla="*/ 61 w 79"/>
                <a:gd name="T31" fmla="*/ 20 h 79"/>
                <a:gd name="T32" fmla="*/ 64 w 79"/>
                <a:gd name="T33" fmla="*/ 15 h 79"/>
                <a:gd name="T34" fmla="*/ 3 w 79"/>
                <a:gd name="T35" fmla="*/ 32 h 79"/>
                <a:gd name="T36" fmla="*/ 12 w 79"/>
                <a:gd name="T37" fmla="*/ 16 h 79"/>
                <a:gd name="T38" fmla="*/ 8 w 79"/>
                <a:gd name="T39" fmla="*/ 26 h 79"/>
                <a:gd name="T40" fmla="*/ 57 w 79"/>
                <a:gd name="T41" fmla="*/ 18 h 79"/>
                <a:gd name="T42" fmla="*/ 62 w 79"/>
                <a:gd name="T43" fmla="*/ 13 h 79"/>
                <a:gd name="T44" fmla="*/ 49 w 79"/>
                <a:gd name="T45" fmla="*/ 14 h 79"/>
                <a:gd name="T46" fmla="*/ 58 w 79"/>
                <a:gd name="T47" fmla="*/ 10 h 79"/>
                <a:gd name="T48" fmla="*/ 46 w 79"/>
                <a:gd name="T49" fmla="*/ 13 h 79"/>
                <a:gd name="T50" fmla="*/ 54 w 79"/>
                <a:gd name="T51" fmla="*/ 7 h 79"/>
                <a:gd name="T52" fmla="*/ 20 w 79"/>
                <a:gd name="T53" fmla="*/ 8 h 79"/>
                <a:gd name="T54" fmla="*/ 16 w 79"/>
                <a:gd name="T55" fmla="*/ 18 h 79"/>
                <a:gd name="T56" fmla="*/ 40 w 79"/>
                <a:gd name="T57" fmla="*/ 12 h 79"/>
                <a:gd name="T58" fmla="*/ 50 w 79"/>
                <a:gd name="T59" fmla="*/ 5 h 79"/>
                <a:gd name="T60" fmla="*/ 28 w 79"/>
                <a:gd name="T61" fmla="*/ 5 h 79"/>
                <a:gd name="T62" fmla="*/ 22 w 79"/>
                <a:gd name="T63" fmla="*/ 15 h 79"/>
                <a:gd name="T64" fmla="*/ 42 w 79"/>
                <a:gd name="T65" fmla="*/ 3 h 79"/>
                <a:gd name="T66" fmla="*/ 39 w 79"/>
                <a:gd name="T67" fmla="*/ 12 h 79"/>
                <a:gd name="T68" fmla="*/ 36 w 79"/>
                <a:gd name="T69" fmla="*/ 12 h 79"/>
                <a:gd name="T70" fmla="*/ 35 w 79"/>
                <a:gd name="T71" fmla="*/ 3 h 79"/>
                <a:gd name="T72" fmla="*/ 30 w 79"/>
                <a:gd name="T73" fmla="*/ 12 h 79"/>
                <a:gd name="T74" fmla="*/ 38 w 79"/>
                <a:gd name="T75" fmla="*/ 3 h 79"/>
                <a:gd name="T76" fmla="*/ 30 w 79"/>
                <a:gd name="T77" fmla="*/ 12 h 79"/>
                <a:gd name="T78" fmla="*/ 11 w 79"/>
                <a:gd name="T79" fmla="*/ 12 h 79"/>
                <a:gd name="T80" fmla="*/ 41 w 79"/>
                <a:gd name="T81" fmla="*/ 79 h 79"/>
                <a:gd name="T82" fmla="*/ 65 w 79"/>
                <a:gd name="T83" fmla="*/ 70 h 79"/>
                <a:gd name="T84" fmla="*/ 67 w 79"/>
                <a:gd name="T85" fmla="*/ 67 h 79"/>
                <a:gd name="T86" fmla="*/ 69 w 79"/>
                <a:gd name="T87" fmla="*/ 66 h 79"/>
                <a:gd name="T88" fmla="*/ 69 w 79"/>
                <a:gd name="T89" fmla="*/ 65 h 79"/>
                <a:gd name="T90" fmla="*/ 69 w 79"/>
                <a:gd name="T91" fmla="*/ 65 h 79"/>
                <a:gd name="T92" fmla="*/ 69 w 79"/>
                <a:gd name="T93" fmla="*/ 65 h 79"/>
                <a:gd name="T94" fmla="*/ 38 w 79"/>
                <a:gd name="T9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79">
                  <a:moveTo>
                    <a:pt x="76" y="41"/>
                  </a:moveTo>
                  <a:cubicBezTo>
                    <a:pt x="75" y="39"/>
                    <a:pt x="74" y="37"/>
                    <a:pt x="73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6"/>
                    <a:pt x="76" y="39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moveTo>
                    <a:pt x="72" y="34"/>
                  </a:moveTo>
                  <a:cubicBezTo>
                    <a:pt x="72" y="33"/>
                    <a:pt x="72" y="33"/>
                    <a:pt x="71" y="32"/>
                  </a:cubicBezTo>
                  <a:cubicBezTo>
                    <a:pt x="72" y="31"/>
                    <a:pt x="73" y="31"/>
                    <a:pt x="74" y="30"/>
                  </a:cubicBezTo>
                  <a:cubicBezTo>
                    <a:pt x="74" y="31"/>
                    <a:pt x="74" y="31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3"/>
                    <a:pt x="73" y="33"/>
                    <a:pt x="72" y="34"/>
                  </a:cubicBezTo>
                  <a:moveTo>
                    <a:pt x="71" y="31"/>
                  </a:moveTo>
                  <a:cubicBezTo>
                    <a:pt x="70" y="30"/>
                    <a:pt x="70" y="30"/>
                    <a:pt x="70" y="30"/>
                  </a:cubicBezTo>
                  <a:cubicBezTo>
                    <a:pt x="71" y="29"/>
                    <a:pt x="72" y="28"/>
                    <a:pt x="73" y="27"/>
                  </a:cubicBezTo>
                  <a:cubicBezTo>
                    <a:pt x="73" y="27"/>
                    <a:pt x="73" y="28"/>
                    <a:pt x="73" y="29"/>
                  </a:cubicBezTo>
                  <a:cubicBezTo>
                    <a:pt x="72" y="29"/>
                    <a:pt x="71" y="30"/>
                    <a:pt x="71" y="31"/>
                  </a:cubicBezTo>
                  <a:moveTo>
                    <a:pt x="69" y="28"/>
                  </a:moveTo>
                  <a:cubicBezTo>
                    <a:pt x="68" y="28"/>
                    <a:pt x="67" y="27"/>
                    <a:pt x="67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1" y="24"/>
                    <a:pt x="71" y="25"/>
                    <a:pt x="72" y="26"/>
                  </a:cubicBezTo>
                  <a:cubicBezTo>
                    <a:pt x="71" y="26"/>
                    <a:pt x="70" y="27"/>
                    <a:pt x="69" y="28"/>
                  </a:cubicBezTo>
                  <a:moveTo>
                    <a:pt x="66" y="25"/>
                  </a:moveTo>
                  <a:cubicBezTo>
                    <a:pt x="65" y="24"/>
                    <a:pt x="65" y="24"/>
                    <a:pt x="65" y="24"/>
                  </a:cubicBezTo>
                  <a:cubicBezTo>
                    <a:pt x="66" y="23"/>
                    <a:pt x="67" y="22"/>
                    <a:pt x="69" y="20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3"/>
                    <a:pt x="67" y="24"/>
                    <a:pt x="66" y="25"/>
                  </a:cubicBezTo>
                  <a:moveTo>
                    <a:pt x="64" y="23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3" y="20"/>
                    <a:pt x="65" y="19"/>
                    <a:pt x="67" y="18"/>
                  </a:cubicBezTo>
                  <a:cubicBezTo>
                    <a:pt x="67" y="18"/>
                    <a:pt x="68" y="19"/>
                    <a:pt x="68" y="19"/>
                  </a:cubicBezTo>
                  <a:cubicBezTo>
                    <a:pt x="67" y="20"/>
                    <a:pt x="65" y="22"/>
                    <a:pt x="64" y="23"/>
                  </a:cubicBezTo>
                  <a:moveTo>
                    <a:pt x="12" y="25"/>
                  </a:moveTo>
                  <a:cubicBezTo>
                    <a:pt x="20" y="18"/>
                    <a:pt x="28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6" y="15"/>
                    <a:pt x="55" y="19"/>
                    <a:pt x="62" y="25"/>
                  </a:cubicBezTo>
                  <a:cubicBezTo>
                    <a:pt x="69" y="31"/>
                    <a:pt x="73" y="4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55"/>
                    <a:pt x="70" y="60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57" y="73"/>
                    <a:pt x="49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1" y="76"/>
                    <a:pt x="21" y="72"/>
                    <a:pt x="14" y="65"/>
                  </a:cubicBezTo>
                  <a:cubicBezTo>
                    <a:pt x="7" y="58"/>
                    <a:pt x="3" y="49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34"/>
                    <a:pt x="8" y="30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moveTo>
                    <a:pt x="61" y="20"/>
                  </a:moveTo>
                  <a:cubicBezTo>
                    <a:pt x="60" y="20"/>
                    <a:pt x="59" y="19"/>
                    <a:pt x="58" y="18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5"/>
                    <a:pt x="65" y="16"/>
                    <a:pt x="66" y="16"/>
                  </a:cubicBezTo>
                  <a:cubicBezTo>
                    <a:pt x="64" y="18"/>
                    <a:pt x="62" y="19"/>
                    <a:pt x="61" y="20"/>
                  </a:cubicBezTo>
                  <a:moveTo>
                    <a:pt x="3" y="32"/>
                  </a:moveTo>
                  <a:cubicBezTo>
                    <a:pt x="3" y="31"/>
                    <a:pt x="4" y="30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5"/>
                    <a:pt x="10" y="21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3" y="16"/>
                    <a:pt x="10" y="21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4" y="30"/>
                    <a:pt x="3" y="32"/>
                  </a:cubicBezTo>
                  <a:moveTo>
                    <a:pt x="57" y="18"/>
                  </a:moveTo>
                  <a:cubicBezTo>
                    <a:pt x="56" y="17"/>
                    <a:pt x="55" y="16"/>
                    <a:pt x="53" y="16"/>
                  </a:cubicBezTo>
                  <a:cubicBezTo>
                    <a:pt x="55" y="14"/>
                    <a:pt x="57" y="12"/>
                    <a:pt x="59" y="11"/>
                  </a:cubicBezTo>
                  <a:cubicBezTo>
                    <a:pt x="60" y="11"/>
                    <a:pt x="61" y="12"/>
                    <a:pt x="62" y="13"/>
                  </a:cubicBezTo>
                  <a:cubicBezTo>
                    <a:pt x="60" y="14"/>
                    <a:pt x="59" y="16"/>
                    <a:pt x="57" y="18"/>
                  </a:cubicBezTo>
                  <a:moveTo>
                    <a:pt x="52" y="15"/>
                  </a:moveTo>
                  <a:cubicBezTo>
                    <a:pt x="51" y="15"/>
                    <a:pt x="50" y="14"/>
                    <a:pt x="49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7" y="9"/>
                    <a:pt x="58" y="10"/>
                  </a:cubicBezTo>
                  <a:cubicBezTo>
                    <a:pt x="56" y="11"/>
                    <a:pt x="54" y="13"/>
                    <a:pt x="52" y="15"/>
                  </a:cubicBezTo>
                  <a:moveTo>
                    <a:pt x="47" y="13"/>
                  </a:moveTo>
                  <a:cubicBezTo>
                    <a:pt x="47" y="13"/>
                    <a:pt x="46" y="13"/>
                    <a:pt x="46" y="13"/>
                  </a:cubicBezTo>
                  <a:cubicBezTo>
                    <a:pt x="48" y="10"/>
                    <a:pt x="49" y="8"/>
                    <a:pt x="52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9"/>
                    <a:pt x="49" y="11"/>
                    <a:pt x="47" y="13"/>
                  </a:cubicBezTo>
                  <a:moveTo>
                    <a:pt x="11" y="22"/>
                  </a:moveTo>
                  <a:cubicBezTo>
                    <a:pt x="14" y="17"/>
                    <a:pt x="17" y="13"/>
                    <a:pt x="20" y="8"/>
                  </a:cubicBezTo>
                  <a:cubicBezTo>
                    <a:pt x="22" y="7"/>
                    <a:pt x="24" y="6"/>
                    <a:pt x="25" y="6"/>
                  </a:cubicBezTo>
                  <a:cubicBezTo>
                    <a:pt x="22" y="10"/>
                    <a:pt x="19" y="14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9"/>
                    <a:pt x="13" y="21"/>
                    <a:pt x="11" y="22"/>
                  </a:cubicBezTo>
                  <a:moveTo>
                    <a:pt x="44" y="12"/>
                  </a:moveTo>
                  <a:cubicBezTo>
                    <a:pt x="43" y="12"/>
                    <a:pt x="42" y="12"/>
                    <a:pt x="40" y="12"/>
                  </a:cubicBezTo>
                  <a:cubicBezTo>
                    <a:pt x="41" y="10"/>
                    <a:pt x="43" y="8"/>
                    <a:pt x="44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8" y="5"/>
                    <a:pt x="49" y="5"/>
                    <a:pt x="50" y="5"/>
                  </a:cubicBezTo>
                  <a:cubicBezTo>
                    <a:pt x="48" y="8"/>
                    <a:pt x="46" y="10"/>
                    <a:pt x="44" y="12"/>
                  </a:cubicBezTo>
                  <a:moveTo>
                    <a:pt x="19" y="16"/>
                  </a:moveTo>
                  <a:cubicBezTo>
                    <a:pt x="22" y="12"/>
                    <a:pt x="25" y="9"/>
                    <a:pt x="28" y="5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27" y="7"/>
                    <a:pt x="25" y="11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0" y="16"/>
                    <a:pt x="19" y="16"/>
                  </a:cubicBezTo>
                  <a:moveTo>
                    <a:pt x="36" y="12"/>
                  </a:moveTo>
                  <a:cubicBezTo>
                    <a:pt x="38" y="9"/>
                    <a:pt x="40" y="6"/>
                    <a:pt x="42" y="3"/>
                  </a:cubicBezTo>
                  <a:cubicBezTo>
                    <a:pt x="43" y="4"/>
                    <a:pt x="44" y="4"/>
                    <a:pt x="45" y="4"/>
                  </a:cubicBezTo>
                  <a:cubicBezTo>
                    <a:pt x="44" y="4"/>
                    <a:pt x="44" y="5"/>
                    <a:pt x="43" y="6"/>
                  </a:cubicBezTo>
                  <a:cubicBezTo>
                    <a:pt x="42" y="7"/>
                    <a:pt x="40" y="9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7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moveTo>
                    <a:pt x="24" y="14"/>
                  </a:moveTo>
                  <a:cubicBezTo>
                    <a:pt x="27" y="10"/>
                    <a:pt x="30" y="7"/>
                    <a:pt x="32" y="4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2" y="6"/>
                    <a:pt x="30" y="10"/>
                    <a:pt x="27" y="13"/>
                  </a:cubicBezTo>
                  <a:cubicBezTo>
                    <a:pt x="26" y="13"/>
                    <a:pt x="25" y="13"/>
                    <a:pt x="24" y="14"/>
                  </a:cubicBezTo>
                  <a:moveTo>
                    <a:pt x="30" y="12"/>
                  </a:moveTo>
                  <a:cubicBezTo>
                    <a:pt x="32" y="9"/>
                    <a:pt x="34" y="6"/>
                    <a:pt x="37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38" y="6"/>
                    <a:pt x="36" y="9"/>
                    <a:pt x="34" y="12"/>
                  </a:cubicBezTo>
                  <a:cubicBezTo>
                    <a:pt x="32" y="12"/>
                    <a:pt x="31" y="12"/>
                    <a:pt x="30" y="12"/>
                  </a:cubicBezTo>
                  <a:moveTo>
                    <a:pt x="38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20"/>
                    <a:pt x="0" y="29"/>
                    <a:pt x="0" y="38"/>
                  </a:cubicBezTo>
                  <a:cubicBezTo>
                    <a:pt x="0" y="49"/>
                    <a:pt x="5" y="59"/>
                    <a:pt x="12" y="67"/>
                  </a:cubicBezTo>
                  <a:cubicBezTo>
                    <a:pt x="20" y="74"/>
                    <a:pt x="30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9" y="79"/>
                    <a:pt x="57" y="76"/>
                    <a:pt x="64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6" y="69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7"/>
                    <a:pt x="68" y="66"/>
                    <a:pt x="68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6" y="57"/>
                    <a:pt x="79" y="49"/>
                    <a:pt x="79" y="41"/>
                  </a:cubicBezTo>
                  <a:cubicBezTo>
                    <a:pt x="79" y="30"/>
                    <a:pt x="74" y="20"/>
                    <a:pt x="66" y="13"/>
                  </a:cubicBezTo>
                  <a:cubicBezTo>
                    <a:pt x="59" y="5"/>
                    <a:pt x="4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4" name="Freeform 742"/>
            <p:cNvSpPr>
              <a:spLocks noEditPoints="1"/>
            </p:cNvSpPr>
            <p:nvPr/>
          </p:nvSpPr>
          <p:spPr bwMode="auto">
            <a:xfrm>
              <a:off x="2976" y="1164"/>
              <a:ext cx="301" cy="324"/>
            </a:xfrm>
            <a:custGeom>
              <a:avLst/>
              <a:gdLst>
                <a:gd name="T0" fmla="*/ 64 w 127"/>
                <a:gd name="T1" fmla="*/ 126 h 137"/>
                <a:gd name="T2" fmla="*/ 60 w 127"/>
                <a:gd name="T3" fmla="*/ 125 h 137"/>
                <a:gd name="T4" fmla="*/ 68 w 127"/>
                <a:gd name="T5" fmla="*/ 134 h 137"/>
                <a:gd name="T6" fmla="*/ 53 w 127"/>
                <a:gd name="T7" fmla="*/ 124 h 137"/>
                <a:gd name="T8" fmla="*/ 97 w 127"/>
                <a:gd name="T9" fmla="*/ 120 h 137"/>
                <a:gd name="T10" fmla="*/ 76 w 127"/>
                <a:gd name="T11" fmla="*/ 116 h 137"/>
                <a:gd name="T12" fmla="*/ 90 w 127"/>
                <a:gd name="T13" fmla="*/ 113 h 137"/>
                <a:gd name="T14" fmla="*/ 25 w 127"/>
                <a:gd name="T15" fmla="*/ 121 h 137"/>
                <a:gd name="T16" fmla="*/ 42 w 127"/>
                <a:gd name="T17" fmla="*/ 120 h 137"/>
                <a:gd name="T18" fmla="*/ 104 w 127"/>
                <a:gd name="T19" fmla="*/ 111 h 137"/>
                <a:gd name="T20" fmla="*/ 98 w 127"/>
                <a:gd name="T21" fmla="*/ 112 h 137"/>
                <a:gd name="T22" fmla="*/ 22 w 127"/>
                <a:gd name="T23" fmla="*/ 118 h 137"/>
                <a:gd name="T24" fmla="*/ 79 w 127"/>
                <a:gd name="T25" fmla="*/ 121 h 137"/>
                <a:gd name="T26" fmla="*/ 34 w 127"/>
                <a:gd name="T27" fmla="*/ 109 h 137"/>
                <a:gd name="T28" fmla="*/ 41 w 127"/>
                <a:gd name="T29" fmla="*/ 110 h 137"/>
                <a:gd name="T30" fmla="*/ 93 w 127"/>
                <a:gd name="T31" fmla="*/ 115 h 137"/>
                <a:gd name="T32" fmla="*/ 87 w 127"/>
                <a:gd name="T33" fmla="*/ 118 h 137"/>
                <a:gd name="T34" fmla="*/ 106 w 127"/>
                <a:gd name="T35" fmla="*/ 109 h 137"/>
                <a:gd name="T36" fmla="*/ 20 w 127"/>
                <a:gd name="T37" fmla="*/ 108 h 137"/>
                <a:gd name="T38" fmla="*/ 109 w 127"/>
                <a:gd name="T39" fmla="*/ 113 h 137"/>
                <a:gd name="T40" fmla="*/ 16 w 127"/>
                <a:gd name="T41" fmla="*/ 104 h 137"/>
                <a:gd name="T42" fmla="*/ 15 w 127"/>
                <a:gd name="T43" fmla="*/ 89 h 137"/>
                <a:gd name="T44" fmla="*/ 113 w 127"/>
                <a:gd name="T45" fmla="*/ 85 h 137"/>
                <a:gd name="T46" fmla="*/ 14 w 127"/>
                <a:gd name="T47" fmla="*/ 80 h 137"/>
                <a:gd name="T48" fmla="*/ 116 w 127"/>
                <a:gd name="T49" fmla="*/ 77 h 137"/>
                <a:gd name="T50" fmla="*/ 3 w 127"/>
                <a:gd name="T51" fmla="*/ 82 h 137"/>
                <a:gd name="T52" fmla="*/ 116 w 127"/>
                <a:gd name="T53" fmla="*/ 81 h 137"/>
                <a:gd name="T54" fmla="*/ 123 w 127"/>
                <a:gd name="T55" fmla="*/ 74 h 137"/>
                <a:gd name="T56" fmla="*/ 3 w 127"/>
                <a:gd name="T57" fmla="*/ 74 h 137"/>
                <a:gd name="T58" fmla="*/ 17 w 127"/>
                <a:gd name="T59" fmla="*/ 40 h 137"/>
                <a:gd name="T60" fmla="*/ 109 w 127"/>
                <a:gd name="T61" fmla="*/ 34 h 137"/>
                <a:gd name="T62" fmla="*/ 16 w 127"/>
                <a:gd name="T63" fmla="*/ 31 h 137"/>
                <a:gd name="T64" fmla="*/ 64 w 127"/>
                <a:gd name="T65" fmla="*/ 2 h 137"/>
                <a:gd name="T66" fmla="*/ 100 w 127"/>
                <a:gd name="T67" fmla="*/ 14 h 137"/>
                <a:gd name="T68" fmla="*/ 113 w 127"/>
                <a:gd name="T69" fmla="*/ 53 h 137"/>
                <a:gd name="T70" fmla="*/ 112 w 127"/>
                <a:gd name="T71" fmla="*/ 76 h 137"/>
                <a:gd name="T72" fmla="*/ 92 w 127"/>
                <a:gd name="T73" fmla="*/ 104 h 137"/>
                <a:gd name="T74" fmla="*/ 54 w 127"/>
                <a:gd name="T75" fmla="*/ 111 h 137"/>
                <a:gd name="T76" fmla="*/ 16 w 127"/>
                <a:gd name="T77" fmla="*/ 98 h 137"/>
                <a:gd name="T78" fmla="*/ 5 w 127"/>
                <a:gd name="T79" fmla="*/ 54 h 137"/>
                <a:gd name="T80" fmla="*/ 35 w 127"/>
                <a:gd name="T81" fmla="*/ 21 h 137"/>
                <a:gd name="T82" fmla="*/ 30 w 127"/>
                <a:gd name="T83" fmla="*/ 11 h 137"/>
                <a:gd name="T84" fmla="*/ 12 w 127"/>
                <a:gd name="T85" fmla="*/ 36 h 137"/>
                <a:gd name="T86" fmla="*/ 13 w 127"/>
                <a:gd name="T87" fmla="*/ 51 h 137"/>
                <a:gd name="T88" fmla="*/ 1 w 127"/>
                <a:gd name="T89" fmla="*/ 85 h 137"/>
                <a:gd name="T90" fmla="*/ 12 w 127"/>
                <a:gd name="T91" fmla="*/ 99 h 137"/>
                <a:gd name="T92" fmla="*/ 27 w 127"/>
                <a:gd name="T93" fmla="*/ 125 h 137"/>
                <a:gd name="T94" fmla="*/ 63 w 127"/>
                <a:gd name="T95" fmla="*/ 137 h 137"/>
                <a:gd name="T96" fmla="*/ 100 w 127"/>
                <a:gd name="T97" fmla="*/ 125 h 137"/>
                <a:gd name="T98" fmla="*/ 115 w 127"/>
                <a:gd name="T99" fmla="*/ 97 h 137"/>
                <a:gd name="T100" fmla="*/ 124 w 127"/>
                <a:gd name="T101" fmla="*/ 85 h 137"/>
                <a:gd name="T102" fmla="*/ 112 w 127"/>
                <a:gd name="T103" fmla="*/ 40 h 137"/>
                <a:gd name="T104" fmla="*/ 115 w 127"/>
                <a:gd name="T105" fmla="*/ 26 h 137"/>
                <a:gd name="T106" fmla="*/ 102 w 127"/>
                <a:gd name="T107" fmla="*/ 12 h 137"/>
                <a:gd name="T108" fmla="*/ 76 w 127"/>
                <a:gd name="T109" fmla="*/ 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137">
                  <a:moveTo>
                    <a:pt x="70" y="134"/>
                  </a:moveTo>
                  <a:cubicBezTo>
                    <a:pt x="71" y="132"/>
                    <a:pt x="72" y="130"/>
                    <a:pt x="72" y="128"/>
                  </a:cubicBezTo>
                  <a:cubicBezTo>
                    <a:pt x="72" y="130"/>
                    <a:pt x="72" y="132"/>
                    <a:pt x="72" y="133"/>
                  </a:cubicBezTo>
                  <a:cubicBezTo>
                    <a:pt x="71" y="134"/>
                    <a:pt x="70" y="134"/>
                    <a:pt x="70" y="134"/>
                  </a:cubicBezTo>
                  <a:moveTo>
                    <a:pt x="63" y="134"/>
                  </a:moveTo>
                  <a:cubicBezTo>
                    <a:pt x="62" y="134"/>
                    <a:pt x="61" y="134"/>
                    <a:pt x="61" y="134"/>
                  </a:cubicBezTo>
                  <a:cubicBezTo>
                    <a:pt x="62" y="131"/>
                    <a:pt x="63" y="128"/>
                    <a:pt x="64" y="126"/>
                  </a:cubicBezTo>
                  <a:cubicBezTo>
                    <a:pt x="65" y="126"/>
                    <a:pt x="66" y="126"/>
                    <a:pt x="67" y="125"/>
                  </a:cubicBezTo>
                  <a:cubicBezTo>
                    <a:pt x="66" y="128"/>
                    <a:pt x="65" y="131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4"/>
                    <a:pt x="63" y="134"/>
                    <a:pt x="63" y="134"/>
                  </a:cubicBezTo>
                  <a:moveTo>
                    <a:pt x="59" y="134"/>
                  </a:moveTo>
                  <a:cubicBezTo>
                    <a:pt x="58" y="134"/>
                    <a:pt x="57" y="134"/>
                    <a:pt x="56" y="134"/>
                  </a:cubicBezTo>
                  <a:cubicBezTo>
                    <a:pt x="58" y="131"/>
                    <a:pt x="59" y="128"/>
                    <a:pt x="60" y="125"/>
                  </a:cubicBezTo>
                  <a:cubicBezTo>
                    <a:pt x="61" y="125"/>
                    <a:pt x="62" y="126"/>
                    <a:pt x="63" y="126"/>
                  </a:cubicBezTo>
                  <a:cubicBezTo>
                    <a:pt x="61" y="128"/>
                    <a:pt x="60" y="131"/>
                    <a:pt x="59" y="134"/>
                  </a:cubicBezTo>
                  <a:moveTo>
                    <a:pt x="66" y="134"/>
                  </a:moveTo>
                  <a:cubicBezTo>
                    <a:pt x="66" y="131"/>
                    <a:pt x="68" y="128"/>
                    <a:pt x="69" y="125"/>
                  </a:cubicBezTo>
                  <a:cubicBezTo>
                    <a:pt x="70" y="125"/>
                    <a:pt x="71" y="125"/>
                    <a:pt x="72" y="125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1" y="128"/>
                    <a:pt x="69" y="131"/>
                    <a:pt x="68" y="134"/>
                  </a:cubicBezTo>
                  <a:cubicBezTo>
                    <a:pt x="67" y="134"/>
                    <a:pt x="66" y="134"/>
                    <a:pt x="66" y="134"/>
                  </a:cubicBezTo>
                  <a:moveTo>
                    <a:pt x="55" y="133"/>
                  </a:moveTo>
                  <a:cubicBezTo>
                    <a:pt x="55" y="130"/>
                    <a:pt x="56" y="128"/>
                    <a:pt x="56" y="125"/>
                  </a:cubicBezTo>
                  <a:cubicBezTo>
                    <a:pt x="57" y="125"/>
                    <a:pt x="58" y="125"/>
                    <a:pt x="59" y="125"/>
                  </a:cubicBezTo>
                  <a:cubicBezTo>
                    <a:pt x="57" y="128"/>
                    <a:pt x="56" y="130"/>
                    <a:pt x="55" y="133"/>
                  </a:cubicBezTo>
                  <a:moveTo>
                    <a:pt x="53" y="125"/>
                  </a:moveTo>
                  <a:cubicBezTo>
                    <a:pt x="53" y="125"/>
                    <a:pt x="53" y="124"/>
                    <a:pt x="53" y="124"/>
                  </a:cubicBezTo>
                  <a:cubicBezTo>
                    <a:pt x="53" y="123"/>
                    <a:pt x="52" y="123"/>
                    <a:pt x="51" y="123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9" y="120"/>
                    <a:pt x="51" y="118"/>
                    <a:pt x="52" y="116"/>
                  </a:cubicBezTo>
                  <a:cubicBezTo>
                    <a:pt x="52" y="118"/>
                    <a:pt x="52" y="121"/>
                    <a:pt x="52" y="123"/>
                  </a:cubicBezTo>
                  <a:cubicBezTo>
                    <a:pt x="52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moveTo>
                    <a:pt x="97" y="120"/>
                  </a:moveTo>
                  <a:cubicBezTo>
                    <a:pt x="97" y="120"/>
                    <a:pt x="96" y="119"/>
                    <a:pt x="96" y="119"/>
                  </a:cubicBezTo>
                  <a:cubicBezTo>
                    <a:pt x="96" y="118"/>
                    <a:pt x="97" y="116"/>
                    <a:pt x="98" y="115"/>
                  </a:cubicBezTo>
                  <a:cubicBezTo>
                    <a:pt x="97" y="117"/>
                    <a:pt x="97" y="119"/>
                    <a:pt x="97" y="120"/>
                  </a:cubicBezTo>
                  <a:moveTo>
                    <a:pt x="76" y="116"/>
                  </a:moveTo>
                  <a:cubicBezTo>
                    <a:pt x="76" y="116"/>
                    <a:pt x="76" y="115"/>
                    <a:pt x="76" y="114"/>
                  </a:cubicBezTo>
                  <a:cubicBezTo>
                    <a:pt x="76" y="114"/>
                    <a:pt x="77" y="114"/>
                    <a:pt x="77" y="114"/>
                  </a:cubicBezTo>
                  <a:cubicBezTo>
                    <a:pt x="77" y="115"/>
                    <a:pt x="76" y="116"/>
                    <a:pt x="76" y="116"/>
                  </a:cubicBezTo>
                  <a:moveTo>
                    <a:pt x="46" y="121"/>
                  </a:moveTo>
                  <a:cubicBezTo>
                    <a:pt x="45" y="121"/>
                    <a:pt x="44" y="121"/>
                    <a:pt x="44" y="120"/>
                  </a:cubicBezTo>
                  <a:cubicBezTo>
                    <a:pt x="45" y="118"/>
                    <a:pt x="47" y="115"/>
                    <a:pt x="49" y="113"/>
                  </a:cubicBezTo>
                  <a:cubicBezTo>
                    <a:pt x="50" y="114"/>
                    <a:pt x="51" y="114"/>
                    <a:pt x="52" y="114"/>
                  </a:cubicBezTo>
                  <a:cubicBezTo>
                    <a:pt x="50" y="116"/>
                    <a:pt x="48" y="119"/>
                    <a:pt x="46" y="121"/>
                  </a:cubicBezTo>
                  <a:moveTo>
                    <a:pt x="89" y="116"/>
                  </a:moveTo>
                  <a:cubicBezTo>
                    <a:pt x="90" y="115"/>
                    <a:pt x="90" y="114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89" y="116"/>
                    <a:pt x="89" y="116"/>
                    <a:pt x="89" y="116"/>
                  </a:cubicBezTo>
                  <a:moveTo>
                    <a:pt x="25" y="121"/>
                  </a:moveTo>
                  <a:cubicBezTo>
                    <a:pt x="24" y="120"/>
                    <a:pt x="24" y="120"/>
                    <a:pt x="23" y="119"/>
                  </a:cubicBezTo>
                  <a:cubicBezTo>
                    <a:pt x="24" y="117"/>
                    <a:pt x="25" y="115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5" y="118"/>
                    <a:pt x="25" y="121"/>
                  </a:cubicBezTo>
                  <a:moveTo>
                    <a:pt x="76" y="122"/>
                  </a:moveTo>
                  <a:cubicBezTo>
                    <a:pt x="76" y="121"/>
                    <a:pt x="76" y="120"/>
                    <a:pt x="76" y="119"/>
                  </a:cubicBezTo>
                  <a:cubicBezTo>
                    <a:pt x="77" y="117"/>
                    <a:pt x="78" y="115"/>
                    <a:pt x="79" y="113"/>
                  </a:cubicBezTo>
                  <a:cubicBezTo>
                    <a:pt x="80" y="113"/>
                    <a:pt x="81" y="113"/>
                    <a:pt x="81" y="112"/>
                  </a:cubicBezTo>
                  <a:cubicBezTo>
                    <a:pt x="80" y="115"/>
                    <a:pt x="78" y="118"/>
                    <a:pt x="77" y="122"/>
                  </a:cubicBezTo>
                  <a:cubicBezTo>
                    <a:pt x="76" y="122"/>
                    <a:pt x="76" y="122"/>
                    <a:pt x="76" y="122"/>
                  </a:cubicBezTo>
                  <a:moveTo>
                    <a:pt x="42" y="120"/>
                  </a:moveTo>
                  <a:cubicBezTo>
                    <a:pt x="42" y="119"/>
                    <a:pt x="41" y="119"/>
                    <a:pt x="40" y="119"/>
                  </a:cubicBezTo>
                  <a:cubicBezTo>
                    <a:pt x="42" y="116"/>
                    <a:pt x="44" y="114"/>
                    <a:pt x="46" y="112"/>
                  </a:cubicBezTo>
                  <a:cubicBezTo>
                    <a:pt x="47" y="112"/>
                    <a:pt x="47" y="113"/>
                    <a:pt x="48" y="113"/>
                  </a:cubicBezTo>
                  <a:cubicBezTo>
                    <a:pt x="46" y="115"/>
                    <a:pt x="44" y="117"/>
                    <a:pt x="42" y="120"/>
                  </a:cubicBezTo>
                  <a:moveTo>
                    <a:pt x="100" y="121"/>
                  </a:moveTo>
                  <a:cubicBezTo>
                    <a:pt x="100" y="119"/>
                    <a:pt x="100" y="116"/>
                    <a:pt x="101" y="114"/>
                  </a:cubicBezTo>
                  <a:cubicBezTo>
                    <a:pt x="102" y="113"/>
                    <a:pt x="103" y="112"/>
                    <a:pt x="104" y="111"/>
                  </a:cubicBezTo>
                  <a:cubicBezTo>
                    <a:pt x="103" y="114"/>
                    <a:pt x="102" y="118"/>
                    <a:pt x="101" y="121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0" y="121"/>
                    <a:pt x="100" y="121"/>
                    <a:pt x="100" y="121"/>
                  </a:cubicBezTo>
                  <a:moveTo>
                    <a:pt x="95" y="118"/>
                  </a:moveTo>
                  <a:cubicBezTo>
                    <a:pt x="94" y="117"/>
                    <a:pt x="94" y="117"/>
                    <a:pt x="94" y="117"/>
                  </a:cubicBezTo>
                  <a:cubicBezTo>
                    <a:pt x="95" y="115"/>
                    <a:pt x="96" y="113"/>
                    <a:pt x="97" y="111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7" y="114"/>
                    <a:pt x="96" y="116"/>
                    <a:pt x="95" y="118"/>
                  </a:cubicBezTo>
                  <a:moveTo>
                    <a:pt x="22" y="118"/>
                  </a:moveTo>
                  <a:cubicBezTo>
                    <a:pt x="21" y="117"/>
                    <a:pt x="21" y="117"/>
                    <a:pt x="20" y="116"/>
                  </a:cubicBezTo>
                  <a:cubicBezTo>
                    <a:pt x="21" y="115"/>
                    <a:pt x="22" y="113"/>
                    <a:pt x="24" y="111"/>
                  </a:cubicBezTo>
                  <a:cubicBezTo>
                    <a:pt x="24" y="111"/>
                    <a:pt x="25" y="112"/>
                    <a:pt x="25" y="112"/>
                  </a:cubicBezTo>
                  <a:cubicBezTo>
                    <a:pt x="24" y="114"/>
                    <a:pt x="23" y="116"/>
                    <a:pt x="22" y="118"/>
                  </a:cubicBezTo>
                  <a:moveTo>
                    <a:pt x="39" y="118"/>
                  </a:moveTo>
                  <a:cubicBezTo>
                    <a:pt x="39" y="118"/>
                    <a:pt x="38" y="117"/>
                    <a:pt x="37" y="117"/>
                  </a:cubicBezTo>
                  <a:cubicBezTo>
                    <a:pt x="39" y="115"/>
                    <a:pt x="41" y="113"/>
                    <a:pt x="42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3" y="111"/>
                    <a:pt x="44" y="111"/>
                    <a:pt x="44" y="112"/>
                  </a:cubicBezTo>
                  <a:cubicBezTo>
                    <a:pt x="42" y="114"/>
                    <a:pt x="41" y="116"/>
                    <a:pt x="39" y="118"/>
                  </a:cubicBezTo>
                  <a:moveTo>
                    <a:pt x="79" y="121"/>
                  </a:moveTo>
                  <a:cubicBezTo>
                    <a:pt x="80" y="118"/>
                    <a:pt x="82" y="115"/>
                    <a:pt x="83" y="112"/>
                  </a:cubicBezTo>
                  <a:cubicBezTo>
                    <a:pt x="85" y="111"/>
                    <a:pt x="86" y="111"/>
                    <a:pt x="87" y="110"/>
                  </a:cubicBezTo>
                  <a:cubicBezTo>
                    <a:pt x="85" y="113"/>
                    <a:pt x="84" y="116"/>
                    <a:pt x="83" y="120"/>
                  </a:cubicBezTo>
                  <a:cubicBezTo>
                    <a:pt x="82" y="120"/>
                    <a:pt x="80" y="121"/>
                    <a:pt x="79" y="121"/>
                  </a:cubicBezTo>
                  <a:moveTo>
                    <a:pt x="28" y="121"/>
                  </a:moveTo>
                  <a:cubicBezTo>
                    <a:pt x="28" y="119"/>
                    <a:pt x="29" y="116"/>
                    <a:pt x="29" y="114"/>
                  </a:cubicBezTo>
                  <a:cubicBezTo>
                    <a:pt x="31" y="112"/>
                    <a:pt x="32" y="111"/>
                    <a:pt x="34" y="109"/>
                  </a:cubicBezTo>
                  <a:cubicBezTo>
                    <a:pt x="33" y="111"/>
                    <a:pt x="33" y="114"/>
                    <a:pt x="33" y="116"/>
                  </a:cubicBezTo>
                  <a:cubicBezTo>
                    <a:pt x="31" y="118"/>
                    <a:pt x="30" y="119"/>
                    <a:pt x="28" y="121"/>
                  </a:cubicBezTo>
                  <a:moveTo>
                    <a:pt x="36" y="116"/>
                  </a:moveTo>
                  <a:cubicBezTo>
                    <a:pt x="36" y="116"/>
                    <a:pt x="36" y="116"/>
                    <a:pt x="36" y="116"/>
                  </a:cubicBezTo>
                  <a:cubicBezTo>
                    <a:pt x="36" y="115"/>
                    <a:pt x="36" y="114"/>
                    <a:pt x="36" y="113"/>
                  </a:cubicBezTo>
                  <a:cubicBezTo>
                    <a:pt x="37" y="112"/>
                    <a:pt x="38" y="110"/>
                    <a:pt x="39" y="109"/>
                  </a:cubicBezTo>
                  <a:cubicBezTo>
                    <a:pt x="40" y="109"/>
                    <a:pt x="40" y="110"/>
                    <a:pt x="41" y="110"/>
                  </a:cubicBezTo>
                  <a:cubicBezTo>
                    <a:pt x="39" y="112"/>
                    <a:pt x="38" y="114"/>
                    <a:pt x="36" y="116"/>
                  </a:cubicBezTo>
                  <a:moveTo>
                    <a:pt x="19" y="115"/>
                  </a:moveTo>
                  <a:cubicBezTo>
                    <a:pt x="19" y="115"/>
                    <a:pt x="18" y="114"/>
                    <a:pt x="18" y="114"/>
                  </a:cubicBezTo>
                  <a:cubicBezTo>
                    <a:pt x="19" y="112"/>
                    <a:pt x="20" y="111"/>
                    <a:pt x="21" y="109"/>
                  </a:cubicBezTo>
                  <a:cubicBezTo>
                    <a:pt x="22" y="109"/>
                    <a:pt x="22" y="110"/>
                    <a:pt x="23" y="110"/>
                  </a:cubicBezTo>
                  <a:cubicBezTo>
                    <a:pt x="21" y="112"/>
                    <a:pt x="20" y="113"/>
                    <a:pt x="19" y="115"/>
                  </a:cubicBezTo>
                  <a:moveTo>
                    <a:pt x="93" y="115"/>
                  </a:moveTo>
                  <a:cubicBezTo>
                    <a:pt x="93" y="113"/>
                    <a:pt x="94" y="111"/>
                    <a:pt x="94" y="109"/>
                  </a:cubicBezTo>
                  <a:cubicBezTo>
                    <a:pt x="94" y="109"/>
                    <a:pt x="95" y="110"/>
                    <a:pt x="95" y="110"/>
                  </a:cubicBezTo>
                  <a:cubicBezTo>
                    <a:pt x="95" y="112"/>
                    <a:pt x="94" y="113"/>
                    <a:pt x="93" y="115"/>
                  </a:cubicBezTo>
                  <a:moveTo>
                    <a:pt x="85" y="119"/>
                  </a:moveTo>
                  <a:cubicBezTo>
                    <a:pt x="86" y="116"/>
                    <a:pt x="87" y="112"/>
                    <a:pt x="89" y="109"/>
                  </a:cubicBezTo>
                  <a:cubicBezTo>
                    <a:pt x="89" y="109"/>
                    <a:pt x="90" y="108"/>
                    <a:pt x="91" y="108"/>
                  </a:cubicBezTo>
                  <a:cubicBezTo>
                    <a:pt x="90" y="111"/>
                    <a:pt x="88" y="114"/>
                    <a:pt x="87" y="118"/>
                  </a:cubicBezTo>
                  <a:cubicBezTo>
                    <a:pt x="86" y="118"/>
                    <a:pt x="86" y="118"/>
                    <a:pt x="85" y="119"/>
                  </a:cubicBezTo>
                  <a:moveTo>
                    <a:pt x="37" y="110"/>
                  </a:moveTo>
                  <a:cubicBezTo>
                    <a:pt x="37" y="109"/>
                    <a:pt x="37" y="109"/>
                    <a:pt x="37" y="108"/>
                  </a:cubicBezTo>
                  <a:cubicBezTo>
                    <a:pt x="37" y="108"/>
                    <a:pt x="38" y="108"/>
                    <a:pt x="38" y="108"/>
                  </a:cubicBezTo>
                  <a:cubicBezTo>
                    <a:pt x="37" y="109"/>
                    <a:pt x="37" y="110"/>
                    <a:pt x="37" y="110"/>
                  </a:cubicBezTo>
                  <a:moveTo>
                    <a:pt x="103" y="119"/>
                  </a:moveTo>
                  <a:cubicBezTo>
                    <a:pt x="104" y="116"/>
                    <a:pt x="105" y="113"/>
                    <a:pt x="106" y="109"/>
                  </a:cubicBezTo>
                  <a:cubicBezTo>
                    <a:pt x="107" y="109"/>
                    <a:pt x="108" y="108"/>
                    <a:pt x="109" y="107"/>
                  </a:cubicBezTo>
                  <a:cubicBezTo>
                    <a:pt x="108" y="110"/>
                    <a:pt x="107" y="113"/>
                    <a:pt x="106" y="116"/>
                  </a:cubicBezTo>
                  <a:cubicBezTo>
                    <a:pt x="105" y="117"/>
                    <a:pt x="104" y="118"/>
                    <a:pt x="103" y="119"/>
                  </a:cubicBezTo>
                  <a:moveTo>
                    <a:pt x="17" y="113"/>
                  </a:moveTo>
                  <a:cubicBezTo>
                    <a:pt x="17" y="112"/>
                    <a:pt x="16" y="112"/>
                    <a:pt x="16" y="112"/>
                  </a:cubicBezTo>
                  <a:cubicBezTo>
                    <a:pt x="17" y="110"/>
                    <a:pt x="18" y="108"/>
                    <a:pt x="19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19" y="110"/>
                    <a:pt x="18" y="111"/>
                    <a:pt x="17" y="113"/>
                  </a:cubicBezTo>
                  <a:moveTo>
                    <a:pt x="15" y="110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5" y="108"/>
                    <a:pt x="16" y="106"/>
                    <a:pt x="17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7" y="107"/>
                    <a:pt x="16" y="109"/>
                    <a:pt x="15" y="110"/>
                  </a:cubicBezTo>
                  <a:moveTo>
                    <a:pt x="109" y="113"/>
                  </a:moveTo>
                  <a:cubicBezTo>
                    <a:pt x="109" y="110"/>
                    <a:pt x="110" y="107"/>
                    <a:pt x="111" y="104"/>
                  </a:cubicBezTo>
                  <a:cubicBezTo>
                    <a:pt x="112" y="104"/>
                    <a:pt x="112" y="103"/>
                    <a:pt x="112" y="103"/>
                  </a:cubicBezTo>
                  <a:cubicBezTo>
                    <a:pt x="112" y="105"/>
                    <a:pt x="112" y="107"/>
                    <a:pt x="112" y="109"/>
                  </a:cubicBezTo>
                  <a:cubicBezTo>
                    <a:pt x="111" y="110"/>
                    <a:pt x="110" y="112"/>
                    <a:pt x="109" y="113"/>
                  </a:cubicBezTo>
                  <a:moveTo>
                    <a:pt x="15" y="106"/>
                  </a:moveTo>
                  <a:cubicBezTo>
                    <a:pt x="15" y="105"/>
                    <a:pt x="15" y="103"/>
                    <a:pt x="15" y="102"/>
                  </a:cubicBezTo>
                  <a:cubicBezTo>
                    <a:pt x="16" y="103"/>
                    <a:pt x="16" y="103"/>
                    <a:pt x="16" y="104"/>
                  </a:cubicBezTo>
                  <a:cubicBezTo>
                    <a:pt x="16" y="104"/>
                    <a:pt x="15" y="105"/>
                    <a:pt x="15" y="106"/>
                  </a:cubicBezTo>
                  <a:moveTo>
                    <a:pt x="18" y="92"/>
                  </a:moveTo>
                  <a:cubicBezTo>
                    <a:pt x="18" y="91"/>
                    <a:pt x="18" y="90"/>
                    <a:pt x="19" y="90"/>
                  </a:cubicBezTo>
                  <a:cubicBezTo>
                    <a:pt x="19" y="90"/>
                    <a:pt x="19" y="90"/>
                    <a:pt x="19" y="91"/>
                  </a:cubicBezTo>
                  <a:cubicBezTo>
                    <a:pt x="19" y="91"/>
                    <a:pt x="18" y="92"/>
                    <a:pt x="18" y="92"/>
                  </a:cubicBezTo>
                  <a:moveTo>
                    <a:pt x="16" y="92"/>
                  </a:moveTo>
                  <a:cubicBezTo>
                    <a:pt x="16" y="91"/>
                    <a:pt x="16" y="90"/>
                    <a:pt x="15" y="89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7" y="86"/>
                    <a:pt x="17" y="87"/>
                    <a:pt x="18" y="88"/>
                  </a:cubicBezTo>
                  <a:cubicBezTo>
                    <a:pt x="17" y="89"/>
                    <a:pt x="17" y="91"/>
                    <a:pt x="16" y="92"/>
                  </a:cubicBezTo>
                  <a:moveTo>
                    <a:pt x="110" y="92"/>
                  </a:moveTo>
                  <a:cubicBezTo>
                    <a:pt x="109" y="91"/>
                    <a:pt x="109" y="91"/>
                    <a:pt x="109" y="91"/>
                  </a:cubicBezTo>
                  <a:cubicBezTo>
                    <a:pt x="111" y="87"/>
                    <a:pt x="112" y="84"/>
                    <a:pt x="113" y="81"/>
                  </a:cubicBezTo>
                  <a:cubicBezTo>
                    <a:pt x="113" y="82"/>
                    <a:pt x="113" y="84"/>
                    <a:pt x="113" y="85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2" y="88"/>
                    <a:pt x="111" y="89"/>
                    <a:pt x="110" y="92"/>
                  </a:cubicBezTo>
                  <a:moveTo>
                    <a:pt x="15" y="86"/>
                  </a:moveTo>
                  <a:cubicBezTo>
                    <a:pt x="14" y="85"/>
                    <a:pt x="14" y="85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3"/>
                    <a:pt x="14" y="81"/>
                    <a:pt x="14" y="80"/>
                  </a:cubicBezTo>
                  <a:cubicBezTo>
                    <a:pt x="15" y="81"/>
                    <a:pt x="15" y="82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moveTo>
                    <a:pt x="116" y="77"/>
                  </a:moveTo>
                  <a:cubicBezTo>
                    <a:pt x="116" y="77"/>
                    <a:pt x="116" y="76"/>
                    <a:pt x="116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6"/>
                    <a:pt x="117" y="77"/>
                    <a:pt x="116" y="77"/>
                  </a:cubicBezTo>
                  <a:moveTo>
                    <a:pt x="8" y="82"/>
                  </a:moveTo>
                  <a:cubicBezTo>
                    <a:pt x="9" y="80"/>
                    <a:pt x="10" y="77"/>
                    <a:pt x="12" y="74"/>
                  </a:cubicBezTo>
                  <a:cubicBezTo>
                    <a:pt x="12" y="76"/>
                    <a:pt x="11" y="77"/>
                    <a:pt x="11" y="79"/>
                  </a:cubicBezTo>
                  <a:cubicBezTo>
                    <a:pt x="11" y="80"/>
                    <a:pt x="11" y="81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moveTo>
                    <a:pt x="3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5" y="79"/>
                    <a:pt x="6" y="77"/>
                    <a:pt x="7" y="74"/>
                  </a:cubicBezTo>
                  <a:cubicBezTo>
                    <a:pt x="8" y="74"/>
                    <a:pt x="9" y="74"/>
                    <a:pt x="10" y="74"/>
                  </a:cubicBezTo>
                  <a:cubicBezTo>
                    <a:pt x="9" y="77"/>
                    <a:pt x="8" y="80"/>
                    <a:pt x="6" y="82"/>
                  </a:cubicBezTo>
                  <a:cubicBezTo>
                    <a:pt x="5" y="82"/>
                    <a:pt x="4" y="82"/>
                    <a:pt x="3" y="82"/>
                  </a:cubicBezTo>
                  <a:moveTo>
                    <a:pt x="116" y="83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7" y="79"/>
                    <a:pt x="118" y="76"/>
                    <a:pt x="119" y="74"/>
                  </a:cubicBezTo>
                  <a:cubicBezTo>
                    <a:pt x="120" y="74"/>
                    <a:pt x="120" y="74"/>
                    <a:pt x="121" y="74"/>
                  </a:cubicBezTo>
                  <a:cubicBezTo>
                    <a:pt x="120" y="77"/>
                    <a:pt x="119" y="80"/>
                    <a:pt x="118" y="83"/>
                  </a:cubicBezTo>
                  <a:cubicBezTo>
                    <a:pt x="117" y="83"/>
                    <a:pt x="117" y="83"/>
                    <a:pt x="116" y="83"/>
                  </a:cubicBezTo>
                  <a:cubicBezTo>
                    <a:pt x="116" y="83"/>
                    <a:pt x="116" y="83"/>
                    <a:pt x="116" y="83"/>
                  </a:cubicBezTo>
                  <a:moveTo>
                    <a:pt x="119" y="82"/>
                  </a:moveTo>
                  <a:cubicBezTo>
                    <a:pt x="120" y="79"/>
                    <a:pt x="121" y="77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7"/>
                    <a:pt x="123" y="80"/>
                    <a:pt x="122" y="82"/>
                  </a:cubicBezTo>
                  <a:cubicBezTo>
                    <a:pt x="122" y="82"/>
                    <a:pt x="121" y="82"/>
                    <a:pt x="120" y="82"/>
                  </a:cubicBezTo>
                  <a:cubicBezTo>
                    <a:pt x="119" y="82"/>
                    <a:pt x="119" y="82"/>
                    <a:pt x="119" y="82"/>
                  </a:cubicBezTo>
                  <a:moveTo>
                    <a:pt x="3" y="79"/>
                  </a:moveTo>
                  <a:cubicBezTo>
                    <a:pt x="3" y="77"/>
                    <a:pt x="3" y="76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5" y="74"/>
                    <a:pt x="5" y="74"/>
                  </a:cubicBezTo>
                  <a:cubicBezTo>
                    <a:pt x="5" y="76"/>
                    <a:pt x="4" y="77"/>
                    <a:pt x="3" y="79"/>
                  </a:cubicBezTo>
                  <a:moveTo>
                    <a:pt x="17" y="40"/>
                  </a:moveTo>
                  <a:cubicBezTo>
                    <a:pt x="16" y="39"/>
                    <a:pt x="16" y="39"/>
                    <a:pt x="15" y="38"/>
                  </a:cubicBezTo>
                  <a:cubicBezTo>
                    <a:pt x="16" y="37"/>
                    <a:pt x="18" y="35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7" y="38"/>
                    <a:pt x="17" y="40"/>
                  </a:cubicBezTo>
                  <a:moveTo>
                    <a:pt x="15" y="37"/>
                  </a:moveTo>
                  <a:cubicBezTo>
                    <a:pt x="15" y="36"/>
                    <a:pt x="15" y="35"/>
                    <a:pt x="15" y="35"/>
                  </a:cubicBezTo>
                  <a:cubicBezTo>
                    <a:pt x="16" y="34"/>
                    <a:pt x="17" y="33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4"/>
                    <a:pt x="16" y="35"/>
                    <a:pt x="15" y="37"/>
                  </a:cubicBezTo>
                  <a:moveTo>
                    <a:pt x="111" y="38"/>
                  </a:moveTo>
                  <a:cubicBezTo>
                    <a:pt x="110" y="36"/>
                    <a:pt x="109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12" y="32"/>
                    <a:pt x="112" y="33"/>
                    <a:pt x="112" y="34"/>
                  </a:cubicBezTo>
                  <a:cubicBezTo>
                    <a:pt x="112" y="35"/>
                    <a:pt x="112" y="35"/>
                    <a:pt x="112" y="36"/>
                  </a:cubicBezTo>
                  <a:cubicBezTo>
                    <a:pt x="112" y="37"/>
                    <a:pt x="111" y="37"/>
                    <a:pt x="111" y="38"/>
                  </a:cubicBezTo>
                  <a:moveTo>
                    <a:pt x="15" y="32"/>
                  </a:moveTo>
                  <a:cubicBezTo>
                    <a:pt x="15" y="31"/>
                    <a:pt x="15" y="31"/>
                    <a:pt x="15" y="3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2"/>
                    <a:pt x="15" y="3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7" y="21"/>
                  </a:cubicBezTo>
                  <a:cubicBezTo>
                    <a:pt x="42" y="17"/>
                    <a:pt x="48" y="15"/>
                    <a:pt x="54" y="14"/>
                  </a:cubicBezTo>
                  <a:cubicBezTo>
                    <a:pt x="55" y="14"/>
                    <a:pt x="55" y="13"/>
                    <a:pt x="55" y="12"/>
                  </a:cubicBezTo>
                  <a:cubicBezTo>
                    <a:pt x="55" y="9"/>
                    <a:pt x="55" y="6"/>
                    <a:pt x="55" y="3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7" y="2"/>
                    <a:pt x="70" y="3"/>
                    <a:pt x="73" y="3"/>
                  </a:cubicBezTo>
                  <a:cubicBezTo>
                    <a:pt x="73" y="6"/>
                    <a:pt x="73" y="9"/>
                    <a:pt x="73" y="12"/>
                  </a:cubicBezTo>
                  <a:cubicBezTo>
                    <a:pt x="73" y="13"/>
                    <a:pt x="73" y="14"/>
                    <a:pt x="74" y="14"/>
                  </a:cubicBezTo>
                  <a:cubicBezTo>
                    <a:pt x="80" y="15"/>
                    <a:pt x="86" y="17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6" y="19"/>
                    <a:pt x="98" y="1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6"/>
                    <a:pt x="109" y="23"/>
                    <a:pt x="110" y="23"/>
                  </a:cubicBezTo>
                  <a:cubicBezTo>
                    <a:pt x="110" y="24"/>
                    <a:pt x="111" y="25"/>
                    <a:pt x="112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0" y="29"/>
                    <a:pt x="108" y="31"/>
                    <a:pt x="106" y="33"/>
                  </a:cubicBezTo>
                  <a:cubicBezTo>
                    <a:pt x="105" y="33"/>
                    <a:pt x="105" y="34"/>
                    <a:pt x="106" y="35"/>
                  </a:cubicBezTo>
                  <a:cubicBezTo>
                    <a:pt x="109" y="40"/>
                    <a:pt x="112" y="46"/>
                    <a:pt x="113" y="53"/>
                  </a:cubicBezTo>
                  <a:cubicBezTo>
                    <a:pt x="113" y="53"/>
                    <a:pt x="114" y="54"/>
                    <a:pt x="114" y="54"/>
                  </a:cubicBezTo>
                  <a:cubicBezTo>
                    <a:pt x="117" y="54"/>
                    <a:pt x="120" y="54"/>
                    <a:pt x="123" y="54"/>
                  </a:cubicBezTo>
                  <a:cubicBezTo>
                    <a:pt x="124" y="57"/>
                    <a:pt x="124" y="60"/>
                    <a:pt x="124" y="63"/>
                  </a:cubicBezTo>
                  <a:cubicBezTo>
                    <a:pt x="124" y="65"/>
                    <a:pt x="124" y="68"/>
                    <a:pt x="124" y="71"/>
                  </a:cubicBezTo>
                  <a:cubicBezTo>
                    <a:pt x="123" y="71"/>
                    <a:pt x="123" y="71"/>
                    <a:pt x="122" y="71"/>
                  </a:cubicBezTo>
                  <a:cubicBezTo>
                    <a:pt x="119" y="71"/>
                    <a:pt x="117" y="71"/>
                    <a:pt x="115" y="73"/>
                  </a:cubicBezTo>
                  <a:cubicBezTo>
                    <a:pt x="114" y="73"/>
                    <a:pt x="113" y="75"/>
                    <a:pt x="112" y="76"/>
                  </a:cubicBezTo>
                  <a:cubicBezTo>
                    <a:pt x="110" y="80"/>
                    <a:pt x="109" y="84"/>
                    <a:pt x="106" y="90"/>
                  </a:cubicBezTo>
                  <a:cubicBezTo>
                    <a:pt x="105" y="91"/>
                    <a:pt x="105" y="91"/>
                    <a:pt x="106" y="92"/>
                  </a:cubicBezTo>
                  <a:cubicBezTo>
                    <a:pt x="108" y="94"/>
                    <a:pt x="110" y="96"/>
                    <a:pt x="112" y="98"/>
                  </a:cubicBezTo>
                  <a:cubicBezTo>
                    <a:pt x="109" y="103"/>
                    <a:pt x="105" y="107"/>
                    <a:pt x="100" y="111"/>
                  </a:cubicBezTo>
                  <a:cubicBezTo>
                    <a:pt x="98" y="108"/>
                    <a:pt x="96" y="106"/>
                    <a:pt x="94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6" y="108"/>
                    <a:pt x="80" y="110"/>
                    <a:pt x="74" y="111"/>
                  </a:cubicBezTo>
                  <a:cubicBezTo>
                    <a:pt x="73" y="112"/>
                    <a:pt x="73" y="112"/>
                    <a:pt x="73" y="113"/>
                  </a:cubicBezTo>
                  <a:cubicBezTo>
                    <a:pt x="73" y="116"/>
                    <a:pt x="73" y="119"/>
                    <a:pt x="73" y="122"/>
                  </a:cubicBezTo>
                  <a:cubicBezTo>
                    <a:pt x="70" y="122"/>
                    <a:pt x="67" y="123"/>
                    <a:pt x="64" y="123"/>
                  </a:cubicBezTo>
                  <a:cubicBezTo>
                    <a:pt x="61" y="123"/>
                    <a:pt x="58" y="122"/>
                    <a:pt x="55" y="122"/>
                  </a:cubicBezTo>
                  <a:cubicBezTo>
                    <a:pt x="55" y="119"/>
                    <a:pt x="55" y="116"/>
                    <a:pt x="55" y="113"/>
                  </a:cubicBezTo>
                  <a:cubicBezTo>
                    <a:pt x="55" y="112"/>
                    <a:pt x="55" y="112"/>
                    <a:pt x="54" y="111"/>
                  </a:cubicBezTo>
                  <a:cubicBezTo>
                    <a:pt x="48" y="110"/>
                    <a:pt x="42" y="108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2" y="106"/>
                    <a:pt x="30" y="108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3" y="107"/>
                    <a:pt x="19" y="103"/>
                    <a:pt x="16" y="98"/>
                  </a:cubicBezTo>
                  <a:cubicBezTo>
                    <a:pt x="18" y="96"/>
                    <a:pt x="20" y="94"/>
                    <a:pt x="22" y="92"/>
                  </a:cubicBezTo>
                  <a:cubicBezTo>
                    <a:pt x="23" y="91"/>
                    <a:pt x="23" y="91"/>
                    <a:pt x="22" y="90"/>
                  </a:cubicBezTo>
                  <a:cubicBezTo>
                    <a:pt x="19" y="85"/>
                    <a:pt x="16" y="79"/>
                    <a:pt x="15" y="72"/>
                  </a:cubicBezTo>
                  <a:cubicBezTo>
                    <a:pt x="15" y="72"/>
                    <a:pt x="14" y="71"/>
                    <a:pt x="14" y="71"/>
                  </a:cubicBezTo>
                  <a:cubicBezTo>
                    <a:pt x="11" y="71"/>
                    <a:pt x="8" y="71"/>
                    <a:pt x="5" y="71"/>
                  </a:cubicBezTo>
                  <a:cubicBezTo>
                    <a:pt x="4" y="68"/>
                    <a:pt x="4" y="66"/>
                    <a:pt x="4" y="63"/>
                  </a:cubicBezTo>
                  <a:cubicBezTo>
                    <a:pt x="4" y="60"/>
                    <a:pt x="4" y="57"/>
                    <a:pt x="5" y="54"/>
                  </a:cubicBezTo>
                  <a:cubicBezTo>
                    <a:pt x="8" y="54"/>
                    <a:pt x="11" y="54"/>
                    <a:pt x="14" y="54"/>
                  </a:cubicBezTo>
                  <a:cubicBezTo>
                    <a:pt x="14" y="54"/>
                    <a:pt x="15" y="53"/>
                    <a:pt x="15" y="53"/>
                  </a:cubicBezTo>
                  <a:cubicBezTo>
                    <a:pt x="17" y="46"/>
                    <a:pt x="19" y="40"/>
                    <a:pt x="23" y="35"/>
                  </a:cubicBezTo>
                  <a:cubicBezTo>
                    <a:pt x="23" y="34"/>
                    <a:pt x="23" y="33"/>
                    <a:pt x="22" y="33"/>
                  </a:cubicBezTo>
                  <a:cubicBezTo>
                    <a:pt x="20" y="31"/>
                    <a:pt x="18" y="29"/>
                    <a:pt x="16" y="27"/>
                  </a:cubicBezTo>
                  <a:cubicBezTo>
                    <a:pt x="20" y="22"/>
                    <a:pt x="24" y="18"/>
                    <a:pt x="28" y="14"/>
                  </a:cubicBezTo>
                  <a:cubicBezTo>
                    <a:pt x="30" y="16"/>
                    <a:pt x="33" y="19"/>
                    <a:pt x="35" y="21"/>
                  </a:cubicBezTo>
                  <a:cubicBezTo>
                    <a:pt x="35" y="21"/>
                    <a:pt x="35" y="21"/>
                    <a:pt x="36" y="21"/>
                  </a:cubicBezTo>
                  <a:moveTo>
                    <a:pt x="64" y="0"/>
                  </a:moveTo>
                  <a:cubicBezTo>
                    <a:pt x="61" y="0"/>
                    <a:pt x="57" y="0"/>
                    <a:pt x="54" y="0"/>
                  </a:cubicBezTo>
                  <a:cubicBezTo>
                    <a:pt x="53" y="1"/>
                    <a:pt x="52" y="1"/>
                    <a:pt x="52" y="2"/>
                  </a:cubicBezTo>
                  <a:cubicBezTo>
                    <a:pt x="52" y="5"/>
                    <a:pt x="52" y="8"/>
                    <a:pt x="52" y="11"/>
                  </a:cubicBezTo>
                  <a:cubicBezTo>
                    <a:pt x="47" y="12"/>
                    <a:pt x="41" y="15"/>
                    <a:pt x="36" y="18"/>
                  </a:cubicBezTo>
                  <a:cubicBezTo>
                    <a:pt x="34" y="16"/>
                    <a:pt x="32" y="14"/>
                    <a:pt x="30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2" y="15"/>
                    <a:pt x="17" y="20"/>
                    <a:pt x="13" y="26"/>
                  </a:cubicBezTo>
                  <a:cubicBezTo>
                    <a:pt x="13" y="26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30"/>
                    <a:pt x="12" y="33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3" y="40"/>
                    <a:pt x="14" y="41"/>
                    <a:pt x="15" y="43"/>
                  </a:cubicBezTo>
                  <a:cubicBezTo>
                    <a:pt x="14" y="45"/>
                    <a:pt x="13" y="48"/>
                    <a:pt x="13" y="51"/>
                  </a:cubicBezTo>
                  <a:cubicBezTo>
                    <a:pt x="10" y="51"/>
                    <a:pt x="6" y="51"/>
                    <a:pt x="3" y="51"/>
                  </a:cubicBezTo>
                  <a:cubicBezTo>
                    <a:pt x="3" y="51"/>
                    <a:pt x="2" y="51"/>
                    <a:pt x="2" y="52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0" y="59"/>
                    <a:pt x="0" y="66"/>
                    <a:pt x="0" y="72"/>
                  </a:cubicBezTo>
                  <a:cubicBezTo>
                    <a:pt x="0" y="77"/>
                    <a:pt x="0" y="81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2" y="85"/>
                    <a:pt x="2" y="85"/>
                  </a:cubicBezTo>
                  <a:cubicBezTo>
                    <a:pt x="5" y="85"/>
                    <a:pt x="8" y="85"/>
                    <a:pt x="11" y="85"/>
                  </a:cubicBezTo>
                  <a:cubicBezTo>
                    <a:pt x="12" y="89"/>
                    <a:pt x="13" y="92"/>
                    <a:pt x="15" y="95"/>
                  </a:cubicBezTo>
                  <a:cubicBezTo>
                    <a:pt x="14" y="96"/>
                    <a:pt x="14" y="96"/>
                    <a:pt x="13" y="97"/>
                  </a:cubicBezTo>
                  <a:cubicBezTo>
                    <a:pt x="13" y="97"/>
                    <a:pt x="12" y="98"/>
                    <a:pt x="12" y="9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2" y="106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11"/>
                    <a:pt x="12" y="112"/>
                    <a:pt x="12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6" y="117"/>
                    <a:pt x="20" y="121"/>
                    <a:pt x="25" y="125"/>
                  </a:cubicBezTo>
                  <a:cubicBezTo>
                    <a:pt x="26" y="125"/>
                    <a:pt x="26" y="125"/>
                    <a:pt x="27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30" y="123"/>
                    <a:pt x="32" y="121"/>
                    <a:pt x="35" y="119"/>
                  </a:cubicBezTo>
                  <a:cubicBezTo>
                    <a:pt x="40" y="122"/>
                    <a:pt x="44" y="124"/>
                    <a:pt x="50" y="125"/>
                  </a:cubicBezTo>
                  <a:cubicBezTo>
                    <a:pt x="50" y="129"/>
                    <a:pt x="51" y="131"/>
                    <a:pt x="51" y="135"/>
                  </a:cubicBezTo>
                  <a:cubicBezTo>
                    <a:pt x="51" y="136"/>
                    <a:pt x="52" y="136"/>
                    <a:pt x="53" y="136"/>
                  </a:cubicBezTo>
                  <a:cubicBezTo>
                    <a:pt x="56" y="137"/>
                    <a:pt x="59" y="137"/>
                    <a:pt x="63" y="137"/>
                  </a:cubicBezTo>
                  <a:cubicBezTo>
                    <a:pt x="66" y="137"/>
                    <a:pt x="70" y="137"/>
                    <a:pt x="73" y="136"/>
                  </a:cubicBezTo>
                  <a:cubicBezTo>
                    <a:pt x="74" y="136"/>
                    <a:pt x="75" y="135"/>
                    <a:pt x="75" y="135"/>
                  </a:cubicBezTo>
                  <a:cubicBezTo>
                    <a:pt x="75" y="132"/>
                    <a:pt x="75" y="129"/>
                    <a:pt x="76" y="125"/>
                  </a:cubicBezTo>
                  <a:cubicBezTo>
                    <a:pt x="81" y="124"/>
                    <a:pt x="86" y="122"/>
                    <a:pt x="91" y="119"/>
                  </a:cubicBezTo>
                  <a:cubicBezTo>
                    <a:pt x="93" y="121"/>
                    <a:pt x="96" y="123"/>
                    <a:pt x="98" y="125"/>
                  </a:cubicBezTo>
                  <a:cubicBezTo>
                    <a:pt x="98" y="125"/>
                    <a:pt x="98" y="126"/>
                    <a:pt x="99" y="126"/>
                  </a:cubicBezTo>
                  <a:cubicBezTo>
                    <a:pt x="99" y="126"/>
                    <a:pt x="99" y="125"/>
                    <a:pt x="100" y="125"/>
                  </a:cubicBezTo>
                  <a:cubicBezTo>
                    <a:pt x="105" y="121"/>
                    <a:pt x="110" y="116"/>
                    <a:pt x="114" y="111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5" y="106"/>
                    <a:pt x="115" y="103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4" y="96"/>
                    <a:pt x="113" y="95"/>
                    <a:pt x="112" y="94"/>
                  </a:cubicBezTo>
                  <a:cubicBezTo>
                    <a:pt x="114" y="90"/>
                    <a:pt x="115" y="88"/>
                    <a:pt x="116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8" y="85"/>
                    <a:pt x="119" y="85"/>
                    <a:pt x="120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1" y="85"/>
                    <a:pt x="122" y="85"/>
                    <a:pt x="124" y="85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24" y="85"/>
                    <a:pt x="125" y="85"/>
                    <a:pt x="125" y="84"/>
                  </a:cubicBezTo>
                  <a:cubicBezTo>
                    <a:pt x="126" y="80"/>
                    <a:pt x="126" y="77"/>
                    <a:pt x="126" y="73"/>
                  </a:cubicBezTo>
                  <a:cubicBezTo>
                    <a:pt x="127" y="69"/>
                    <a:pt x="127" y="66"/>
                    <a:pt x="127" y="63"/>
                  </a:cubicBezTo>
                  <a:cubicBezTo>
                    <a:pt x="127" y="59"/>
                    <a:pt x="127" y="56"/>
                    <a:pt x="126" y="52"/>
                  </a:cubicBezTo>
                  <a:cubicBezTo>
                    <a:pt x="126" y="51"/>
                    <a:pt x="125" y="51"/>
                    <a:pt x="125" y="51"/>
                  </a:cubicBezTo>
                  <a:cubicBezTo>
                    <a:pt x="122" y="51"/>
                    <a:pt x="119" y="51"/>
                    <a:pt x="116" y="51"/>
                  </a:cubicBezTo>
                  <a:cubicBezTo>
                    <a:pt x="115" y="47"/>
                    <a:pt x="114" y="44"/>
                    <a:pt x="112" y="40"/>
                  </a:cubicBezTo>
                  <a:cubicBezTo>
                    <a:pt x="113" y="40"/>
                    <a:pt x="113" y="39"/>
                    <a:pt x="114" y="39"/>
                  </a:cubicBezTo>
                  <a:cubicBezTo>
                    <a:pt x="115" y="39"/>
                    <a:pt x="115" y="38"/>
                    <a:pt x="115" y="37"/>
                  </a:cubicBezTo>
                  <a:cubicBezTo>
                    <a:pt x="115" y="36"/>
                    <a:pt x="115" y="35"/>
                    <a:pt x="115" y="34"/>
                  </a:cubicBezTo>
                  <a:cubicBezTo>
                    <a:pt x="115" y="32"/>
                    <a:pt x="115" y="30"/>
                    <a:pt x="115" y="29"/>
                  </a:cubicBezTo>
                  <a:cubicBezTo>
                    <a:pt x="115" y="28"/>
                    <a:pt x="116" y="28"/>
                    <a:pt x="116" y="28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6" y="27"/>
                    <a:pt x="116" y="26"/>
                    <a:pt x="115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5" y="25"/>
                    <a:pt x="115" y="25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0" y="19"/>
                  </a:cubicBezTo>
                  <a:cubicBezTo>
                    <a:pt x="108" y="18"/>
                    <a:pt x="106" y="16"/>
                    <a:pt x="105" y="14"/>
                  </a:cubicBezTo>
                  <a:cubicBezTo>
                    <a:pt x="104" y="13"/>
                    <a:pt x="103" y="13"/>
                    <a:pt x="102" y="12"/>
                  </a:cubicBezTo>
                  <a:cubicBezTo>
                    <a:pt x="102" y="12"/>
                    <a:pt x="101" y="12"/>
                    <a:pt x="101" y="11"/>
                  </a:cubicBezTo>
                  <a:cubicBezTo>
                    <a:pt x="101" y="11"/>
                    <a:pt x="101" y="11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7" y="14"/>
                    <a:pt x="94" y="16"/>
                    <a:pt x="92" y="18"/>
                  </a:cubicBezTo>
                  <a:cubicBezTo>
                    <a:pt x="87" y="15"/>
                    <a:pt x="82" y="12"/>
                    <a:pt x="76" y="11"/>
                  </a:cubicBezTo>
                  <a:cubicBezTo>
                    <a:pt x="76" y="8"/>
                    <a:pt x="76" y="5"/>
                    <a:pt x="76" y="2"/>
                  </a:cubicBezTo>
                  <a:cubicBezTo>
                    <a:pt x="76" y="1"/>
                    <a:pt x="75" y="1"/>
                    <a:pt x="74" y="0"/>
                  </a:cubicBezTo>
                  <a:cubicBezTo>
                    <a:pt x="71" y="0"/>
                    <a:pt x="68" y="0"/>
                    <a:pt x="6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5" name="Freeform 743"/>
            <p:cNvSpPr>
              <a:spLocks noEditPoints="1"/>
            </p:cNvSpPr>
            <p:nvPr/>
          </p:nvSpPr>
          <p:spPr bwMode="auto">
            <a:xfrm>
              <a:off x="3300" y="1114"/>
              <a:ext cx="140" cy="140"/>
            </a:xfrm>
            <a:custGeom>
              <a:avLst/>
              <a:gdLst>
                <a:gd name="T0" fmla="*/ 56 w 59"/>
                <a:gd name="T1" fmla="*/ 30 h 59"/>
                <a:gd name="T2" fmla="*/ 54 w 59"/>
                <a:gd name="T3" fmla="*/ 29 h 59"/>
                <a:gd name="T4" fmla="*/ 55 w 59"/>
                <a:gd name="T5" fmla="*/ 28 h 59"/>
                <a:gd name="T6" fmla="*/ 53 w 59"/>
                <a:gd name="T7" fmla="*/ 26 h 59"/>
                <a:gd name="T8" fmla="*/ 53 w 59"/>
                <a:gd name="T9" fmla="*/ 26 h 59"/>
                <a:gd name="T10" fmla="*/ 54 w 59"/>
                <a:gd name="T11" fmla="*/ 21 h 59"/>
                <a:gd name="T12" fmla="*/ 51 w 59"/>
                <a:gd name="T13" fmla="*/ 21 h 59"/>
                <a:gd name="T14" fmla="*/ 53 w 59"/>
                <a:gd name="T15" fmla="*/ 20 h 59"/>
                <a:gd name="T16" fmla="*/ 49 w 59"/>
                <a:gd name="T17" fmla="*/ 19 h 59"/>
                <a:gd name="T18" fmla="*/ 50 w 59"/>
                <a:gd name="T19" fmla="*/ 20 h 59"/>
                <a:gd name="T20" fmla="*/ 46 w 59"/>
                <a:gd name="T21" fmla="*/ 16 h 59"/>
                <a:gd name="T22" fmla="*/ 48 w 59"/>
                <a:gd name="T23" fmla="*/ 18 h 59"/>
                <a:gd name="T24" fmla="*/ 47 w 59"/>
                <a:gd name="T25" fmla="*/ 11 h 59"/>
                <a:gd name="T26" fmla="*/ 45 w 59"/>
                <a:gd name="T27" fmla="*/ 15 h 59"/>
                <a:gd name="T28" fmla="*/ 3 w 59"/>
                <a:gd name="T29" fmla="*/ 28 h 59"/>
                <a:gd name="T30" fmla="*/ 12 w 59"/>
                <a:gd name="T31" fmla="*/ 16 h 59"/>
                <a:gd name="T32" fmla="*/ 45 w 59"/>
                <a:gd name="T33" fmla="*/ 19 h 59"/>
                <a:gd name="T34" fmla="*/ 53 w 59"/>
                <a:gd name="T35" fmla="*/ 41 h 59"/>
                <a:gd name="T36" fmla="*/ 30 w 59"/>
                <a:gd name="T37" fmla="*/ 56 h 59"/>
                <a:gd name="T38" fmla="*/ 40 w 59"/>
                <a:gd name="T39" fmla="*/ 12 h 59"/>
                <a:gd name="T40" fmla="*/ 46 w 59"/>
                <a:gd name="T41" fmla="*/ 10 h 59"/>
                <a:gd name="T42" fmla="*/ 6 w 59"/>
                <a:gd name="T43" fmla="*/ 17 h 59"/>
                <a:gd name="T44" fmla="*/ 9 w 59"/>
                <a:gd name="T45" fmla="*/ 15 h 59"/>
                <a:gd name="T46" fmla="*/ 15 w 59"/>
                <a:gd name="T47" fmla="*/ 7 h 59"/>
                <a:gd name="T48" fmla="*/ 39 w 59"/>
                <a:gd name="T49" fmla="*/ 11 h 59"/>
                <a:gd name="T50" fmla="*/ 43 w 59"/>
                <a:gd name="T51" fmla="*/ 8 h 59"/>
                <a:gd name="T52" fmla="*/ 34 w 59"/>
                <a:gd name="T53" fmla="*/ 9 h 59"/>
                <a:gd name="T54" fmla="*/ 41 w 59"/>
                <a:gd name="T55" fmla="*/ 6 h 59"/>
                <a:gd name="T56" fmla="*/ 31 w 59"/>
                <a:gd name="T57" fmla="*/ 8 h 59"/>
                <a:gd name="T58" fmla="*/ 36 w 59"/>
                <a:gd name="T59" fmla="*/ 5 h 59"/>
                <a:gd name="T60" fmla="*/ 19 w 59"/>
                <a:gd name="T61" fmla="*/ 5 h 59"/>
                <a:gd name="T62" fmla="*/ 13 w 59"/>
                <a:gd name="T63" fmla="*/ 12 h 59"/>
                <a:gd name="T64" fmla="*/ 34 w 59"/>
                <a:gd name="T65" fmla="*/ 3 h 59"/>
                <a:gd name="T66" fmla="*/ 27 w 59"/>
                <a:gd name="T67" fmla="*/ 8 h 59"/>
                <a:gd name="T68" fmla="*/ 26 w 59"/>
                <a:gd name="T69" fmla="*/ 3 h 59"/>
                <a:gd name="T70" fmla="*/ 19 w 59"/>
                <a:gd name="T71" fmla="*/ 9 h 59"/>
                <a:gd name="T72" fmla="*/ 29 w 59"/>
                <a:gd name="T73" fmla="*/ 3 h 59"/>
                <a:gd name="T74" fmla="*/ 23 w 59"/>
                <a:gd name="T75" fmla="*/ 8 h 59"/>
                <a:gd name="T76" fmla="*/ 12 w 59"/>
                <a:gd name="T77" fmla="*/ 5 h 59"/>
                <a:gd name="T78" fmla="*/ 30 w 59"/>
                <a:gd name="T79" fmla="*/ 59 h 59"/>
                <a:gd name="T80" fmla="*/ 45 w 59"/>
                <a:gd name="T81" fmla="*/ 54 h 59"/>
                <a:gd name="T82" fmla="*/ 46 w 59"/>
                <a:gd name="T83" fmla="*/ 53 h 59"/>
                <a:gd name="T84" fmla="*/ 48 w 59"/>
                <a:gd name="T85" fmla="*/ 52 h 59"/>
                <a:gd name="T86" fmla="*/ 48 w 59"/>
                <a:gd name="T87" fmla="*/ 52 h 59"/>
                <a:gd name="T88" fmla="*/ 48 w 59"/>
                <a:gd name="T89" fmla="*/ 52 h 59"/>
                <a:gd name="T90" fmla="*/ 48 w 59"/>
                <a:gd name="T91" fmla="*/ 52 h 59"/>
                <a:gd name="T92" fmla="*/ 59 w 59"/>
                <a:gd name="T93" fmla="*/ 31 h 59"/>
                <a:gd name="T94" fmla="*/ 29 w 59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" h="59">
                  <a:moveTo>
                    <a:pt x="56" y="32"/>
                  </a:moveTo>
                  <a:cubicBezTo>
                    <a:pt x="55" y="32"/>
                    <a:pt x="55" y="31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moveTo>
                    <a:pt x="54" y="29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5" y="27"/>
                    <a:pt x="55" y="28"/>
                    <a:pt x="55" y="28"/>
                  </a:cubicBezTo>
                  <a:cubicBezTo>
                    <a:pt x="54" y="29"/>
                    <a:pt x="54" y="29"/>
                    <a:pt x="54" y="29"/>
                  </a:cubicBezTo>
                  <a:moveTo>
                    <a:pt x="53" y="26"/>
                  </a:move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6"/>
                    <a:pt x="53" y="26"/>
                  </a:cubicBezTo>
                  <a:moveTo>
                    <a:pt x="52" y="24"/>
                  </a:moveTo>
                  <a:cubicBezTo>
                    <a:pt x="52" y="24"/>
                    <a:pt x="52" y="23"/>
                    <a:pt x="52" y="23"/>
                  </a:cubicBezTo>
                  <a:cubicBezTo>
                    <a:pt x="52" y="22"/>
                    <a:pt x="53" y="22"/>
                    <a:pt x="54" y="21"/>
                  </a:cubicBezTo>
                  <a:cubicBezTo>
                    <a:pt x="54" y="22"/>
                    <a:pt x="54" y="22"/>
                    <a:pt x="54" y="23"/>
                  </a:cubicBezTo>
                  <a:cubicBezTo>
                    <a:pt x="54" y="23"/>
                    <a:pt x="53" y="24"/>
                    <a:pt x="52" y="24"/>
                  </a:cubicBezTo>
                  <a:moveTo>
                    <a:pt x="51" y="2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1" y="20"/>
                    <a:pt x="52" y="20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1"/>
                    <a:pt x="51" y="21"/>
                  </a:cubicBezTo>
                  <a:moveTo>
                    <a:pt x="50" y="20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0" y="18"/>
                    <a:pt x="51" y="18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9"/>
                    <a:pt x="50" y="19"/>
                    <a:pt x="50" y="20"/>
                  </a:cubicBezTo>
                  <a:moveTo>
                    <a:pt x="48" y="18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6" y="16"/>
                  </a:cubicBezTo>
                  <a:cubicBezTo>
                    <a:pt x="47" y="15"/>
                    <a:pt x="49" y="15"/>
                    <a:pt x="50" y="14"/>
                  </a:cubicBezTo>
                  <a:cubicBezTo>
                    <a:pt x="50" y="15"/>
                    <a:pt x="51" y="15"/>
                    <a:pt x="51" y="16"/>
                  </a:cubicBezTo>
                  <a:cubicBezTo>
                    <a:pt x="50" y="16"/>
                    <a:pt x="49" y="17"/>
                    <a:pt x="48" y="18"/>
                  </a:cubicBezTo>
                  <a:moveTo>
                    <a:pt x="45" y="15"/>
                  </a:moveTo>
                  <a:cubicBezTo>
                    <a:pt x="45" y="15"/>
                    <a:pt x="44" y="14"/>
                    <a:pt x="43" y="14"/>
                  </a:cubicBezTo>
                  <a:cubicBezTo>
                    <a:pt x="45" y="13"/>
                    <a:pt x="46" y="12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9" y="12"/>
                    <a:pt x="49" y="13"/>
                  </a:cubicBezTo>
                  <a:cubicBezTo>
                    <a:pt x="48" y="14"/>
                    <a:pt x="46" y="14"/>
                    <a:pt x="45" y="15"/>
                  </a:cubicBezTo>
                  <a:moveTo>
                    <a:pt x="30" y="56"/>
                  </a:moveTo>
                  <a:cubicBezTo>
                    <a:pt x="23" y="56"/>
                    <a:pt x="16" y="52"/>
                    <a:pt x="11" y="47"/>
                  </a:cubicBezTo>
                  <a:cubicBezTo>
                    <a:pt x="6" y="42"/>
                    <a:pt x="3" y="35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1"/>
                    <a:pt x="8" y="18"/>
                    <a:pt x="12" y="16"/>
                  </a:cubicBezTo>
                  <a:cubicBezTo>
                    <a:pt x="17" y="12"/>
                    <a:pt x="22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4" y="11"/>
                    <a:pt x="41" y="14"/>
                    <a:pt x="45" y="19"/>
                  </a:cubicBezTo>
                  <a:cubicBezTo>
                    <a:pt x="50" y="25"/>
                    <a:pt x="53" y="32"/>
                    <a:pt x="53" y="39"/>
                  </a:cubicBezTo>
                  <a:cubicBezTo>
                    <a:pt x="53" y="39"/>
                    <a:pt x="53" y="40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4"/>
                    <a:pt x="49" y="48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0" y="54"/>
                    <a:pt x="35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moveTo>
                    <a:pt x="42" y="13"/>
                  </a:moveTo>
                  <a:cubicBezTo>
                    <a:pt x="41" y="12"/>
                    <a:pt x="41" y="12"/>
                    <a:pt x="40" y="12"/>
                  </a:cubicBezTo>
                  <a:cubicBezTo>
                    <a:pt x="42" y="11"/>
                    <a:pt x="43" y="10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5" y="11"/>
                    <a:pt x="43" y="12"/>
                    <a:pt x="42" y="13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8" y="14"/>
                    <a:pt x="11" y="12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10"/>
                    <a:pt x="10" y="12"/>
                    <a:pt x="9" y="15"/>
                  </a:cubicBezTo>
                  <a:cubicBezTo>
                    <a:pt x="8" y="15"/>
                    <a:pt x="7" y="16"/>
                    <a:pt x="6" y="17"/>
                  </a:cubicBezTo>
                  <a:moveTo>
                    <a:pt x="14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8"/>
                    <a:pt x="14" y="8"/>
                  </a:cubicBezTo>
                  <a:moveTo>
                    <a:pt x="39" y="11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1" y="8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9"/>
                    <a:pt x="40" y="10"/>
                    <a:pt x="39" y="11"/>
                  </a:cubicBezTo>
                  <a:moveTo>
                    <a:pt x="36" y="10"/>
                  </a:moveTo>
                  <a:cubicBezTo>
                    <a:pt x="36" y="9"/>
                    <a:pt x="35" y="9"/>
                    <a:pt x="34" y="9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8" y="6"/>
                    <a:pt x="38" y="5"/>
                    <a:pt x="39" y="5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39" y="7"/>
                    <a:pt x="38" y="8"/>
                    <a:pt x="36" y="10"/>
                  </a:cubicBezTo>
                  <a:moveTo>
                    <a:pt x="33" y="9"/>
                  </a:moveTo>
                  <a:cubicBezTo>
                    <a:pt x="32" y="8"/>
                    <a:pt x="32" y="8"/>
                    <a:pt x="31" y="8"/>
                  </a:cubicBezTo>
                  <a:cubicBezTo>
                    <a:pt x="33" y="7"/>
                    <a:pt x="34" y="5"/>
                    <a:pt x="36" y="4"/>
                  </a:cubicBezTo>
                  <a:cubicBezTo>
                    <a:pt x="36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4" y="7"/>
                    <a:pt x="33" y="9"/>
                  </a:cubicBezTo>
                  <a:moveTo>
                    <a:pt x="13" y="12"/>
                  </a:moveTo>
                  <a:cubicBezTo>
                    <a:pt x="15" y="9"/>
                    <a:pt x="17" y="7"/>
                    <a:pt x="19" y="5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0" y="6"/>
                    <a:pt x="18" y="8"/>
                    <a:pt x="15" y="10"/>
                  </a:cubicBezTo>
                  <a:cubicBezTo>
                    <a:pt x="15" y="11"/>
                    <a:pt x="14" y="11"/>
                    <a:pt x="13" y="12"/>
                  </a:cubicBezTo>
                  <a:moveTo>
                    <a:pt x="27" y="8"/>
                  </a:moveTo>
                  <a:cubicBezTo>
                    <a:pt x="28" y="6"/>
                    <a:pt x="30" y="4"/>
                    <a:pt x="32" y="3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2" y="5"/>
                    <a:pt x="31" y="6"/>
                    <a:pt x="29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moveTo>
                    <a:pt x="19" y="9"/>
                  </a:moveTo>
                  <a:cubicBezTo>
                    <a:pt x="21" y="7"/>
                    <a:pt x="23" y="5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5"/>
                    <a:pt x="22" y="7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moveTo>
                    <a:pt x="23" y="8"/>
                  </a:moveTo>
                  <a:cubicBezTo>
                    <a:pt x="25" y="6"/>
                    <a:pt x="27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3"/>
                  </a:cubicBezTo>
                  <a:cubicBezTo>
                    <a:pt x="28" y="4"/>
                    <a:pt x="26" y="6"/>
                    <a:pt x="24" y="8"/>
                  </a:cubicBezTo>
                  <a:cubicBezTo>
                    <a:pt x="24" y="8"/>
                    <a:pt x="23" y="8"/>
                    <a:pt x="23" y="8"/>
                  </a:cubicBezTo>
                  <a:moveTo>
                    <a:pt x="29" y="0"/>
                  </a:moveTo>
                  <a:cubicBezTo>
                    <a:pt x="24" y="0"/>
                    <a:pt x="18" y="1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4" y="11"/>
                    <a:pt x="0" y="20"/>
                    <a:pt x="0" y="28"/>
                  </a:cubicBezTo>
                  <a:cubicBezTo>
                    <a:pt x="0" y="35"/>
                    <a:pt x="4" y="43"/>
                    <a:pt x="9" y="49"/>
                  </a:cubicBezTo>
                  <a:cubicBezTo>
                    <a:pt x="14" y="55"/>
                    <a:pt x="22" y="59"/>
                    <a:pt x="30" y="59"/>
                  </a:cubicBezTo>
                  <a:cubicBezTo>
                    <a:pt x="34" y="59"/>
                    <a:pt x="39" y="57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55" y="46"/>
                    <a:pt x="59" y="38"/>
                    <a:pt x="59" y="31"/>
                  </a:cubicBezTo>
                  <a:cubicBezTo>
                    <a:pt x="59" y="23"/>
                    <a:pt x="55" y="15"/>
                    <a:pt x="50" y="9"/>
                  </a:cubicBezTo>
                  <a:cubicBezTo>
                    <a:pt x="45" y="4"/>
                    <a:pt x="3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6" name="Freeform 744"/>
            <p:cNvSpPr>
              <a:spLocks noEditPoints="1"/>
            </p:cNvSpPr>
            <p:nvPr/>
          </p:nvSpPr>
          <p:spPr bwMode="auto">
            <a:xfrm>
              <a:off x="3255" y="1074"/>
              <a:ext cx="225" cy="239"/>
            </a:xfrm>
            <a:custGeom>
              <a:avLst/>
              <a:gdLst>
                <a:gd name="T0" fmla="*/ 41 w 95"/>
                <a:gd name="T1" fmla="*/ 98 h 101"/>
                <a:gd name="T2" fmla="*/ 41 w 95"/>
                <a:gd name="T3" fmla="*/ 92 h 101"/>
                <a:gd name="T4" fmla="*/ 39 w 95"/>
                <a:gd name="T5" fmla="*/ 92 h 101"/>
                <a:gd name="T6" fmla="*/ 65 w 95"/>
                <a:gd name="T7" fmla="*/ 91 h 101"/>
                <a:gd name="T8" fmla="*/ 71 w 95"/>
                <a:gd name="T9" fmla="*/ 87 h 101"/>
                <a:gd name="T10" fmla="*/ 50 w 95"/>
                <a:gd name="T11" fmla="*/ 90 h 101"/>
                <a:gd name="T12" fmla="*/ 70 w 95"/>
                <a:gd name="T13" fmla="*/ 91 h 101"/>
                <a:gd name="T14" fmla="*/ 56 w 95"/>
                <a:gd name="T15" fmla="*/ 84 h 101"/>
                <a:gd name="T16" fmla="*/ 64 w 95"/>
                <a:gd name="T17" fmla="*/ 84 h 101"/>
                <a:gd name="T18" fmla="*/ 33 w 95"/>
                <a:gd name="T19" fmla="*/ 84 h 101"/>
                <a:gd name="T20" fmla="*/ 57 w 95"/>
                <a:gd name="T21" fmla="*/ 89 h 101"/>
                <a:gd name="T22" fmla="*/ 28 w 95"/>
                <a:gd name="T23" fmla="*/ 86 h 101"/>
                <a:gd name="T24" fmla="*/ 25 w 95"/>
                <a:gd name="T25" fmla="*/ 84 h 101"/>
                <a:gd name="T26" fmla="*/ 14 w 95"/>
                <a:gd name="T27" fmla="*/ 79 h 101"/>
                <a:gd name="T28" fmla="*/ 28 w 95"/>
                <a:gd name="T29" fmla="*/ 79 h 101"/>
                <a:gd name="T30" fmla="*/ 22 w 95"/>
                <a:gd name="T31" fmla="*/ 81 h 101"/>
                <a:gd name="T32" fmla="*/ 16 w 95"/>
                <a:gd name="T33" fmla="*/ 83 h 101"/>
                <a:gd name="T34" fmla="*/ 23 w 95"/>
                <a:gd name="T35" fmla="*/ 76 h 101"/>
                <a:gd name="T36" fmla="*/ 12 w 95"/>
                <a:gd name="T37" fmla="*/ 75 h 101"/>
                <a:gd name="T38" fmla="*/ 11 w 95"/>
                <a:gd name="T39" fmla="*/ 74 h 101"/>
                <a:gd name="T40" fmla="*/ 7 w 95"/>
                <a:gd name="T41" fmla="*/ 74 h 101"/>
                <a:gd name="T42" fmla="*/ 80 w 95"/>
                <a:gd name="T43" fmla="*/ 69 h 101"/>
                <a:gd name="T44" fmla="*/ 88 w 95"/>
                <a:gd name="T45" fmla="*/ 67 h 101"/>
                <a:gd name="T46" fmla="*/ 85 w 95"/>
                <a:gd name="T47" fmla="*/ 67 h 101"/>
                <a:gd name="T48" fmla="*/ 11 w 95"/>
                <a:gd name="T49" fmla="*/ 61 h 101"/>
                <a:gd name="T50" fmla="*/ 10 w 95"/>
                <a:gd name="T51" fmla="*/ 56 h 101"/>
                <a:gd name="T52" fmla="*/ 6 w 95"/>
                <a:gd name="T53" fmla="*/ 53 h 101"/>
                <a:gd name="T54" fmla="*/ 3 w 95"/>
                <a:gd name="T55" fmla="*/ 52 h 101"/>
                <a:gd name="T56" fmla="*/ 4 w 95"/>
                <a:gd name="T57" fmla="*/ 47 h 101"/>
                <a:gd name="T58" fmla="*/ 85 w 95"/>
                <a:gd name="T59" fmla="*/ 33 h 101"/>
                <a:gd name="T60" fmla="*/ 17 w 95"/>
                <a:gd name="T61" fmla="*/ 20 h 101"/>
                <a:gd name="T62" fmla="*/ 47 w 95"/>
                <a:gd name="T63" fmla="*/ 10 h 101"/>
                <a:gd name="T64" fmla="*/ 73 w 95"/>
                <a:gd name="T65" fmla="*/ 20 h 101"/>
                <a:gd name="T66" fmla="*/ 86 w 95"/>
                <a:gd name="T67" fmla="*/ 24 h 101"/>
                <a:gd name="T68" fmla="*/ 86 w 95"/>
                <a:gd name="T69" fmla="*/ 46 h 101"/>
                <a:gd name="T70" fmla="*/ 79 w 95"/>
                <a:gd name="T71" fmla="*/ 65 h 101"/>
                <a:gd name="T72" fmla="*/ 64 w 95"/>
                <a:gd name="T73" fmla="*/ 79 h 101"/>
                <a:gd name="T74" fmla="*/ 36 w 95"/>
                <a:gd name="T75" fmla="*/ 82 h 101"/>
                <a:gd name="T76" fmla="*/ 10 w 95"/>
                <a:gd name="T77" fmla="*/ 66 h 101"/>
                <a:gd name="T78" fmla="*/ 7 w 95"/>
                <a:gd name="T79" fmla="*/ 33 h 101"/>
                <a:gd name="T80" fmla="*/ 22 w 95"/>
                <a:gd name="T81" fmla="*/ 21 h 101"/>
                <a:gd name="T82" fmla="*/ 49 w 95"/>
                <a:gd name="T83" fmla="*/ 0 h 101"/>
                <a:gd name="T84" fmla="*/ 28 w 95"/>
                <a:gd name="T85" fmla="*/ 4 h 101"/>
                <a:gd name="T86" fmla="*/ 15 w 95"/>
                <a:gd name="T87" fmla="*/ 26 h 101"/>
                <a:gd name="T88" fmla="*/ 4 w 95"/>
                <a:gd name="T89" fmla="*/ 33 h 101"/>
                <a:gd name="T90" fmla="*/ 6 w 95"/>
                <a:gd name="T91" fmla="*/ 65 h 101"/>
                <a:gd name="T92" fmla="*/ 14 w 95"/>
                <a:gd name="T93" fmla="*/ 87 h 101"/>
                <a:gd name="T94" fmla="*/ 31 w 95"/>
                <a:gd name="T95" fmla="*/ 98 h 101"/>
                <a:gd name="T96" fmla="*/ 65 w 95"/>
                <a:gd name="T97" fmla="*/ 96 h 101"/>
                <a:gd name="T98" fmla="*/ 82 w 95"/>
                <a:gd name="T99" fmla="*/ 78 h 101"/>
                <a:gd name="T100" fmla="*/ 84 w 95"/>
                <a:gd name="T101" fmla="*/ 70 h 101"/>
                <a:gd name="T102" fmla="*/ 93 w 95"/>
                <a:gd name="T103" fmla="*/ 61 h 101"/>
                <a:gd name="T104" fmla="*/ 86 w 95"/>
                <a:gd name="T105" fmla="*/ 36 h 101"/>
                <a:gd name="T106" fmla="*/ 90 w 95"/>
                <a:gd name="T107" fmla="*/ 25 h 101"/>
                <a:gd name="T108" fmla="*/ 82 w 95"/>
                <a:gd name="T109" fmla="*/ 13 h 101"/>
                <a:gd name="T110" fmla="*/ 64 w 95"/>
                <a:gd name="T1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01">
                  <a:moveTo>
                    <a:pt x="45" y="98"/>
                  </a:moveTo>
                  <a:cubicBezTo>
                    <a:pt x="44" y="98"/>
                    <a:pt x="44" y="98"/>
                    <a:pt x="44" y="98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7"/>
                    <a:pt x="45" y="97"/>
                    <a:pt x="45" y="98"/>
                  </a:cubicBezTo>
                  <a:moveTo>
                    <a:pt x="43" y="98"/>
                  </a:moveTo>
                  <a:cubicBezTo>
                    <a:pt x="42" y="98"/>
                    <a:pt x="42" y="98"/>
                    <a:pt x="41" y="98"/>
                  </a:cubicBezTo>
                  <a:cubicBezTo>
                    <a:pt x="42" y="96"/>
                    <a:pt x="43" y="94"/>
                    <a:pt x="44" y="93"/>
                  </a:cubicBezTo>
                  <a:cubicBezTo>
                    <a:pt x="45" y="93"/>
                    <a:pt x="45" y="93"/>
                    <a:pt x="46" y="93"/>
                  </a:cubicBezTo>
                  <a:cubicBezTo>
                    <a:pt x="45" y="94"/>
                    <a:pt x="44" y="96"/>
                    <a:pt x="43" y="98"/>
                  </a:cubicBezTo>
                  <a:moveTo>
                    <a:pt x="40" y="97"/>
                  </a:moveTo>
                  <a:cubicBezTo>
                    <a:pt x="39" y="97"/>
                    <a:pt x="38" y="97"/>
                    <a:pt x="38" y="97"/>
                  </a:cubicBezTo>
                  <a:cubicBezTo>
                    <a:pt x="39" y="95"/>
                    <a:pt x="40" y="94"/>
                    <a:pt x="41" y="92"/>
                  </a:cubicBezTo>
                  <a:cubicBezTo>
                    <a:pt x="41" y="92"/>
                    <a:pt x="42" y="92"/>
                    <a:pt x="43" y="92"/>
                  </a:cubicBezTo>
                  <a:cubicBezTo>
                    <a:pt x="41" y="94"/>
                    <a:pt x="40" y="96"/>
                    <a:pt x="40" y="97"/>
                  </a:cubicBezTo>
                  <a:moveTo>
                    <a:pt x="36" y="97"/>
                  </a:moveTo>
                  <a:cubicBezTo>
                    <a:pt x="36" y="97"/>
                    <a:pt x="35" y="97"/>
                    <a:pt x="34" y="96"/>
                  </a:cubicBezTo>
                  <a:cubicBezTo>
                    <a:pt x="36" y="95"/>
                    <a:pt x="37" y="93"/>
                    <a:pt x="38" y="92"/>
                  </a:cubicBezTo>
                  <a:cubicBezTo>
                    <a:pt x="38" y="92"/>
                    <a:pt x="39" y="92"/>
                    <a:pt x="39" y="92"/>
                  </a:cubicBezTo>
                  <a:cubicBezTo>
                    <a:pt x="38" y="93"/>
                    <a:pt x="37" y="95"/>
                    <a:pt x="36" y="97"/>
                  </a:cubicBezTo>
                  <a:moveTo>
                    <a:pt x="34" y="94"/>
                  </a:moveTo>
                  <a:cubicBezTo>
                    <a:pt x="34" y="93"/>
                    <a:pt x="35" y="92"/>
                    <a:pt x="35" y="91"/>
                  </a:cubicBezTo>
                  <a:cubicBezTo>
                    <a:pt x="35" y="91"/>
                    <a:pt x="36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moveTo>
                    <a:pt x="65" y="91"/>
                  </a:moveTo>
                  <a:cubicBezTo>
                    <a:pt x="65" y="91"/>
                    <a:pt x="65" y="90"/>
                    <a:pt x="64" y="90"/>
                  </a:cubicBezTo>
                  <a:cubicBezTo>
                    <a:pt x="65" y="89"/>
                    <a:pt x="65" y="88"/>
                    <a:pt x="66" y="87"/>
                  </a:cubicBezTo>
                  <a:cubicBezTo>
                    <a:pt x="66" y="89"/>
                    <a:pt x="65" y="90"/>
                    <a:pt x="65" y="91"/>
                  </a:cubicBezTo>
                  <a:moveTo>
                    <a:pt x="68" y="92"/>
                  </a:moveTo>
                  <a:cubicBezTo>
                    <a:pt x="68" y="91"/>
                    <a:pt x="69" y="89"/>
                    <a:pt x="69" y="88"/>
                  </a:cubicBezTo>
                  <a:cubicBezTo>
                    <a:pt x="70" y="88"/>
                    <a:pt x="70" y="87"/>
                    <a:pt x="71" y="87"/>
                  </a:cubicBezTo>
                  <a:cubicBezTo>
                    <a:pt x="70" y="89"/>
                    <a:pt x="69" y="90"/>
                    <a:pt x="68" y="92"/>
                  </a:cubicBezTo>
                  <a:moveTo>
                    <a:pt x="51" y="86"/>
                  </a:move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moveTo>
                    <a:pt x="50" y="90"/>
                  </a:moveTo>
                  <a:cubicBezTo>
                    <a:pt x="50" y="89"/>
                    <a:pt x="50" y="89"/>
                    <a:pt x="50" y="88"/>
                  </a:cubicBezTo>
                  <a:cubicBezTo>
                    <a:pt x="51" y="87"/>
                    <a:pt x="52" y="86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3" y="87"/>
                    <a:pt x="52" y="88"/>
                    <a:pt x="50" y="90"/>
                  </a:cubicBezTo>
                  <a:cubicBezTo>
                    <a:pt x="50" y="90"/>
                    <a:pt x="50" y="90"/>
                    <a:pt x="50" y="90"/>
                  </a:cubicBezTo>
                  <a:moveTo>
                    <a:pt x="70" y="91"/>
                  </a:moveTo>
                  <a:cubicBezTo>
                    <a:pt x="71" y="89"/>
                    <a:pt x="72" y="87"/>
                    <a:pt x="73" y="86"/>
                  </a:cubicBezTo>
                  <a:cubicBezTo>
                    <a:pt x="74" y="85"/>
                    <a:pt x="74" y="85"/>
                    <a:pt x="75" y="85"/>
                  </a:cubicBezTo>
                  <a:cubicBezTo>
                    <a:pt x="74" y="86"/>
                    <a:pt x="73" y="88"/>
                    <a:pt x="73" y="89"/>
                  </a:cubicBezTo>
                  <a:cubicBezTo>
                    <a:pt x="72" y="90"/>
                    <a:pt x="71" y="90"/>
                    <a:pt x="70" y="91"/>
                  </a:cubicBezTo>
                  <a:moveTo>
                    <a:pt x="52" y="90"/>
                  </a:moveTo>
                  <a:cubicBezTo>
                    <a:pt x="54" y="88"/>
                    <a:pt x="55" y="86"/>
                    <a:pt x="56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7" y="86"/>
                    <a:pt x="56" y="88"/>
                    <a:pt x="55" y="89"/>
                  </a:cubicBezTo>
                  <a:cubicBezTo>
                    <a:pt x="54" y="89"/>
                    <a:pt x="53" y="90"/>
                    <a:pt x="52" y="90"/>
                  </a:cubicBezTo>
                  <a:moveTo>
                    <a:pt x="63" y="89"/>
                  </a:moveTo>
                  <a:cubicBezTo>
                    <a:pt x="63" y="88"/>
                    <a:pt x="63" y="88"/>
                    <a:pt x="63" y="88"/>
                  </a:cubicBezTo>
                  <a:cubicBezTo>
                    <a:pt x="64" y="87"/>
                    <a:pt x="64" y="85"/>
                    <a:pt x="64" y="84"/>
                  </a:cubicBezTo>
                  <a:cubicBezTo>
                    <a:pt x="65" y="84"/>
                    <a:pt x="65" y="85"/>
                    <a:pt x="66" y="86"/>
                  </a:cubicBezTo>
                  <a:cubicBezTo>
                    <a:pt x="65" y="87"/>
                    <a:pt x="64" y="88"/>
                    <a:pt x="63" y="89"/>
                  </a:cubicBezTo>
                  <a:moveTo>
                    <a:pt x="32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1" y="87"/>
                    <a:pt x="30" y="87"/>
                    <a:pt x="30" y="87"/>
                  </a:cubicBezTo>
                  <a:cubicBezTo>
                    <a:pt x="31" y="86"/>
                    <a:pt x="32" y="85"/>
                    <a:pt x="33" y="84"/>
                  </a:cubicBezTo>
                  <a:cubicBezTo>
                    <a:pt x="33" y="85"/>
                    <a:pt x="33" y="87"/>
                    <a:pt x="32" y="88"/>
                  </a:cubicBezTo>
                  <a:moveTo>
                    <a:pt x="57" y="89"/>
                  </a:moveTo>
                  <a:cubicBezTo>
                    <a:pt x="58" y="87"/>
                    <a:pt x="59" y="85"/>
                    <a:pt x="60" y="83"/>
                  </a:cubicBezTo>
                  <a:cubicBezTo>
                    <a:pt x="61" y="83"/>
                    <a:pt x="61" y="83"/>
                    <a:pt x="62" y="83"/>
                  </a:cubicBezTo>
                  <a:cubicBezTo>
                    <a:pt x="61" y="84"/>
                    <a:pt x="61" y="86"/>
                    <a:pt x="60" y="88"/>
                  </a:cubicBezTo>
                  <a:cubicBezTo>
                    <a:pt x="59" y="88"/>
                    <a:pt x="58" y="88"/>
                    <a:pt x="57" y="89"/>
                  </a:cubicBezTo>
                  <a:moveTo>
                    <a:pt x="75" y="87"/>
                  </a:moveTo>
                  <a:cubicBezTo>
                    <a:pt x="76" y="85"/>
                    <a:pt x="77" y="84"/>
                    <a:pt x="77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6" y="86"/>
                    <a:pt x="76" y="86"/>
                    <a:pt x="75" y="87"/>
                  </a:cubicBezTo>
                  <a:moveTo>
                    <a:pt x="28" y="86"/>
                  </a:moveTo>
                  <a:cubicBezTo>
                    <a:pt x="28" y="86"/>
                    <a:pt x="27" y="85"/>
                    <a:pt x="27" y="85"/>
                  </a:cubicBezTo>
                  <a:cubicBezTo>
                    <a:pt x="28" y="84"/>
                    <a:pt x="30" y="83"/>
                    <a:pt x="31" y="81"/>
                  </a:cubicBezTo>
                  <a:cubicBezTo>
                    <a:pt x="32" y="82"/>
                    <a:pt x="32" y="82"/>
                    <a:pt x="33" y="82"/>
                  </a:cubicBezTo>
                  <a:cubicBezTo>
                    <a:pt x="31" y="83"/>
                    <a:pt x="30" y="85"/>
                    <a:pt x="28" y="86"/>
                  </a:cubicBezTo>
                  <a:moveTo>
                    <a:pt x="26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6" y="82"/>
                    <a:pt x="28" y="81"/>
                    <a:pt x="29" y="8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28" y="82"/>
                    <a:pt x="27" y="83"/>
                    <a:pt x="26" y="84"/>
                  </a:cubicBezTo>
                  <a:moveTo>
                    <a:pt x="13" y="83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13" y="81"/>
                    <a:pt x="14" y="80"/>
                    <a:pt x="14" y="79"/>
                  </a:cubicBezTo>
                  <a:cubicBezTo>
                    <a:pt x="14" y="80"/>
                    <a:pt x="14" y="80"/>
                    <a:pt x="13" y="81"/>
                  </a:cubicBezTo>
                  <a:cubicBezTo>
                    <a:pt x="13" y="82"/>
                    <a:pt x="13" y="82"/>
                    <a:pt x="13" y="83"/>
                  </a:cubicBezTo>
                  <a:moveTo>
                    <a:pt x="24" y="83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5" y="80"/>
                    <a:pt x="27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6" y="80"/>
                    <a:pt x="25" y="81"/>
                    <a:pt x="24" y="83"/>
                  </a:cubicBezTo>
                  <a:moveTo>
                    <a:pt x="22" y="81"/>
                  </a:moveTo>
                  <a:cubicBezTo>
                    <a:pt x="22" y="80"/>
                    <a:pt x="23" y="80"/>
                    <a:pt x="23" y="79"/>
                  </a:cubicBezTo>
                  <a:cubicBezTo>
                    <a:pt x="23" y="78"/>
                    <a:pt x="24" y="78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9"/>
                    <a:pt x="23" y="80"/>
                    <a:pt x="22" y="81"/>
                  </a:cubicBezTo>
                  <a:moveTo>
                    <a:pt x="16" y="83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8" y="78"/>
                    <a:pt x="19" y="78"/>
                    <a:pt x="20" y="77"/>
                  </a:cubicBezTo>
                  <a:cubicBezTo>
                    <a:pt x="20" y="78"/>
                    <a:pt x="19" y="79"/>
                    <a:pt x="19" y="81"/>
                  </a:cubicBezTo>
                  <a:cubicBezTo>
                    <a:pt x="18" y="81"/>
                    <a:pt x="17" y="82"/>
                    <a:pt x="16" y="83"/>
                  </a:cubicBezTo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2" y="78"/>
                    <a:pt x="13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3" y="78"/>
                    <a:pt x="12" y="79"/>
                    <a:pt x="11" y="80"/>
                  </a:cubicBezTo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moveTo>
                    <a:pt x="10" y="78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0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6"/>
                    <a:pt x="11" y="77"/>
                    <a:pt x="10" y="78"/>
                  </a:cubicBezTo>
                  <a:moveTo>
                    <a:pt x="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10" y="74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0" y="74"/>
                    <a:pt x="9" y="75"/>
                    <a:pt x="8" y="76"/>
                  </a:cubicBezTo>
                  <a:moveTo>
                    <a:pt x="7" y="74"/>
                  </a:moveTo>
                  <a:cubicBezTo>
                    <a:pt x="7" y="74"/>
                    <a:pt x="7" y="74"/>
                    <a:pt x="7" y="74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9" y="71"/>
                    <a:pt x="9" y="71"/>
                    <a:pt x="10" y="72"/>
                  </a:cubicBezTo>
                  <a:cubicBezTo>
                    <a:pt x="9" y="73"/>
                    <a:pt x="8" y="73"/>
                    <a:pt x="7" y="74"/>
                  </a:cubicBezTo>
                  <a:moveTo>
                    <a:pt x="78" y="72"/>
                  </a:move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69"/>
                    <a:pt x="81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9" y="70"/>
                    <a:pt x="79" y="71"/>
                    <a:pt x="78" y="72"/>
                  </a:cubicBezTo>
                  <a:moveTo>
                    <a:pt x="88" y="67"/>
                  </a:moveTo>
                  <a:cubicBezTo>
                    <a:pt x="87" y="67"/>
                    <a:pt x="87" y="67"/>
                    <a:pt x="86" y="67"/>
                  </a:cubicBezTo>
                  <a:cubicBezTo>
                    <a:pt x="87" y="65"/>
                    <a:pt x="88" y="64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8" y="65"/>
                    <a:pt x="88" y="67"/>
                  </a:cubicBezTo>
                  <a:moveTo>
                    <a:pt x="84" y="67"/>
                  </a:moveTo>
                  <a:cubicBezTo>
                    <a:pt x="84" y="66"/>
                    <a:pt x="84" y="66"/>
                    <a:pt x="84" y="65"/>
                  </a:cubicBezTo>
                  <a:cubicBezTo>
                    <a:pt x="85" y="64"/>
                    <a:pt x="86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3"/>
                    <a:pt x="86" y="65"/>
                    <a:pt x="85" y="67"/>
                  </a:cubicBezTo>
                  <a:cubicBezTo>
                    <a:pt x="84" y="67"/>
                    <a:pt x="84" y="67"/>
                    <a:pt x="84" y="67"/>
                  </a:cubicBezTo>
                  <a:moveTo>
                    <a:pt x="12" y="61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moveTo>
                    <a:pt x="11" y="61"/>
                  </a:moveTo>
                  <a:cubicBezTo>
                    <a:pt x="10" y="60"/>
                    <a:pt x="10" y="59"/>
                    <a:pt x="10" y="59"/>
                  </a:cubicBezTo>
                  <a:cubicBezTo>
                    <a:pt x="11" y="58"/>
                    <a:pt x="11" y="58"/>
                    <a:pt x="11" y="57"/>
                  </a:cubicBezTo>
                  <a:cubicBezTo>
                    <a:pt x="11" y="58"/>
                    <a:pt x="11" y="58"/>
                    <a:pt x="11" y="59"/>
                  </a:cubicBezTo>
                  <a:cubicBezTo>
                    <a:pt x="11" y="59"/>
                    <a:pt x="11" y="60"/>
                    <a:pt x="11" y="61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7" y="54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7" y="52"/>
                    <a:pt x="7" y="51"/>
                    <a:pt x="8" y="50"/>
                  </a:cubicBezTo>
                  <a:cubicBezTo>
                    <a:pt x="8" y="50"/>
                    <a:pt x="8" y="51"/>
                    <a:pt x="8" y="52"/>
                  </a:cubicBezTo>
                  <a:cubicBezTo>
                    <a:pt x="8" y="52"/>
                    <a:pt x="7" y="53"/>
                    <a:pt x="7" y="54"/>
                  </a:cubicBezTo>
                  <a:moveTo>
                    <a:pt x="4" y="53"/>
                  </a:moveTo>
                  <a:cubicBezTo>
                    <a:pt x="4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1"/>
                    <a:pt x="5" y="49"/>
                    <a:pt x="6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moveTo>
                    <a:pt x="3" y="49"/>
                  </a:moveTo>
                  <a:cubicBezTo>
                    <a:pt x="3" y="49"/>
                    <a:pt x="3" y="48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3" y="49"/>
                  </a:cubicBezTo>
                  <a:moveTo>
                    <a:pt x="85" y="33"/>
                  </a:moveTo>
                  <a:cubicBezTo>
                    <a:pt x="85" y="33"/>
                    <a:pt x="85" y="32"/>
                    <a:pt x="85" y="31"/>
                  </a:cubicBezTo>
                  <a:cubicBezTo>
                    <a:pt x="85" y="31"/>
                    <a:pt x="86" y="30"/>
                    <a:pt x="87" y="30"/>
                  </a:cubicBezTo>
                  <a:cubicBezTo>
                    <a:pt x="87" y="31"/>
                    <a:pt x="86" y="32"/>
                    <a:pt x="86" y="33"/>
                  </a:cubicBezTo>
                  <a:cubicBezTo>
                    <a:pt x="85" y="33"/>
                    <a:pt x="85" y="33"/>
                    <a:pt x="85" y="33"/>
                  </a:cubicBezTo>
                  <a:moveTo>
                    <a:pt x="17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18" y="21"/>
                    <a:pt x="18" y="22"/>
                    <a:pt x="17" y="23"/>
                  </a:cubicBezTo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7" y="20"/>
                    <a:pt x="17" y="21"/>
                  </a:cubicBezTo>
                  <a:moveTo>
                    <a:pt x="33" y="13"/>
                  </a:moveTo>
                  <a:cubicBezTo>
                    <a:pt x="33" y="13"/>
                    <a:pt x="34" y="13"/>
                    <a:pt x="34" y="13"/>
                  </a:cubicBezTo>
                  <a:cubicBezTo>
                    <a:pt x="38" y="11"/>
                    <a:pt x="43" y="10"/>
                    <a:pt x="47" y="10"/>
                  </a:cubicBezTo>
                  <a:cubicBezTo>
                    <a:pt x="48" y="10"/>
                    <a:pt x="49" y="9"/>
                    <a:pt x="49" y="9"/>
                  </a:cubicBezTo>
                  <a:cubicBezTo>
                    <a:pt x="49" y="7"/>
                    <a:pt x="49" y="5"/>
                    <a:pt x="50" y="3"/>
                  </a:cubicBezTo>
                  <a:cubicBezTo>
                    <a:pt x="54" y="3"/>
                    <a:pt x="58" y="3"/>
                    <a:pt x="62" y="5"/>
                  </a:cubicBezTo>
                  <a:cubicBezTo>
                    <a:pt x="61" y="7"/>
                    <a:pt x="61" y="9"/>
                    <a:pt x="60" y="11"/>
                  </a:cubicBezTo>
                  <a:cubicBezTo>
                    <a:pt x="60" y="11"/>
                    <a:pt x="61" y="12"/>
                    <a:pt x="61" y="12"/>
                  </a:cubicBezTo>
                  <a:cubicBezTo>
                    <a:pt x="66" y="14"/>
                    <a:pt x="70" y="17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7" y="19"/>
                    <a:pt x="79" y="17"/>
                    <a:pt x="80" y="16"/>
                  </a:cubicBezTo>
                  <a:cubicBezTo>
                    <a:pt x="81" y="16"/>
                    <a:pt x="81" y="17"/>
                    <a:pt x="81" y="17"/>
                  </a:cubicBezTo>
                  <a:cubicBezTo>
                    <a:pt x="82" y="18"/>
                    <a:pt x="83" y="20"/>
                    <a:pt x="84" y="21"/>
                  </a:cubicBezTo>
                  <a:cubicBezTo>
                    <a:pt x="85" y="22"/>
                    <a:pt x="86" y="23"/>
                    <a:pt x="86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5" y="27"/>
                    <a:pt x="84" y="28"/>
                    <a:pt x="82" y="30"/>
                  </a:cubicBezTo>
                  <a:cubicBezTo>
                    <a:pt x="81" y="30"/>
                    <a:pt x="81" y="31"/>
                    <a:pt x="81" y="31"/>
                  </a:cubicBezTo>
                  <a:cubicBezTo>
                    <a:pt x="83" y="36"/>
                    <a:pt x="84" y="40"/>
                    <a:pt x="85" y="45"/>
                  </a:cubicBezTo>
                  <a:cubicBezTo>
                    <a:pt x="85" y="46"/>
                    <a:pt x="85" y="46"/>
                    <a:pt x="86" y="46"/>
                  </a:cubicBezTo>
                  <a:cubicBezTo>
                    <a:pt x="88" y="47"/>
                    <a:pt x="90" y="47"/>
                    <a:pt x="92" y="47"/>
                  </a:cubicBezTo>
                  <a:cubicBezTo>
                    <a:pt x="92" y="51"/>
                    <a:pt x="91" y="55"/>
                    <a:pt x="90" y="59"/>
                  </a:cubicBezTo>
                  <a:cubicBezTo>
                    <a:pt x="89" y="59"/>
                    <a:pt x="88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5" y="59"/>
                    <a:pt x="84" y="59"/>
                    <a:pt x="83" y="60"/>
                  </a:cubicBezTo>
                  <a:cubicBezTo>
                    <a:pt x="81" y="61"/>
                    <a:pt x="80" y="63"/>
                    <a:pt x="79" y="65"/>
                  </a:cubicBezTo>
                  <a:cubicBezTo>
                    <a:pt x="78" y="67"/>
                    <a:pt x="77" y="69"/>
                    <a:pt x="75" y="71"/>
                  </a:cubicBezTo>
                  <a:cubicBezTo>
                    <a:pt x="74" y="71"/>
                    <a:pt x="74" y="72"/>
                    <a:pt x="75" y="73"/>
                  </a:cubicBezTo>
                  <a:cubicBezTo>
                    <a:pt x="76" y="74"/>
                    <a:pt x="77" y="76"/>
                    <a:pt x="78" y="78"/>
                  </a:cubicBezTo>
                  <a:cubicBezTo>
                    <a:pt x="75" y="81"/>
                    <a:pt x="72" y="83"/>
                    <a:pt x="69" y="85"/>
                  </a:cubicBezTo>
                  <a:cubicBezTo>
                    <a:pt x="67" y="83"/>
                    <a:pt x="66" y="81"/>
                    <a:pt x="65" y="80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4" y="79"/>
                    <a:pt x="63" y="79"/>
                    <a:pt x="63" y="79"/>
                  </a:cubicBezTo>
                  <a:cubicBezTo>
                    <a:pt x="59" y="81"/>
                    <a:pt x="54" y="82"/>
                    <a:pt x="50" y="82"/>
                  </a:cubicBezTo>
                  <a:cubicBezTo>
                    <a:pt x="49" y="82"/>
                    <a:pt x="48" y="83"/>
                    <a:pt x="48" y="84"/>
                  </a:cubicBezTo>
                  <a:cubicBezTo>
                    <a:pt x="48" y="86"/>
                    <a:pt x="47" y="88"/>
                    <a:pt x="47" y="90"/>
                  </a:cubicBezTo>
                  <a:cubicBezTo>
                    <a:pt x="43" y="90"/>
                    <a:pt x="39" y="89"/>
                    <a:pt x="35" y="88"/>
                  </a:cubicBezTo>
                  <a:cubicBezTo>
                    <a:pt x="36" y="86"/>
                    <a:pt x="36" y="84"/>
                    <a:pt x="36" y="82"/>
                  </a:cubicBezTo>
                  <a:cubicBezTo>
                    <a:pt x="36" y="81"/>
                    <a:pt x="36" y="80"/>
                    <a:pt x="35" y="80"/>
                  </a:cubicBezTo>
                  <a:cubicBezTo>
                    <a:pt x="31" y="78"/>
                    <a:pt x="27" y="76"/>
                    <a:pt x="24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0" y="74"/>
                    <a:pt x="18" y="75"/>
                    <a:pt x="17" y="76"/>
                  </a:cubicBezTo>
                  <a:cubicBezTo>
                    <a:pt x="14" y="73"/>
                    <a:pt x="11" y="70"/>
                    <a:pt x="10" y="66"/>
                  </a:cubicBezTo>
                  <a:cubicBezTo>
                    <a:pt x="11" y="65"/>
                    <a:pt x="13" y="64"/>
                    <a:pt x="15" y="63"/>
                  </a:cubicBezTo>
                  <a:cubicBezTo>
                    <a:pt x="15" y="62"/>
                    <a:pt x="16" y="61"/>
                    <a:pt x="15" y="61"/>
                  </a:cubicBezTo>
                  <a:cubicBezTo>
                    <a:pt x="13" y="56"/>
                    <a:pt x="12" y="52"/>
                    <a:pt x="12" y="47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9" y="45"/>
                    <a:pt x="7" y="45"/>
                    <a:pt x="5" y="45"/>
                  </a:cubicBezTo>
                  <a:cubicBezTo>
                    <a:pt x="5" y="41"/>
                    <a:pt x="6" y="37"/>
                    <a:pt x="7" y="33"/>
                  </a:cubicBezTo>
                  <a:cubicBezTo>
                    <a:pt x="9" y="33"/>
                    <a:pt x="11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4" y="34"/>
                    <a:pt x="15" y="33"/>
                  </a:cubicBezTo>
                  <a:cubicBezTo>
                    <a:pt x="16" y="31"/>
                    <a:pt x="17" y="29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4"/>
                    <a:pt x="21" y="23"/>
                    <a:pt x="22" y="21"/>
                  </a:cubicBezTo>
                  <a:cubicBezTo>
                    <a:pt x="23" y="21"/>
                    <a:pt x="23" y="20"/>
                    <a:pt x="22" y="19"/>
                  </a:cubicBezTo>
                  <a:cubicBezTo>
                    <a:pt x="21" y="18"/>
                    <a:pt x="20" y="16"/>
                    <a:pt x="19" y="14"/>
                  </a:cubicBezTo>
                  <a:cubicBezTo>
                    <a:pt x="22" y="12"/>
                    <a:pt x="25" y="9"/>
                    <a:pt x="28" y="7"/>
                  </a:cubicBezTo>
                  <a:cubicBezTo>
                    <a:pt x="30" y="9"/>
                    <a:pt x="31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47" y="3"/>
                    <a:pt x="46" y="5"/>
                    <a:pt x="46" y="7"/>
                  </a:cubicBezTo>
                  <a:cubicBezTo>
                    <a:pt x="42" y="7"/>
                    <a:pt x="38" y="8"/>
                    <a:pt x="34" y="10"/>
                  </a:cubicBezTo>
                  <a:cubicBezTo>
                    <a:pt x="33" y="8"/>
                    <a:pt x="31" y="6"/>
                    <a:pt x="30" y="5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4" y="6"/>
                    <a:pt x="19" y="9"/>
                    <a:pt x="16" y="13"/>
                  </a:cubicBezTo>
                  <a:cubicBezTo>
                    <a:pt x="15" y="13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4" y="19"/>
                    <a:pt x="13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4" y="24"/>
                    <a:pt x="14" y="25"/>
                    <a:pt x="15" y="26"/>
                  </a:cubicBezTo>
                  <a:cubicBezTo>
                    <a:pt x="14" y="27"/>
                    <a:pt x="13" y="29"/>
                    <a:pt x="12" y="31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8"/>
                    <a:pt x="0" y="49"/>
                    <a:pt x="0" y="54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3" y="56"/>
                    <a:pt x="5" y="56"/>
                    <a:pt x="7" y="57"/>
                  </a:cubicBezTo>
                  <a:cubicBezTo>
                    <a:pt x="7" y="59"/>
                    <a:pt x="8" y="61"/>
                    <a:pt x="8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6" y="65"/>
                    <a:pt x="6" y="65"/>
                  </a:cubicBezTo>
                  <a:cubicBezTo>
                    <a:pt x="6" y="68"/>
                    <a:pt x="5" y="71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5" y="76"/>
                  </a:cubicBezTo>
                  <a:cubicBezTo>
                    <a:pt x="7" y="80"/>
                    <a:pt x="9" y="83"/>
                    <a:pt x="12" y="86"/>
                  </a:cubicBezTo>
                  <a:cubicBezTo>
                    <a:pt x="13" y="87"/>
                    <a:pt x="13" y="87"/>
                    <a:pt x="14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15" y="87"/>
                    <a:pt x="15" y="87"/>
                  </a:cubicBezTo>
                  <a:cubicBezTo>
                    <a:pt x="17" y="86"/>
                    <a:pt x="18" y="85"/>
                    <a:pt x="20" y="84"/>
                  </a:cubicBezTo>
                  <a:cubicBezTo>
                    <a:pt x="23" y="86"/>
                    <a:pt x="26" y="88"/>
                    <a:pt x="30" y="90"/>
                  </a:cubicBezTo>
                  <a:cubicBezTo>
                    <a:pt x="30" y="92"/>
                    <a:pt x="30" y="94"/>
                    <a:pt x="30" y="97"/>
                  </a:cubicBezTo>
                  <a:cubicBezTo>
                    <a:pt x="30" y="98"/>
                    <a:pt x="30" y="98"/>
                    <a:pt x="31" y="98"/>
                  </a:cubicBezTo>
                  <a:cubicBezTo>
                    <a:pt x="36" y="100"/>
                    <a:pt x="41" y="101"/>
                    <a:pt x="46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0"/>
                    <a:pt x="47" y="100"/>
                  </a:cubicBezTo>
                  <a:cubicBezTo>
                    <a:pt x="48" y="98"/>
                    <a:pt x="49" y="96"/>
                    <a:pt x="49" y="93"/>
                  </a:cubicBezTo>
                  <a:cubicBezTo>
                    <a:pt x="54" y="93"/>
                    <a:pt x="57" y="92"/>
                    <a:pt x="61" y="90"/>
                  </a:cubicBezTo>
                  <a:cubicBezTo>
                    <a:pt x="62" y="92"/>
                    <a:pt x="64" y="94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7" y="96"/>
                  </a:cubicBezTo>
                  <a:cubicBezTo>
                    <a:pt x="71" y="94"/>
                    <a:pt x="75" y="91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4"/>
                    <a:pt x="81" y="82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6"/>
                    <a:pt x="80" y="75"/>
                    <a:pt x="80" y="75"/>
                  </a:cubicBezTo>
                  <a:cubicBezTo>
                    <a:pt x="81" y="73"/>
                    <a:pt x="82" y="71"/>
                    <a:pt x="83" y="71"/>
                  </a:cubicBezTo>
                  <a:cubicBezTo>
                    <a:pt x="83" y="70"/>
                    <a:pt x="84" y="70"/>
                    <a:pt x="84" y="70"/>
                  </a:cubicBezTo>
                  <a:cubicBezTo>
                    <a:pt x="84" y="70"/>
                    <a:pt x="84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90" y="70"/>
                    <a:pt x="90" y="69"/>
                  </a:cubicBezTo>
                  <a:cubicBezTo>
                    <a:pt x="91" y="67"/>
                    <a:pt x="92" y="64"/>
                    <a:pt x="93" y="61"/>
                  </a:cubicBezTo>
                  <a:cubicBezTo>
                    <a:pt x="94" y="56"/>
                    <a:pt x="95" y="51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5"/>
                    <a:pt x="95" y="45"/>
                    <a:pt x="94" y="45"/>
                  </a:cubicBezTo>
                  <a:cubicBezTo>
                    <a:pt x="92" y="44"/>
                    <a:pt x="90" y="44"/>
                    <a:pt x="87" y="44"/>
                  </a:cubicBezTo>
                  <a:cubicBezTo>
                    <a:pt x="87" y="41"/>
                    <a:pt x="87" y="39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8" y="35"/>
                    <a:pt x="89" y="35"/>
                    <a:pt x="89" y="34"/>
                  </a:cubicBezTo>
                  <a:cubicBezTo>
                    <a:pt x="89" y="32"/>
                    <a:pt x="90" y="30"/>
                    <a:pt x="90" y="28"/>
                  </a:cubicBezTo>
                  <a:cubicBezTo>
                    <a:pt x="90" y="28"/>
                    <a:pt x="90" y="27"/>
                    <a:pt x="90" y="27"/>
                  </a:cubicBezTo>
                  <a:cubicBezTo>
                    <a:pt x="91" y="27"/>
                    <a:pt x="91" y="26"/>
                    <a:pt x="90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3"/>
                    <a:pt x="88" y="22"/>
                  </a:cubicBezTo>
                  <a:cubicBezTo>
                    <a:pt x="88" y="22"/>
                    <a:pt x="88" y="21"/>
                    <a:pt x="87" y="20"/>
                  </a:cubicBezTo>
                  <a:cubicBezTo>
                    <a:pt x="86" y="19"/>
                    <a:pt x="85" y="17"/>
                    <a:pt x="84" y="16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1" y="14"/>
                    <a:pt x="67" y="12"/>
                    <a:pt x="64" y="10"/>
                  </a:cubicBezTo>
                  <a:cubicBezTo>
                    <a:pt x="64" y="8"/>
                    <a:pt x="64" y="6"/>
                    <a:pt x="65" y="4"/>
                  </a:cubicBezTo>
                  <a:cubicBezTo>
                    <a:pt x="65" y="3"/>
                    <a:pt x="64" y="2"/>
                    <a:pt x="64" y="2"/>
                  </a:cubicBezTo>
                  <a:cubicBezTo>
                    <a:pt x="59" y="0"/>
                    <a:pt x="54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7" name="Freeform 745"/>
            <p:cNvSpPr>
              <a:spLocks noEditPoints="1"/>
            </p:cNvSpPr>
            <p:nvPr/>
          </p:nvSpPr>
          <p:spPr bwMode="auto">
            <a:xfrm>
              <a:off x="3300" y="1353"/>
              <a:ext cx="116" cy="118"/>
            </a:xfrm>
            <a:custGeom>
              <a:avLst/>
              <a:gdLst>
                <a:gd name="T0" fmla="*/ 46 w 49"/>
                <a:gd name="T1" fmla="*/ 27 h 50"/>
                <a:gd name="T2" fmla="*/ 46 w 49"/>
                <a:gd name="T3" fmla="*/ 28 h 50"/>
                <a:gd name="T4" fmla="*/ 45 w 49"/>
                <a:gd name="T5" fmla="*/ 25 h 50"/>
                <a:gd name="T6" fmla="*/ 46 w 49"/>
                <a:gd name="T7" fmla="*/ 26 h 50"/>
                <a:gd name="T8" fmla="*/ 45 w 49"/>
                <a:gd name="T9" fmla="*/ 24 h 50"/>
                <a:gd name="T10" fmla="*/ 46 w 49"/>
                <a:gd name="T11" fmla="*/ 23 h 50"/>
                <a:gd name="T12" fmla="*/ 45 w 49"/>
                <a:gd name="T13" fmla="*/ 24 h 50"/>
                <a:gd name="T14" fmla="*/ 43 w 49"/>
                <a:gd name="T15" fmla="*/ 20 h 50"/>
                <a:gd name="T16" fmla="*/ 45 w 49"/>
                <a:gd name="T17" fmla="*/ 22 h 50"/>
                <a:gd name="T18" fmla="*/ 42 w 49"/>
                <a:gd name="T19" fmla="*/ 18 h 50"/>
                <a:gd name="T20" fmla="*/ 42 w 49"/>
                <a:gd name="T21" fmla="*/ 14 h 50"/>
                <a:gd name="T22" fmla="*/ 42 w 49"/>
                <a:gd name="T23" fmla="*/ 18 h 50"/>
                <a:gd name="T24" fmla="*/ 10 w 49"/>
                <a:gd name="T25" fmla="*/ 40 h 50"/>
                <a:gd name="T26" fmla="*/ 4 w 49"/>
                <a:gd name="T27" fmla="*/ 20 h 50"/>
                <a:gd name="T28" fmla="*/ 4 w 49"/>
                <a:gd name="T29" fmla="*/ 20 h 50"/>
                <a:gd name="T30" fmla="*/ 22 w 49"/>
                <a:gd name="T31" fmla="*/ 10 h 50"/>
                <a:gd name="T32" fmla="*/ 37 w 49"/>
                <a:gd name="T33" fmla="*/ 17 h 50"/>
                <a:gd name="T34" fmla="*/ 43 w 49"/>
                <a:gd name="T35" fmla="*/ 36 h 50"/>
                <a:gd name="T36" fmla="*/ 36 w 49"/>
                <a:gd name="T37" fmla="*/ 44 h 50"/>
                <a:gd name="T38" fmla="*/ 25 w 49"/>
                <a:gd name="T39" fmla="*/ 47 h 50"/>
                <a:gd name="T40" fmla="*/ 35 w 49"/>
                <a:gd name="T41" fmla="*/ 11 h 50"/>
                <a:gd name="T42" fmla="*/ 40 w 49"/>
                <a:gd name="T43" fmla="*/ 11 h 50"/>
                <a:gd name="T44" fmla="*/ 39 w 49"/>
                <a:gd name="T45" fmla="*/ 14 h 50"/>
                <a:gd name="T46" fmla="*/ 12 w 49"/>
                <a:gd name="T47" fmla="*/ 7 h 50"/>
                <a:gd name="T48" fmla="*/ 7 w 49"/>
                <a:gd name="T49" fmla="*/ 13 h 50"/>
                <a:gd name="T50" fmla="*/ 30 w 49"/>
                <a:gd name="T51" fmla="*/ 9 h 50"/>
                <a:gd name="T52" fmla="*/ 34 w 49"/>
                <a:gd name="T53" fmla="*/ 6 h 50"/>
                <a:gd name="T54" fmla="*/ 34 w 49"/>
                <a:gd name="T55" fmla="*/ 10 h 50"/>
                <a:gd name="T56" fmla="*/ 18 w 49"/>
                <a:gd name="T57" fmla="*/ 5 h 50"/>
                <a:gd name="T58" fmla="*/ 14 w 49"/>
                <a:gd name="T59" fmla="*/ 8 h 50"/>
                <a:gd name="T60" fmla="*/ 29 w 49"/>
                <a:gd name="T61" fmla="*/ 8 h 50"/>
                <a:gd name="T62" fmla="*/ 28 w 49"/>
                <a:gd name="T63" fmla="*/ 4 h 50"/>
                <a:gd name="T64" fmla="*/ 32 w 49"/>
                <a:gd name="T65" fmla="*/ 5 h 50"/>
                <a:gd name="T66" fmla="*/ 18 w 49"/>
                <a:gd name="T67" fmla="*/ 7 h 50"/>
                <a:gd name="T68" fmla="*/ 24 w 49"/>
                <a:gd name="T69" fmla="*/ 3 h 50"/>
                <a:gd name="T70" fmla="*/ 22 w 49"/>
                <a:gd name="T71" fmla="*/ 7 h 50"/>
                <a:gd name="T72" fmla="*/ 24 w 49"/>
                <a:gd name="T73" fmla="*/ 0 h 50"/>
                <a:gd name="T74" fmla="*/ 12 w 49"/>
                <a:gd name="T75" fmla="*/ 4 h 50"/>
                <a:gd name="T76" fmla="*/ 7 w 49"/>
                <a:gd name="T77" fmla="*/ 42 h 50"/>
                <a:gd name="T78" fmla="*/ 25 w 49"/>
                <a:gd name="T79" fmla="*/ 50 h 50"/>
                <a:gd name="T80" fmla="*/ 36 w 49"/>
                <a:gd name="T81" fmla="*/ 47 h 50"/>
                <a:gd name="T82" fmla="*/ 36 w 49"/>
                <a:gd name="T83" fmla="*/ 47 h 50"/>
                <a:gd name="T84" fmla="*/ 37 w 49"/>
                <a:gd name="T85" fmla="*/ 46 h 50"/>
                <a:gd name="T86" fmla="*/ 39 w 49"/>
                <a:gd name="T87" fmla="*/ 45 h 50"/>
                <a:gd name="T88" fmla="*/ 39 w 49"/>
                <a:gd name="T89" fmla="*/ 45 h 50"/>
                <a:gd name="T90" fmla="*/ 39 w 49"/>
                <a:gd name="T91" fmla="*/ 45 h 50"/>
                <a:gd name="T92" fmla="*/ 39 w 49"/>
                <a:gd name="T93" fmla="*/ 45 h 50"/>
                <a:gd name="T94" fmla="*/ 39 w 49"/>
                <a:gd name="T95" fmla="*/ 45 h 50"/>
                <a:gd name="T96" fmla="*/ 42 w 49"/>
                <a:gd name="T97" fmla="*/ 9 h 50"/>
                <a:gd name="T98" fmla="*/ 24 w 49"/>
                <a:gd name="T9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50">
                  <a:moveTo>
                    <a:pt x="46" y="28"/>
                  </a:move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moveTo>
                    <a:pt x="46" y="26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4"/>
                    <a:pt x="45" y="24"/>
                    <a:pt x="45" y="24"/>
                  </a:cubicBezTo>
                  <a:moveTo>
                    <a:pt x="44" y="22"/>
                  </a:moveTo>
                  <a:cubicBezTo>
                    <a:pt x="44" y="21"/>
                    <a:pt x="43" y="20"/>
                    <a:pt x="43" y="20"/>
                  </a:cubicBezTo>
                  <a:cubicBezTo>
                    <a:pt x="43" y="19"/>
                    <a:pt x="44" y="19"/>
                    <a:pt x="45" y="19"/>
                  </a:cubicBezTo>
                  <a:cubicBezTo>
                    <a:pt x="45" y="20"/>
                    <a:pt x="45" y="21"/>
                    <a:pt x="45" y="22"/>
                  </a:cubicBezTo>
                  <a:cubicBezTo>
                    <a:pt x="45" y="22"/>
                    <a:pt x="45" y="22"/>
                    <a:pt x="44" y="22"/>
                  </a:cubicBezTo>
                  <a:moveTo>
                    <a:pt x="42" y="18"/>
                  </a:moveTo>
                  <a:cubicBezTo>
                    <a:pt x="41" y="17"/>
                    <a:pt x="40" y="16"/>
                    <a:pt x="40" y="15"/>
                  </a:cubicBezTo>
                  <a:cubicBezTo>
                    <a:pt x="40" y="15"/>
                    <a:pt x="41" y="14"/>
                    <a:pt x="42" y="14"/>
                  </a:cubicBezTo>
                  <a:cubicBezTo>
                    <a:pt x="43" y="15"/>
                    <a:pt x="43" y="16"/>
                    <a:pt x="44" y="17"/>
                  </a:cubicBezTo>
                  <a:cubicBezTo>
                    <a:pt x="43" y="18"/>
                    <a:pt x="43" y="18"/>
                    <a:pt x="42" y="18"/>
                  </a:cubicBezTo>
                  <a:moveTo>
                    <a:pt x="25" y="47"/>
                  </a:moveTo>
                  <a:cubicBezTo>
                    <a:pt x="19" y="47"/>
                    <a:pt x="13" y="44"/>
                    <a:pt x="10" y="40"/>
                  </a:cubicBezTo>
                  <a:cubicBezTo>
                    <a:pt x="6" y="35"/>
                    <a:pt x="3" y="29"/>
                    <a:pt x="3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5" y="11"/>
                    <a:pt x="19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8" y="10"/>
                    <a:pt x="33" y="13"/>
                    <a:pt x="37" y="17"/>
                  </a:cubicBezTo>
                  <a:cubicBezTo>
                    <a:pt x="41" y="21"/>
                    <a:pt x="44" y="27"/>
                    <a:pt x="44" y="33"/>
                  </a:cubicBezTo>
                  <a:cubicBezTo>
                    <a:pt x="44" y="34"/>
                    <a:pt x="44" y="35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9"/>
                    <a:pt x="39" y="41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2" y="46"/>
                    <a:pt x="28" y="47"/>
                    <a:pt x="25" y="47"/>
                  </a:cubicBezTo>
                  <a:moveTo>
                    <a:pt x="39" y="14"/>
                  </a:moveTo>
                  <a:cubicBezTo>
                    <a:pt x="37" y="13"/>
                    <a:pt x="36" y="12"/>
                    <a:pt x="35" y="11"/>
                  </a:cubicBezTo>
                  <a:cubicBezTo>
                    <a:pt x="36" y="10"/>
                    <a:pt x="37" y="10"/>
                    <a:pt x="38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0" y="13"/>
                    <a:pt x="39" y="14"/>
                    <a:pt x="39" y="14"/>
                  </a:cubicBezTo>
                  <a:moveTo>
                    <a:pt x="7" y="13"/>
                  </a:moveTo>
                  <a:cubicBezTo>
                    <a:pt x="8" y="11"/>
                    <a:pt x="10" y="9"/>
                    <a:pt x="12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8" y="12"/>
                    <a:pt x="7" y="12"/>
                    <a:pt x="7" y="13"/>
                  </a:cubicBezTo>
                  <a:moveTo>
                    <a:pt x="34" y="10"/>
                  </a:moveTo>
                  <a:cubicBezTo>
                    <a:pt x="32" y="10"/>
                    <a:pt x="31" y="9"/>
                    <a:pt x="30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36" y="9"/>
                    <a:pt x="35" y="10"/>
                    <a:pt x="34" y="10"/>
                  </a:cubicBezTo>
                  <a:moveTo>
                    <a:pt x="13" y="9"/>
                  </a:moveTo>
                  <a:cubicBezTo>
                    <a:pt x="14" y="7"/>
                    <a:pt x="16" y="6"/>
                    <a:pt x="18" y="5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18" y="5"/>
                    <a:pt x="16" y="7"/>
                    <a:pt x="14" y="8"/>
                  </a:cubicBezTo>
                  <a:cubicBezTo>
                    <a:pt x="14" y="9"/>
                    <a:pt x="13" y="9"/>
                    <a:pt x="13" y="9"/>
                  </a:cubicBezTo>
                  <a:moveTo>
                    <a:pt x="29" y="8"/>
                  </a:moveTo>
                  <a:cubicBezTo>
                    <a:pt x="27" y="8"/>
                    <a:pt x="26" y="7"/>
                    <a:pt x="24" y="7"/>
                  </a:cubicBezTo>
                  <a:cubicBezTo>
                    <a:pt x="25" y="6"/>
                    <a:pt x="27" y="5"/>
                    <a:pt x="28" y="4"/>
                  </a:cubicBezTo>
                  <a:cubicBezTo>
                    <a:pt x="30" y="4"/>
                    <a:pt x="31" y="4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7"/>
                    <a:pt x="29" y="8"/>
                  </a:cubicBezTo>
                  <a:moveTo>
                    <a:pt x="18" y="7"/>
                  </a:moveTo>
                  <a:cubicBezTo>
                    <a:pt x="19" y="6"/>
                    <a:pt x="21" y="5"/>
                    <a:pt x="23" y="3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5" y="5"/>
                    <a:pt x="23" y="6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moveTo>
                    <a:pt x="24" y="0"/>
                  </a:moveTo>
                  <a:cubicBezTo>
                    <a:pt x="20" y="0"/>
                    <a:pt x="16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4" y="9"/>
                    <a:pt x="0" y="16"/>
                    <a:pt x="0" y="24"/>
                  </a:cubicBezTo>
                  <a:cubicBezTo>
                    <a:pt x="0" y="30"/>
                    <a:pt x="3" y="37"/>
                    <a:pt x="7" y="42"/>
                  </a:cubicBezTo>
                  <a:cubicBezTo>
                    <a:pt x="12" y="46"/>
                    <a:pt x="18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8" y="50"/>
                    <a:pt x="32" y="49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49" y="33"/>
                    <a:pt x="49" y="26"/>
                  </a:cubicBezTo>
                  <a:cubicBezTo>
                    <a:pt x="49" y="20"/>
                    <a:pt x="46" y="13"/>
                    <a:pt x="42" y="9"/>
                  </a:cubicBezTo>
                  <a:cubicBezTo>
                    <a:pt x="37" y="4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8" name="Freeform 746"/>
            <p:cNvSpPr>
              <a:spLocks noEditPoints="1"/>
            </p:cNvSpPr>
            <p:nvPr/>
          </p:nvSpPr>
          <p:spPr bwMode="auto">
            <a:xfrm>
              <a:off x="3260" y="1320"/>
              <a:ext cx="189" cy="201"/>
            </a:xfrm>
            <a:custGeom>
              <a:avLst/>
              <a:gdLst>
                <a:gd name="T0" fmla="*/ 34 w 80"/>
                <a:gd name="T1" fmla="*/ 81 h 85"/>
                <a:gd name="T2" fmla="*/ 31 w 80"/>
                <a:gd name="T3" fmla="*/ 81 h 85"/>
                <a:gd name="T4" fmla="*/ 28 w 80"/>
                <a:gd name="T5" fmla="*/ 80 h 85"/>
                <a:gd name="T6" fmla="*/ 27 w 80"/>
                <a:gd name="T7" fmla="*/ 77 h 85"/>
                <a:gd name="T8" fmla="*/ 56 w 80"/>
                <a:gd name="T9" fmla="*/ 75 h 85"/>
                <a:gd name="T10" fmla="*/ 52 w 80"/>
                <a:gd name="T11" fmla="*/ 75 h 85"/>
                <a:gd name="T12" fmla="*/ 44 w 80"/>
                <a:gd name="T13" fmla="*/ 72 h 85"/>
                <a:gd name="T14" fmla="*/ 60 w 80"/>
                <a:gd name="T15" fmla="*/ 75 h 85"/>
                <a:gd name="T16" fmla="*/ 43 w 80"/>
                <a:gd name="T17" fmla="*/ 75 h 85"/>
                <a:gd name="T18" fmla="*/ 47 w 80"/>
                <a:gd name="T19" fmla="*/ 75 h 85"/>
                <a:gd name="T20" fmla="*/ 26 w 80"/>
                <a:gd name="T21" fmla="*/ 72 h 85"/>
                <a:gd name="T22" fmla="*/ 21 w 80"/>
                <a:gd name="T23" fmla="*/ 69 h 85"/>
                <a:gd name="T24" fmla="*/ 19 w 80"/>
                <a:gd name="T25" fmla="*/ 67 h 85"/>
                <a:gd name="T26" fmla="*/ 19 w 80"/>
                <a:gd name="T27" fmla="*/ 67 h 85"/>
                <a:gd name="T28" fmla="*/ 13 w 80"/>
                <a:gd name="T29" fmla="*/ 67 h 85"/>
                <a:gd name="T30" fmla="*/ 10 w 80"/>
                <a:gd name="T31" fmla="*/ 66 h 85"/>
                <a:gd name="T32" fmla="*/ 10 w 80"/>
                <a:gd name="T33" fmla="*/ 61 h 85"/>
                <a:gd name="T34" fmla="*/ 8 w 80"/>
                <a:gd name="T35" fmla="*/ 58 h 85"/>
                <a:gd name="T36" fmla="*/ 73 w 80"/>
                <a:gd name="T37" fmla="*/ 59 h 85"/>
                <a:gd name="T38" fmla="*/ 73 w 80"/>
                <a:gd name="T39" fmla="*/ 55 h 85"/>
                <a:gd name="T40" fmla="*/ 67 w 80"/>
                <a:gd name="T41" fmla="*/ 59 h 85"/>
                <a:gd name="T42" fmla="*/ 10 w 80"/>
                <a:gd name="T43" fmla="*/ 48 h 85"/>
                <a:gd name="T44" fmla="*/ 7 w 80"/>
                <a:gd name="T45" fmla="*/ 42 h 85"/>
                <a:gd name="T46" fmla="*/ 7 w 80"/>
                <a:gd name="T47" fmla="*/ 38 h 85"/>
                <a:gd name="T48" fmla="*/ 4 w 80"/>
                <a:gd name="T49" fmla="*/ 38 h 85"/>
                <a:gd name="T50" fmla="*/ 73 w 80"/>
                <a:gd name="T51" fmla="*/ 30 h 85"/>
                <a:gd name="T52" fmla="*/ 17 w 80"/>
                <a:gd name="T53" fmla="*/ 18 h 85"/>
                <a:gd name="T54" fmla="*/ 53 w 80"/>
                <a:gd name="T55" fmla="*/ 10 h 85"/>
                <a:gd name="T56" fmla="*/ 70 w 80"/>
                <a:gd name="T57" fmla="*/ 16 h 85"/>
                <a:gd name="T58" fmla="*/ 70 w 80"/>
                <a:gd name="T59" fmla="*/ 27 h 85"/>
                <a:gd name="T60" fmla="*/ 71 w 80"/>
                <a:gd name="T61" fmla="*/ 40 h 85"/>
                <a:gd name="T62" fmla="*/ 72 w 80"/>
                <a:gd name="T63" fmla="*/ 52 h 85"/>
                <a:gd name="T64" fmla="*/ 64 w 80"/>
                <a:gd name="T65" fmla="*/ 67 h 85"/>
                <a:gd name="T66" fmla="*/ 42 w 80"/>
                <a:gd name="T67" fmla="*/ 69 h 85"/>
                <a:gd name="T68" fmla="*/ 29 w 80"/>
                <a:gd name="T69" fmla="*/ 73 h 85"/>
                <a:gd name="T70" fmla="*/ 18 w 80"/>
                <a:gd name="T71" fmla="*/ 59 h 85"/>
                <a:gd name="T72" fmla="*/ 12 w 80"/>
                <a:gd name="T73" fmla="*/ 39 h 85"/>
                <a:gd name="T74" fmla="*/ 13 w 80"/>
                <a:gd name="T75" fmla="*/ 27 h 85"/>
                <a:gd name="T76" fmla="*/ 21 w 80"/>
                <a:gd name="T77" fmla="*/ 17 h 85"/>
                <a:gd name="T78" fmla="*/ 31 w 80"/>
                <a:gd name="T79" fmla="*/ 11 h 85"/>
                <a:gd name="T80" fmla="*/ 44 w 80"/>
                <a:gd name="T81" fmla="*/ 0 h 85"/>
                <a:gd name="T82" fmla="*/ 29 w 80"/>
                <a:gd name="T83" fmla="*/ 4 h 85"/>
                <a:gd name="T84" fmla="*/ 16 w 80"/>
                <a:gd name="T85" fmla="*/ 11 h 85"/>
                <a:gd name="T86" fmla="*/ 8 w 80"/>
                <a:gd name="T87" fmla="*/ 23 h 85"/>
                <a:gd name="T88" fmla="*/ 0 w 80"/>
                <a:gd name="T89" fmla="*/ 43 h 85"/>
                <a:gd name="T90" fmla="*/ 6 w 80"/>
                <a:gd name="T91" fmla="*/ 52 h 85"/>
                <a:gd name="T92" fmla="*/ 4 w 80"/>
                <a:gd name="T93" fmla="*/ 61 h 85"/>
                <a:gd name="T94" fmla="*/ 16 w 80"/>
                <a:gd name="T95" fmla="*/ 69 h 85"/>
                <a:gd name="T96" fmla="*/ 36 w 80"/>
                <a:gd name="T97" fmla="*/ 85 h 85"/>
                <a:gd name="T98" fmla="*/ 49 w 80"/>
                <a:gd name="T99" fmla="*/ 77 h 85"/>
                <a:gd name="T100" fmla="*/ 65 w 80"/>
                <a:gd name="T101" fmla="*/ 75 h 85"/>
                <a:gd name="T102" fmla="*/ 67 w 80"/>
                <a:gd name="T103" fmla="*/ 67 h 85"/>
                <a:gd name="T104" fmla="*/ 70 w 80"/>
                <a:gd name="T105" fmla="*/ 61 h 85"/>
                <a:gd name="T106" fmla="*/ 80 w 80"/>
                <a:gd name="T107" fmla="*/ 42 h 85"/>
                <a:gd name="T108" fmla="*/ 75 w 80"/>
                <a:gd name="T109" fmla="*/ 33 h 85"/>
                <a:gd name="T110" fmla="*/ 78 w 80"/>
                <a:gd name="T111" fmla="*/ 24 h 85"/>
                <a:gd name="T112" fmla="*/ 71 w 80"/>
                <a:gd name="T113" fmla="*/ 14 h 85"/>
                <a:gd name="T114" fmla="*/ 65 w 80"/>
                <a:gd name="T115" fmla="*/ 16 h 85"/>
                <a:gd name="T116" fmla="*/ 44 w 80"/>
                <a:gd name="T1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5">
                  <a:moveTo>
                    <a:pt x="35" y="81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moveTo>
                    <a:pt x="34" y="81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34" y="80"/>
                    <a:pt x="34" y="79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5" y="80"/>
                    <a:pt x="34" y="81"/>
                  </a:cubicBezTo>
                  <a:moveTo>
                    <a:pt x="31" y="81"/>
                  </a:moveTo>
                  <a:cubicBezTo>
                    <a:pt x="31" y="81"/>
                    <a:pt x="30" y="81"/>
                    <a:pt x="30" y="80"/>
                  </a:cubicBezTo>
                  <a:cubicBezTo>
                    <a:pt x="31" y="79"/>
                    <a:pt x="32" y="78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3" y="78"/>
                    <a:pt x="32" y="80"/>
                    <a:pt x="31" y="81"/>
                  </a:cubicBezTo>
                  <a:moveTo>
                    <a:pt x="28" y="80"/>
                  </a:moveTo>
                  <a:cubicBezTo>
                    <a:pt x="28" y="80"/>
                    <a:pt x="28" y="80"/>
                    <a:pt x="27" y="80"/>
                  </a:cubicBezTo>
                  <a:cubicBezTo>
                    <a:pt x="28" y="78"/>
                    <a:pt x="29" y="77"/>
                    <a:pt x="3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8"/>
                    <a:pt x="29" y="79"/>
                    <a:pt x="28" y="80"/>
                  </a:cubicBezTo>
                  <a:moveTo>
                    <a:pt x="27" y="77"/>
                  </a:moveTo>
                  <a:cubicBezTo>
                    <a:pt x="28" y="77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6"/>
                    <a:pt x="28" y="77"/>
                    <a:pt x="27" y="77"/>
                  </a:cubicBezTo>
                  <a:moveTo>
                    <a:pt x="55" y="78"/>
                  </a:moveTo>
                  <a:cubicBezTo>
                    <a:pt x="56" y="77"/>
                    <a:pt x="56" y="76"/>
                    <a:pt x="56" y="75"/>
                  </a:cubicBezTo>
                  <a:cubicBezTo>
                    <a:pt x="57" y="75"/>
                    <a:pt x="58" y="74"/>
                    <a:pt x="59" y="74"/>
                  </a:cubicBezTo>
                  <a:cubicBezTo>
                    <a:pt x="58" y="75"/>
                    <a:pt x="58" y="76"/>
                    <a:pt x="57" y="77"/>
                  </a:cubicBezTo>
                  <a:cubicBezTo>
                    <a:pt x="57" y="77"/>
                    <a:pt x="56" y="77"/>
                    <a:pt x="55" y="78"/>
                  </a:cubicBezTo>
                  <a:moveTo>
                    <a:pt x="53" y="77"/>
                  </a:moveTo>
                  <a:cubicBezTo>
                    <a:pt x="52" y="76"/>
                    <a:pt x="52" y="76"/>
                    <a:pt x="52" y="75"/>
                  </a:cubicBezTo>
                  <a:cubicBezTo>
                    <a:pt x="52" y="74"/>
                    <a:pt x="52" y="73"/>
                    <a:pt x="53" y="72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3" y="75"/>
                    <a:pt x="53" y="76"/>
                    <a:pt x="53" y="77"/>
                  </a:cubicBezTo>
                  <a:moveTo>
                    <a:pt x="42" y="72"/>
                  </a:moveTo>
                  <a:cubicBezTo>
                    <a:pt x="42" y="72"/>
                    <a:pt x="43" y="72"/>
                    <a:pt x="44" y="72"/>
                  </a:cubicBezTo>
                  <a:cubicBezTo>
                    <a:pt x="43" y="73"/>
                    <a:pt x="42" y="74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3"/>
                    <a:pt x="41" y="72"/>
                  </a:cubicBezTo>
                  <a:cubicBezTo>
                    <a:pt x="42" y="72"/>
                    <a:pt x="42" y="72"/>
                    <a:pt x="42" y="72"/>
                  </a:cubicBezTo>
                  <a:moveTo>
                    <a:pt x="60" y="75"/>
                  </a:moveTo>
                  <a:cubicBezTo>
                    <a:pt x="60" y="74"/>
                    <a:pt x="61" y="73"/>
                    <a:pt x="61" y="73"/>
                  </a:cubicBezTo>
                  <a:cubicBezTo>
                    <a:pt x="62" y="72"/>
                    <a:pt x="63" y="72"/>
                    <a:pt x="63" y="71"/>
                  </a:cubicBezTo>
                  <a:cubicBezTo>
                    <a:pt x="63" y="72"/>
                    <a:pt x="63" y="73"/>
                    <a:pt x="63" y="73"/>
                  </a:cubicBezTo>
                  <a:cubicBezTo>
                    <a:pt x="62" y="74"/>
                    <a:pt x="61" y="74"/>
                    <a:pt x="60" y="75"/>
                  </a:cubicBezTo>
                  <a:moveTo>
                    <a:pt x="43" y="75"/>
                  </a:moveTo>
                  <a:cubicBezTo>
                    <a:pt x="44" y="74"/>
                    <a:pt x="45" y="73"/>
                    <a:pt x="46" y="72"/>
                  </a:cubicBezTo>
                  <a:cubicBezTo>
                    <a:pt x="46" y="71"/>
                    <a:pt x="47" y="71"/>
                    <a:pt x="47" y="71"/>
                  </a:cubicBezTo>
                  <a:cubicBezTo>
                    <a:pt x="46" y="73"/>
                    <a:pt x="45" y="74"/>
                    <a:pt x="45" y="75"/>
                  </a:cubicBezTo>
                  <a:cubicBezTo>
                    <a:pt x="44" y="75"/>
                    <a:pt x="43" y="75"/>
                    <a:pt x="43" y="75"/>
                  </a:cubicBezTo>
                  <a:moveTo>
                    <a:pt x="47" y="75"/>
                  </a:moveTo>
                  <a:cubicBezTo>
                    <a:pt x="48" y="73"/>
                    <a:pt x="48" y="72"/>
                    <a:pt x="49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2"/>
                    <a:pt x="49" y="73"/>
                    <a:pt x="49" y="74"/>
                  </a:cubicBezTo>
                  <a:cubicBezTo>
                    <a:pt x="48" y="74"/>
                    <a:pt x="47" y="74"/>
                    <a:pt x="47" y="75"/>
                  </a:cubicBezTo>
                  <a:moveTo>
                    <a:pt x="26" y="72"/>
                  </a:moveTo>
                  <a:cubicBezTo>
                    <a:pt x="24" y="72"/>
                    <a:pt x="23" y="71"/>
                    <a:pt x="22" y="70"/>
                  </a:cubicBezTo>
                  <a:cubicBezTo>
                    <a:pt x="23" y="69"/>
                    <a:pt x="25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70"/>
                    <a:pt x="26" y="71"/>
                    <a:pt x="26" y="72"/>
                  </a:cubicBezTo>
                  <a:moveTo>
                    <a:pt x="21" y="69"/>
                  </a:moveTo>
                  <a:cubicBezTo>
                    <a:pt x="21" y="69"/>
                    <a:pt x="20" y="69"/>
                    <a:pt x="20" y="68"/>
                  </a:cubicBezTo>
                  <a:cubicBezTo>
                    <a:pt x="21" y="67"/>
                    <a:pt x="22" y="67"/>
                    <a:pt x="23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3" y="68"/>
                    <a:pt x="22" y="69"/>
                    <a:pt x="21" y="69"/>
                  </a:cubicBezTo>
                  <a:moveTo>
                    <a:pt x="19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5"/>
                    <a:pt x="19" y="65"/>
                  </a:cubicBezTo>
                  <a:cubicBezTo>
                    <a:pt x="19" y="64"/>
                    <a:pt x="19" y="64"/>
                    <a:pt x="20" y="64"/>
                  </a:cubicBezTo>
                  <a:cubicBezTo>
                    <a:pt x="20" y="64"/>
                    <a:pt x="21" y="65"/>
                    <a:pt x="22" y="65"/>
                  </a:cubicBezTo>
                  <a:cubicBezTo>
                    <a:pt x="21" y="66"/>
                    <a:pt x="20" y="66"/>
                    <a:pt x="19" y="67"/>
                  </a:cubicBezTo>
                  <a:moveTo>
                    <a:pt x="13" y="67"/>
                  </a:moveTo>
                  <a:cubicBezTo>
                    <a:pt x="13" y="66"/>
                    <a:pt x="14" y="65"/>
                    <a:pt x="14" y="65"/>
                  </a:cubicBezTo>
                  <a:cubicBezTo>
                    <a:pt x="15" y="64"/>
                    <a:pt x="15" y="64"/>
                    <a:pt x="16" y="64"/>
                  </a:cubicBezTo>
                  <a:cubicBezTo>
                    <a:pt x="16" y="64"/>
                    <a:pt x="15" y="65"/>
                    <a:pt x="15" y="66"/>
                  </a:cubicBezTo>
                  <a:cubicBezTo>
                    <a:pt x="14" y="66"/>
                    <a:pt x="14" y="67"/>
                    <a:pt x="13" y="67"/>
                  </a:cubicBezTo>
                  <a:moveTo>
                    <a:pt x="10" y="67"/>
                  </a:moveTo>
                  <a:cubicBezTo>
                    <a:pt x="10" y="66"/>
                    <a:pt x="9" y="65"/>
                    <a:pt x="9" y="64"/>
                  </a:cubicBezTo>
                  <a:cubicBezTo>
                    <a:pt x="9" y="64"/>
                    <a:pt x="10" y="63"/>
                    <a:pt x="10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4"/>
                    <a:pt x="11" y="65"/>
                    <a:pt x="10" y="66"/>
                  </a:cubicBezTo>
                  <a:cubicBezTo>
                    <a:pt x="10" y="67"/>
                    <a:pt x="10" y="67"/>
                    <a:pt x="10" y="67"/>
                  </a:cubicBezTo>
                  <a:moveTo>
                    <a:pt x="8" y="63"/>
                  </a:moveTo>
                  <a:cubicBezTo>
                    <a:pt x="7" y="62"/>
                    <a:pt x="7" y="62"/>
                    <a:pt x="7" y="61"/>
                  </a:cubicBezTo>
                  <a:cubicBezTo>
                    <a:pt x="7" y="60"/>
                    <a:pt x="8" y="60"/>
                    <a:pt x="8" y="59"/>
                  </a:cubicBezTo>
                  <a:cubicBezTo>
                    <a:pt x="9" y="60"/>
                    <a:pt x="9" y="61"/>
                    <a:pt x="10" y="61"/>
                  </a:cubicBezTo>
                  <a:cubicBezTo>
                    <a:pt x="9" y="62"/>
                    <a:pt x="8" y="62"/>
                    <a:pt x="8" y="63"/>
                  </a:cubicBezTo>
                  <a:moveTo>
                    <a:pt x="6" y="60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7" y="58"/>
                    <a:pt x="7" y="57"/>
                  </a:cubicBezTo>
                  <a:cubicBezTo>
                    <a:pt x="7" y="57"/>
                    <a:pt x="7" y="58"/>
                    <a:pt x="8" y="58"/>
                  </a:cubicBezTo>
                  <a:cubicBezTo>
                    <a:pt x="7" y="59"/>
                    <a:pt x="7" y="59"/>
                    <a:pt x="6" y="60"/>
                  </a:cubicBezTo>
                  <a:moveTo>
                    <a:pt x="73" y="59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73" y="57"/>
                    <a:pt x="73" y="57"/>
                    <a:pt x="74" y="56"/>
                  </a:cubicBezTo>
                  <a:cubicBezTo>
                    <a:pt x="74" y="57"/>
                    <a:pt x="73" y="58"/>
                    <a:pt x="73" y="59"/>
                  </a:cubicBezTo>
                  <a:moveTo>
                    <a:pt x="67" y="59"/>
                  </a:moveTo>
                  <a:cubicBezTo>
                    <a:pt x="68" y="58"/>
                    <a:pt x="68" y="57"/>
                    <a:pt x="69" y="57"/>
                  </a:cubicBezTo>
                  <a:cubicBezTo>
                    <a:pt x="69" y="56"/>
                    <a:pt x="70" y="55"/>
                    <a:pt x="70" y="55"/>
                  </a:cubicBezTo>
                  <a:cubicBezTo>
                    <a:pt x="71" y="55"/>
                    <a:pt x="71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2" y="56"/>
                    <a:pt x="71" y="57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9" y="58"/>
                    <a:pt x="69" y="58"/>
                    <a:pt x="68" y="58"/>
                  </a:cubicBezTo>
                  <a:cubicBezTo>
                    <a:pt x="68" y="59"/>
                    <a:pt x="67" y="59"/>
                    <a:pt x="67" y="59"/>
                  </a:cubicBezTo>
                  <a:moveTo>
                    <a:pt x="10" y="48"/>
                  </a:moveTo>
                  <a:cubicBezTo>
                    <a:pt x="10" y="48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7" y="42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7" y="42"/>
                    <a:pt x="7" y="41"/>
                    <a:pt x="8" y="40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moveTo>
                    <a:pt x="5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5" y="39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6" y="40"/>
                    <a:pt x="6" y="41"/>
                    <a:pt x="5" y="42"/>
                  </a:cubicBezTo>
                  <a:moveTo>
                    <a:pt x="4" y="38"/>
                  </a:moveTo>
                  <a:cubicBezTo>
                    <a:pt x="4" y="38"/>
                    <a:pt x="4" y="38"/>
                    <a:pt x="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73" y="30"/>
                  </a:moveTo>
                  <a:cubicBezTo>
                    <a:pt x="73" y="30"/>
                    <a:pt x="73" y="29"/>
                    <a:pt x="73" y="29"/>
                  </a:cubicBezTo>
                  <a:cubicBezTo>
                    <a:pt x="73" y="29"/>
                    <a:pt x="74" y="29"/>
                    <a:pt x="74" y="28"/>
                  </a:cubicBezTo>
                  <a:cubicBezTo>
                    <a:pt x="74" y="29"/>
                    <a:pt x="74" y="29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moveTo>
                    <a:pt x="17" y="18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8" y="16"/>
                    <a:pt x="17" y="17"/>
                    <a:pt x="17" y="18"/>
                  </a:cubicBezTo>
                  <a:moveTo>
                    <a:pt x="43" y="9"/>
                  </a:moveTo>
                  <a:cubicBezTo>
                    <a:pt x="44" y="9"/>
                    <a:pt x="44" y="9"/>
                    <a:pt x="44" y="8"/>
                  </a:cubicBezTo>
                  <a:cubicBezTo>
                    <a:pt x="45" y="7"/>
                    <a:pt x="45" y="5"/>
                    <a:pt x="46" y="3"/>
                  </a:cubicBezTo>
                  <a:cubicBezTo>
                    <a:pt x="49" y="4"/>
                    <a:pt x="52" y="4"/>
                    <a:pt x="55" y="6"/>
                  </a:cubicBezTo>
                  <a:cubicBezTo>
                    <a:pt x="54" y="7"/>
                    <a:pt x="54" y="9"/>
                    <a:pt x="53" y="10"/>
                  </a:cubicBezTo>
                  <a:cubicBezTo>
                    <a:pt x="53" y="11"/>
                    <a:pt x="54" y="12"/>
                    <a:pt x="54" y="12"/>
                  </a:cubicBezTo>
                  <a:cubicBezTo>
                    <a:pt x="58" y="14"/>
                    <a:pt x="61" y="16"/>
                    <a:pt x="63" y="19"/>
                  </a:cubicBezTo>
                  <a:cubicBezTo>
                    <a:pt x="64" y="19"/>
                    <a:pt x="64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7" y="18"/>
                    <a:pt x="68" y="17"/>
                    <a:pt x="70" y="16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8"/>
                    <a:pt x="72" y="19"/>
                    <a:pt x="72" y="21"/>
                  </a:cubicBezTo>
                  <a:cubicBezTo>
                    <a:pt x="73" y="22"/>
                    <a:pt x="74" y="23"/>
                    <a:pt x="74" y="23"/>
                  </a:cubicBezTo>
                  <a:cubicBezTo>
                    <a:pt x="74" y="23"/>
                    <a:pt x="74" y="24"/>
                    <a:pt x="74" y="25"/>
                  </a:cubicBezTo>
                  <a:cubicBezTo>
                    <a:pt x="73" y="25"/>
                    <a:pt x="72" y="26"/>
                    <a:pt x="70" y="27"/>
                  </a:cubicBezTo>
                  <a:cubicBezTo>
                    <a:pt x="70" y="28"/>
                    <a:pt x="69" y="28"/>
                    <a:pt x="70" y="29"/>
                  </a:cubicBezTo>
                  <a:cubicBezTo>
                    <a:pt x="70" y="30"/>
                    <a:pt x="70" y="31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5"/>
                    <a:pt x="71" y="37"/>
                    <a:pt x="71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1" y="41"/>
                    <a:pt x="72" y="42"/>
                    <a:pt x="72" y="42"/>
                  </a:cubicBezTo>
                  <a:cubicBezTo>
                    <a:pt x="74" y="42"/>
                    <a:pt x="76" y="42"/>
                    <a:pt x="77" y="43"/>
                  </a:cubicBezTo>
                  <a:cubicBezTo>
                    <a:pt x="77" y="46"/>
                    <a:pt x="76" y="49"/>
                    <a:pt x="75" y="52"/>
                  </a:cubicBezTo>
                  <a:cubicBezTo>
                    <a:pt x="74" y="52"/>
                    <a:pt x="73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0" y="52"/>
                    <a:pt x="69" y="53"/>
                  </a:cubicBezTo>
                  <a:cubicBezTo>
                    <a:pt x="67" y="54"/>
                    <a:pt x="66" y="55"/>
                    <a:pt x="65" y="56"/>
                  </a:cubicBezTo>
                  <a:cubicBezTo>
                    <a:pt x="65" y="58"/>
                    <a:pt x="63" y="59"/>
                    <a:pt x="62" y="61"/>
                  </a:cubicBezTo>
                  <a:cubicBezTo>
                    <a:pt x="61" y="61"/>
                    <a:pt x="61" y="62"/>
                    <a:pt x="62" y="63"/>
                  </a:cubicBezTo>
                  <a:cubicBezTo>
                    <a:pt x="62" y="64"/>
                    <a:pt x="63" y="66"/>
                    <a:pt x="64" y="67"/>
                  </a:cubicBezTo>
                  <a:cubicBezTo>
                    <a:pt x="62" y="69"/>
                    <a:pt x="59" y="71"/>
                    <a:pt x="56" y="72"/>
                  </a:cubicBezTo>
                  <a:cubicBezTo>
                    <a:pt x="55" y="71"/>
                    <a:pt x="54" y="69"/>
                    <a:pt x="54" y="68"/>
                  </a:cubicBezTo>
                  <a:cubicBezTo>
                    <a:pt x="53" y="67"/>
                    <a:pt x="53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68"/>
                    <a:pt x="45" y="69"/>
                    <a:pt x="42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39" y="69"/>
                    <a:pt x="39" y="70"/>
                  </a:cubicBezTo>
                  <a:cubicBezTo>
                    <a:pt x="38" y="72"/>
                    <a:pt x="38" y="73"/>
                    <a:pt x="38" y="75"/>
                  </a:cubicBezTo>
                  <a:cubicBezTo>
                    <a:pt x="35" y="74"/>
                    <a:pt x="32" y="74"/>
                    <a:pt x="29" y="73"/>
                  </a:cubicBezTo>
                  <a:cubicBezTo>
                    <a:pt x="29" y="71"/>
                    <a:pt x="29" y="69"/>
                    <a:pt x="30" y="68"/>
                  </a:cubicBezTo>
                  <a:cubicBezTo>
                    <a:pt x="30" y="67"/>
                    <a:pt x="30" y="66"/>
                    <a:pt x="29" y="66"/>
                  </a:cubicBezTo>
                  <a:cubicBezTo>
                    <a:pt x="25" y="64"/>
                    <a:pt x="22" y="62"/>
                    <a:pt x="20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2" y="59"/>
                    <a:pt x="10" y="56"/>
                    <a:pt x="9" y="53"/>
                  </a:cubicBezTo>
                  <a:cubicBezTo>
                    <a:pt x="10" y="53"/>
                    <a:pt x="12" y="52"/>
                    <a:pt x="13" y="51"/>
                  </a:cubicBezTo>
                  <a:cubicBezTo>
                    <a:pt x="14" y="51"/>
                    <a:pt x="14" y="50"/>
                    <a:pt x="14" y="49"/>
                  </a:cubicBezTo>
                  <a:cubicBezTo>
                    <a:pt x="12" y="46"/>
                    <a:pt x="12" y="43"/>
                    <a:pt x="12" y="39"/>
                  </a:cubicBezTo>
                  <a:cubicBezTo>
                    <a:pt x="12" y="39"/>
                    <a:pt x="12" y="38"/>
                    <a:pt x="12" y="38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9" y="36"/>
                    <a:pt x="7" y="35"/>
                    <a:pt x="6" y="35"/>
                  </a:cubicBezTo>
                  <a:cubicBezTo>
                    <a:pt x="6" y="32"/>
                    <a:pt x="7" y="29"/>
                    <a:pt x="8" y="26"/>
                  </a:cubicBezTo>
                  <a:cubicBezTo>
                    <a:pt x="10" y="26"/>
                    <a:pt x="1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5" y="26"/>
                  </a:cubicBezTo>
                  <a:cubicBezTo>
                    <a:pt x="16" y="25"/>
                    <a:pt x="17" y="23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18"/>
                    <a:pt x="21" y="17"/>
                  </a:cubicBezTo>
                  <a:cubicBezTo>
                    <a:pt x="22" y="17"/>
                    <a:pt x="22" y="16"/>
                    <a:pt x="22" y="15"/>
                  </a:cubicBezTo>
                  <a:cubicBezTo>
                    <a:pt x="21" y="14"/>
                    <a:pt x="20" y="12"/>
                    <a:pt x="19" y="11"/>
                  </a:cubicBezTo>
                  <a:cubicBezTo>
                    <a:pt x="22" y="9"/>
                    <a:pt x="24" y="7"/>
                    <a:pt x="27" y="6"/>
                  </a:cubicBezTo>
                  <a:cubicBezTo>
                    <a:pt x="28" y="8"/>
                    <a:pt x="29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2" y="11"/>
                  </a:cubicBezTo>
                  <a:cubicBezTo>
                    <a:pt x="35" y="10"/>
                    <a:pt x="38" y="9"/>
                    <a:pt x="42" y="9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4" y="0"/>
                  </a:moveTo>
                  <a:cubicBezTo>
                    <a:pt x="44" y="0"/>
                    <a:pt x="43" y="1"/>
                    <a:pt x="43" y="1"/>
                  </a:cubicBezTo>
                  <a:cubicBezTo>
                    <a:pt x="43" y="3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8" y="6"/>
                    <a:pt x="35" y="7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3" y="5"/>
                    <a:pt x="20" y="7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5" y="15"/>
                    <a:pt x="14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4" y="21"/>
                    <a:pt x="13" y="23"/>
                    <a:pt x="13" y="24"/>
                  </a:cubicBezTo>
                  <a:cubicBezTo>
                    <a:pt x="11" y="24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6" y="23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9"/>
                    <a:pt x="1" y="38"/>
                    <a:pt x="0" y="43"/>
                  </a:cubicBezTo>
                  <a:cubicBezTo>
                    <a:pt x="0" y="43"/>
                    <a:pt x="1" y="44"/>
                    <a:pt x="2" y="44"/>
                  </a:cubicBezTo>
                  <a:cubicBezTo>
                    <a:pt x="3" y="45"/>
                    <a:pt x="5" y="45"/>
                    <a:pt x="7" y="45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9"/>
                    <a:pt x="7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5" y="52"/>
                    <a:pt x="5" y="53"/>
                  </a:cubicBezTo>
                  <a:cubicBezTo>
                    <a:pt x="5" y="55"/>
                    <a:pt x="4" y="57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0"/>
                    <a:pt x="3" y="61"/>
                    <a:pt x="4" y="61"/>
                  </a:cubicBezTo>
                  <a:cubicBezTo>
                    <a:pt x="5" y="64"/>
                    <a:pt x="7" y="68"/>
                    <a:pt x="9" y="70"/>
                  </a:cubicBezTo>
                  <a:cubicBezTo>
                    <a:pt x="9" y="71"/>
                    <a:pt x="10" y="71"/>
                    <a:pt x="10" y="71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1" y="71"/>
                    <a:pt x="11" y="71"/>
                    <a:pt x="12" y="71"/>
                  </a:cubicBezTo>
                  <a:cubicBezTo>
                    <a:pt x="13" y="70"/>
                    <a:pt x="14" y="70"/>
                    <a:pt x="16" y="69"/>
                  </a:cubicBezTo>
                  <a:cubicBezTo>
                    <a:pt x="18" y="71"/>
                    <a:pt x="20" y="73"/>
                    <a:pt x="23" y="74"/>
                  </a:cubicBezTo>
                  <a:cubicBezTo>
                    <a:pt x="23" y="76"/>
                    <a:pt x="23" y="78"/>
                    <a:pt x="23" y="80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8" y="83"/>
                    <a:pt x="32" y="84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8" y="84"/>
                    <a:pt x="38" y="83"/>
                  </a:cubicBezTo>
                  <a:cubicBezTo>
                    <a:pt x="38" y="82"/>
                    <a:pt x="39" y="80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4" y="78"/>
                    <a:pt x="46" y="78"/>
                    <a:pt x="49" y="77"/>
                  </a:cubicBezTo>
                  <a:cubicBezTo>
                    <a:pt x="50" y="78"/>
                    <a:pt x="51" y="80"/>
                    <a:pt x="52" y="81"/>
                  </a:cubicBezTo>
                  <a:cubicBezTo>
                    <a:pt x="52" y="82"/>
                    <a:pt x="53" y="82"/>
                    <a:pt x="53" y="82"/>
                  </a:cubicBezTo>
                  <a:cubicBezTo>
                    <a:pt x="53" y="82"/>
                    <a:pt x="54" y="82"/>
                    <a:pt x="54" y="82"/>
                  </a:cubicBezTo>
                  <a:cubicBezTo>
                    <a:pt x="58" y="80"/>
                    <a:pt x="61" y="78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71"/>
                    <a:pt x="67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7" y="63"/>
                    <a:pt x="68" y="62"/>
                    <a:pt x="69" y="62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1" y="61"/>
                    <a:pt x="72" y="61"/>
                    <a:pt x="73" y="62"/>
                  </a:cubicBezTo>
                  <a:cubicBezTo>
                    <a:pt x="73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6" y="59"/>
                    <a:pt x="77" y="57"/>
                    <a:pt x="77" y="54"/>
                  </a:cubicBezTo>
                  <a:cubicBezTo>
                    <a:pt x="79" y="50"/>
                    <a:pt x="80" y="46"/>
                    <a:pt x="80" y="42"/>
                  </a:cubicBezTo>
                  <a:cubicBezTo>
                    <a:pt x="80" y="41"/>
                    <a:pt x="80" y="41"/>
                    <a:pt x="79" y="40"/>
                  </a:cubicBezTo>
                  <a:cubicBezTo>
                    <a:pt x="78" y="40"/>
                    <a:pt x="76" y="40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7"/>
                    <a:pt x="74" y="35"/>
                    <a:pt x="74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3"/>
                    <a:pt x="76" y="32"/>
                    <a:pt x="76" y="32"/>
                  </a:cubicBezTo>
                  <a:cubicBezTo>
                    <a:pt x="76" y="30"/>
                    <a:pt x="77" y="28"/>
                    <a:pt x="77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5"/>
                    <a:pt x="78" y="25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2"/>
                    <a:pt x="76" y="21"/>
                  </a:cubicBezTo>
                  <a:cubicBezTo>
                    <a:pt x="76" y="21"/>
                    <a:pt x="75" y="19"/>
                    <a:pt x="74" y="17"/>
                  </a:cubicBezTo>
                  <a:cubicBezTo>
                    <a:pt x="73" y="16"/>
                    <a:pt x="73" y="16"/>
                    <a:pt x="72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4"/>
                    <a:pt x="66" y="15"/>
                    <a:pt x="65" y="16"/>
                  </a:cubicBezTo>
                  <a:cubicBezTo>
                    <a:pt x="62" y="14"/>
                    <a:pt x="60" y="12"/>
                    <a:pt x="57" y="10"/>
                  </a:cubicBezTo>
                  <a:cubicBezTo>
                    <a:pt x="57" y="8"/>
                    <a:pt x="57" y="7"/>
                    <a:pt x="58" y="5"/>
                  </a:cubicBezTo>
                  <a:cubicBezTo>
                    <a:pt x="58" y="4"/>
                    <a:pt x="58" y="4"/>
                    <a:pt x="57" y="3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9" name="Freeform 747"/>
            <p:cNvSpPr>
              <a:spLocks noEditPoints="1"/>
            </p:cNvSpPr>
            <p:nvPr/>
          </p:nvSpPr>
          <p:spPr bwMode="auto">
            <a:xfrm>
              <a:off x="5024" y="3007"/>
              <a:ext cx="296" cy="284"/>
            </a:xfrm>
            <a:custGeom>
              <a:avLst/>
              <a:gdLst>
                <a:gd name="T0" fmla="*/ 63 w 125"/>
                <a:gd name="T1" fmla="*/ 116 h 120"/>
                <a:gd name="T2" fmla="*/ 5 w 125"/>
                <a:gd name="T3" fmla="*/ 60 h 120"/>
                <a:gd name="T4" fmla="*/ 63 w 125"/>
                <a:gd name="T5" fmla="*/ 4 h 120"/>
                <a:gd name="T6" fmla="*/ 63 w 125"/>
                <a:gd name="T7" fmla="*/ 4 h 120"/>
                <a:gd name="T8" fmla="*/ 103 w 125"/>
                <a:gd name="T9" fmla="*/ 18 h 120"/>
                <a:gd name="T10" fmla="*/ 120 w 125"/>
                <a:gd name="T11" fmla="*/ 60 h 120"/>
                <a:gd name="T12" fmla="*/ 63 w 125"/>
                <a:gd name="T13" fmla="*/ 116 h 120"/>
                <a:gd name="T14" fmla="*/ 63 w 125"/>
                <a:gd name="T15" fmla="*/ 0 h 120"/>
                <a:gd name="T16" fmla="*/ 63 w 125"/>
                <a:gd name="T17" fmla="*/ 0 h 120"/>
                <a:gd name="T18" fmla="*/ 0 w 125"/>
                <a:gd name="T19" fmla="*/ 60 h 120"/>
                <a:gd name="T20" fmla="*/ 63 w 125"/>
                <a:gd name="T21" fmla="*/ 120 h 120"/>
                <a:gd name="T22" fmla="*/ 125 w 125"/>
                <a:gd name="T23" fmla="*/ 60 h 120"/>
                <a:gd name="T24" fmla="*/ 63 w 125"/>
                <a:gd name="T2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0">
                  <a:moveTo>
                    <a:pt x="63" y="116"/>
                  </a:moveTo>
                  <a:cubicBezTo>
                    <a:pt x="35" y="116"/>
                    <a:pt x="5" y="98"/>
                    <a:pt x="5" y="60"/>
                  </a:cubicBezTo>
                  <a:cubicBezTo>
                    <a:pt x="5" y="22"/>
                    <a:pt x="3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8" y="4"/>
                    <a:pt x="92" y="9"/>
                    <a:pt x="103" y="18"/>
                  </a:cubicBezTo>
                  <a:cubicBezTo>
                    <a:pt x="114" y="28"/>
                    <a:pt x="120" y="43"/>
                    <a:pt x="120" y="60"/>
                  </a:cubicBezTo>
                  <a:cubicBezTo>
                    <a:pt x="120" y="98"/>
                    <a:pt x="90" y="116"/>
                    <a:pt x="63" y="116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2" y="0"/>
                    <a:pt x="0" y="20"/>
                    <a:pt x="0" y="60"/>
                  </a:cubicBezTo>
                  <a:cubicBezTo>
                    <a:pt x="0" y="100"/>
                    <a:pt x="32" y="120"/>
                    <a:pt x="63" y="120"/>
                  </a:cubicBezTo>
                  <a:cubicBezTo>
                    <a:pt x="94" y="120"/>
                    <a:pt x="125" y="100"/>
                    <a:pt x="125" y="60"/>
                  </a:cubicBezTo>
                  <a:cubicBezTo>
                    <a:pt x="125" y="20"/>
                    <a:pt x="9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0" name="Freeform 748"/>
            <p:cNvSpPr>
              <a:spLocks noEditPoints="1"/>
            </p:cNvSpPr>
            <p:nvPr/>
          </p:nvSpPr>
          <p:spPr bwMode="auto">
            <a:xfrm>
              <a:off x="4986" y="2969"/>
              <a:ext cx="372" cy="360"/>
            </a:xfrm>
            <a:custGeom>
              <a:avLst/>
              <a:gdLst>
                <a:gd name="T0" fmla="*/ 79 w 157"/>
                <a:gd name="T1" fmla="*/ 147 h 152"/>
                <a:gd name="T2" fmla="*/ 5 w 157"/>
                <a:gd name="T3" fmla="*/ 76 h 152"/>
                <a:gd name="T4" fmla="*/ 79 w 157"/>
                <a:gd name="T5" fmla="*/ 4 h 152"/>
                <a:gd name="T6" fmla="*/ 153 w 157"/>
                <a:gd name="T7" fmla="*/ 76 h 152"/>
                <a:gd name="T8" fmla="*/ 79 w 157"/>
                <a:gd name="T9" fmla="*/ 147 h 152"/>
                <a:gd name="T10" fmla="*/ 79 w 157"/>
                <a:gd name="T11" fmla="*/ 0 h 152"/>
                <a:gd name="T12" fmla="*/ 25 w 157"/>
                <a:gd name="T13" fmla="*/ 19 h 152"/>
                <a:gd name="T14" fmla="*/ 0 w 157"/>
                <a:gd name="T15" fmla="*/ 76 h 152"/>
                <a:gd name="T16" fmla="*/ 25 w 157"/>
                <a:gd name="T17" fmla="*/ 133 h 152"/>
                <a:gd name="T18" fmla="*/ 79 w 157"/>
                <a:gd name="T19" fmla="*/ 152 h 152"/>
                <a:gd name="T20" fmla="*/ 132 w 157"/>
                <a:gd name="T21" fmla="*/ 133 h 152"/>
                <a:gd name="T22" fmla="*/ 157 w 157"/>
                <a:gd name="T23" fmla="*/ 76 h 152"/>
                <a:gd name="T24" fmla="*/ 132 w 157"/>
                <a:gd name="T25" fmla="*/ 19 h 152"/>
                <a:gd name="T26" fmla="*/ 79 w 157"/>
                <a:gd name="T2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2">
                  <a:moveTo>
                    <a:pt x="79" y="147"/>
                  </a:moveTo>
                  <a:cubicBezTo>
                    <a:pt x="42" y="147"/>
                    <a:pt x="5" y="124"/>
                    <a:pt x="5" y="76"/>
                  </a:cubicBezTo>
                  <a:cubicBezTo>
                    <a:pt x="5" y="28"/>
                    <a:pt x="42" y="4"/>
                    <a:pt x="79" y="4"/>
                  </a:cubicBezTo>
                  <a:cubicBezTo>
                    <a:pt x="116" y="4"/>
                    <a:pt x="153" y="28"/>
                    <a:pt x="153" y="76"/>
                  </a:cubicBezTo>
                  <a:cubicBezTo>
                    <a:pt x="153" y="124"/>
                    <a:pt x="116" y="147"/>
                    <a:pt x="79" y="147"/>
                  </a:cubicBezTo>
                  <a:moveTo>
                    <a:pt x="79" y="0"/>
                  </a:moveTo>
                  <a:cubicBezTo>
                    <a:pt x="58" y="0"/>
                    <a:pt x="39" y="7"/>
                    <a:pt x="25" y="19"/>
                  </a:cubicBezTo>
                  <a:cubicBezTo>
                    <a:pt x="9" y="33"/>
                    <a:pt x="0" y="53"/>
                    <a:pt x="0" y="76"/>
                  </a:cubicBezTo>
                  <a:cubicBezTo>
                    <a:pt x="0" y="99"/>
                    <a:pt x="9" y="119"/>
                    <a:pt x="25" y="133"/>
                  </a:cubicBezTo>
                  <a:cubicBezTo>
                    <a:pt x="39" y="145"/>
                    <a:pt x="58" y="152"/>
                    <a:pt x="79" y="152"/>
                  </a:cubicBezTo>
                  <a:cubicBezTo>
                    <a:pt x="99" y="152"/>
                    <a:pt x="118" y="145"/>
                    <a:pt x="132" y="133"/>
                  </a:cubicBezTo>
                  <a:cubicBezTo>
                    <a:pt x="148" y="119"/>
                    <a:pt x="157" y="99"/>
                    <a:pt x="157" y="76"/>
                  </a:cubicBezTo>
                  <a:cubicBezTo>
                    <a:pt x="157" y="53"/>
                    <a:pt x="148" y="33"/>
                    <a:pt x="132" y="19"/>
                  </a:cubicBezTo>
                  <a:cubicBezTo>
                    <a:pt x="118" y="7"/>
                    <a:pt x="99" y="0"/>
                    <a:pt x="7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1" name="Freeform 749"/>
            <p:cNvSpPr>
              <a:spLocks/>
            </p:cNvSpPr>
            <p:nvPr/>
          </p:nvSpPr>
          <p:spPr bwMode="auto">
            <a:xfrm>
              <a:off x="5159" y="3031"/>
              <a:ext cx="16" cy="31"/>
            </a:xfrm>
            <a:custGeom>
              <a:avLst/>
              <a:gdLst>
                <a:gd name="T0" fmla="*/ 4 w 7"/>
                <a:gd name="T1" fmla="*/ 0 h 13"/>
                <a:gd name="T2" fmla="*/ 1 w 7"/>
                <a:gd name="T3" fmla="*/ 1 h 13"/>
                <a:gd name="T4" fmla="*/ 2 w 7"/>
                <a:gd name="T5" fmla="*/ 12 h 13"/>
                <a:gd name="T6" fmla="*/ 3 w 7"/>
                <a:gd name="T7" fmla="*/ 13 h 13"/>
                <a:gd name="T8" fmla="*/ 4 w 7"/>
                <a:gd name="T9" fmla="*/ 13 h 13"/>
                <a:gd name="T10" fmla="*/ 6 w 7"/>
                <a:gd name="T11" fmla="*/ 10 h 13"/>
                <a:gd name="T12" fmla="*/ 6 w 7"/>
                <a:gd name="T13" fmla="*/ 3 h 13"/>
                <a:gd name="T14" fmla="*/ 5 w 7"/>
                <a:gd name="T15" fmla="*/ 0 h 13"/>
                <a:gd name="T16" fmla="*/ 4 w 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9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7" y="8"/>
                    <a:pt x="7" y="5"/>
                    <a:pt x="6" y="3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2" name="Freeform 750"/>
            <p:cNvSpPr>
              <a:spLocks/>
            </p:cNvSpPr>
            <p:nvPr/>
          </p:nvSpPr>
          <p:spPr bwMode="auto">
            <a:xfrm>
              <a:off x="5159" y="3230"/>
              <a:ext cx="16" cy="40"/>
            </a:xfrm>
            <a:custGeom>
              <a:avLst/>
              <a:gdLst>
                <a:gd name="T0" fmla="*/ 3 w 7"/>
                <a:gd name="T1" fmla="*/ 0 h 17"/>
                <a:gd name="T2" fmla="*/ 1 w 7"/>
                <a:gd name="T3" fmla="*/ 2 h 17"/>
                <a:gd name="T4" fmla="*/ 1 w 7"/>
                <a:gd name="T5" fmla="*/ 14 h 17"/>
                <a:gd name="T6" fmla="*/ 2 w 7"/>
                <a:gd name="T7" fmla="*/ 16 h 17"/>
                <a:gd name="T8" fmla="*/ 4 w 7"/>
                <a:gd name="T9" fmla="*/ 17 h 17"/>
                <a:gd name="T10" fmla="*/ 6 w 7"/>
                <a:gd name="T11" fmla="*/ 16 h 17"/>
                <a:gd name="T12" fmla="*/ 5 w 7"/>
                <a:gd name="T13" fmla="*/ 1 h 17"/>
                <a:gd name="T14" fmla="*/ 4 w 7"/>
                <a:gd name="T15" fmla="*/ 0 h 17"/>
                <a:gd name="T16" fmla="*/ 3 w 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5"/>
                    <a:pt x="0" y="11"/>
                    <a:pt x="1" y="14"/>
                  </a:cubicBezTo>
                  <a:cubicBezTo>
                    <a:pt x="1" y="14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7" y="15"/>
                    <a:pt x="7" y="3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3" name="Freeform 751"/>
            <p:cNvSpPr>
              <a:spLocks/>
            </p:cNvSpPr>
            <p:nvPr/>
          </p:nvSpPr>
          <p:spPr bwMode="auto">
            <a:xfrm>
              <a:off x="5047" y="3142"/>
              <a:ext cx="43" cy="17"/>
            </a:xfrm>
            <a:custGeom>
              <a:avLst/>
              <a:gdLst>
                <a:gd name="T0" fmla="*/ 9 w 18"/>
                <a:gd name="T1" fmla="*/ 0 h 7"/>
                <a:gd name="T2" fmla="*/ 3 w 18"/>
                <a:gd name="T3" fmla="*/ 1 h 7"/>
                <a:gd name="T4" fmla="*/ 1 w 18"/>
                <a:gd name="T5" fmla="*/ 2 h 7"/>
                <a:gd name="T6" fmla="*/ 1 w 18"/>
                <a:gd name="T7" fmla="*/ 6 h 7"/>
                <a:gd name="T8" fmla="*/ 8 w 18"/>
                <a:gd name="T9" fmla="*/ 7 h 7"/>
                <a:gd name="T10" fmla="*/ 16 w 18"/>
                <a:gd name="T11" fmla="*/ 5 h 7"/>
                <a:gd name="T12" fmla="*/ 17 w 18"/>
                <a:gd name="T13" fmla="*/ 4 h 7"/>
                <a:gd name="T14" fmla="*/ 17 w 18"/>
                <a:gd name="T15" fmla="*/ 2 h 7"/>
                <a:gd name="T16" fmla="*/ 15 w 18"/>
                <a:gd name="T17" fmla="*/ 1 h 7"/>
                <a:gd name="T18" fmla="*/ 9 w 1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9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6"/>
                    <a:pt x="2" y="7"/>
                    <a:pt x="8" y="7"/>
                  </a:cubicBezTo>
                  <a:cubicBezTo>
                    <a:pt x="10" y="7"/>
                    <a:pt x="15" y="6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1"/>
                    <a:pt x="15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4" name="Freeform 752"/>
            <p:cNvSpPr>
              <a:spLocks/>
            </p:cNvSpPr>
            <p:nvPr/>
          </p:nvSpPr>
          <p:spPr bwMode="auto">
            <a:xfrm>
              <a:off x="5246" y="3142"/>
              <a:ext cx="41" cy="17"/>
            </a:xfrm>
            <a:custGeom>
              <a:avLst/>
              <a:gdLst>
                <a:gd name="T0" fmla="*/ 9 w 17"/>
                <a:gd name="T1" fmla="*/ 0 h 7"/>
                <a:gd name="T2" fmla="*/ 1 w 17"/>
                <a:gd name="T3" fmla="*/ 2 h 7"/>
                <a:gd name="T4" fmla="*/ 0 w 17"/>
                <a:gd name="T5" fmla="*/ 3 h 7"/>
                <a:gd name="T6" fmla="*/ 0 w 17"/>
                <a:gd name="T7" fmla="*/ 5 h 7"/>
                <a:gd name="T8" fmla="*/ 2 w 17"/>
                <a:gd name="T9" fmla="*/ 6 h 7"/>
                <a:gd name="T10" fmla="*/ 9 w 17"/>
                <a:gd name="T11" fmla="*/ 7 h 7"/>
                <a:gd name="T12" fmla="*/ 14 w 17"/>
                <a:gd name="T13" fmla="*/ 6 h 7"/>
                <a:gd name="T14" fmla="*/ 17 w 17"/>
                <a:gd name="T15" fmla="*/ 5 h 7"/>
                <a:gd name="T16" fmla="*/ 16 w 17"/>
                <a:gd name="T17" fmla="*/ 1 h 7"/>
                <a:gd name="T18" fmla="*/ 9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7" y="0"/>
                    <a:pt x="3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4" y="6"/>
                    <a:pt x="6" y="7"/>
                    <a:pt x="9" y="7"/>
                  </a:cubicBezTo>
                  <a:cubicBezTo>
                    <a:pt x="11" y="7"/>
                    <a:pt x="13" y="7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6" y="1"/>
                    <a:pt x="15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5" name="Freeform 753"/>
            <p:cNvSpPr>
              <a:spLocks/>
            </p:cNvSpPr>
            <p:nvPr/>
          </p:nvSpPr>
          <p:spPr bwMode="auto">
            <a:xfrm>
              <a:off x="5066" y="3197"/>
              <a:ext cx="22" cy="19"/>
            </a:xfrm>
            <a:custGeom>
              <a:avLst/>
              <a:gdLst>
                <a:gd name="T0" fmla="*/ 7 w 9"/>
                <a:gd name="T1" fmla="*/ 0 h 8"/>
                <a:gd name="T2" fmla="*/ 6 w 9"/>
                <a:gd name="T3" fmla="*/ 1 h 8"/>
                <a:gd name="T4" fmla="*/ 1 w 9"/>
                <a:gd name="T5" fmla="*/ 5 h 8"/>
                <a:gd name="T6" fmla="*/ 1 w 9"/>
                <a:gd name="T7" fmla="*/ 7 h 8"/>
                <a:gd name="T8" fmla="*/ 2 w 9"/>
                <a:gd name="T9" fmla="*/ 8 h 8"/>
                <a:gd name="T10" fmla="*/ 3 w 9"/>
                <a:gd name="T11" fmla="*/ 8 h 8"/>
                <a:gd name="T12" fmla="*/ 9 w 9"/>
                <a:gd name="T13" fmla="*/ 2 h 8"/>
                <a:gd name="T14" fmla="*/ 8 w 9"/>
                <a:gd name="T15" fmla="*/ 0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3" y="4"/>
                    <a:pt x="1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7"/>
                    <a:pt x="7" y="5"/>
                    <a:pt x="9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6" name="Freeform 754"/>
            <p:cNvSpPr>
              <a:spLocks/>
            </p:cNvSpPr>
            <p:nvPr/>
          </p:nvSpPr>
          <p:spPr bwMode="auto">
            <a:xfrm>
              <a:off x="5111" y="3232"/>
              <a:ext cx="17" cy="19"/>
            </a:xfrm>
            <a:custGeom>
              <a:avLst/>
              <a:gdLst>
                <a:gd name="T0" fmla="*/ 5 w 7"/>
                <a:gd name="T1" fmla="*/ 0 h 8"/>
                <a:gd name="T2" fmla="*/ 4 w 7"/>
                <a:gd name="T3" fmla="*/ 1 h 8"/>
                <a:gd name="T4" fmla="*/ 1 w 7"/>
                <a:gd name="T5" fmla="*/ 6 h 8"/>
                <a:gd name="T6" fmla="*/ 1 w 7"/>
                <a:gd name="T7" fmla="*/ 8 h 8"/>
                <a:gd name="T8" fmla="*/ 2 w 7"/>
                <a:gd name="T9" fmla="*/ 8 h 8"/>
                <a:gd name="T10" fmla="*/ 3 w 7"/>
                <a:gd name="T11" fmla="*/ 8 h 8"/>
                <a:gd name="T12" fmla="*/ 6 w 7"/>
                <a:gd name="T13" fmla="*/ 3 h 8"/>
                <a:gd name="T14" fmla="*/ 6 w 7"/>
                <a:gd name="T15" fmla="*/ 1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2" y="3"/>
                    <a:pt x="2" y="4"/>
                    <a:pt x="1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6"/>
                    <a:pt x="5" y="5"/>
                    <a:pt x="6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7" name="Freeform 755"/>
            <p:cNvSpPr>
              <a:spLocks/>
            </p:cNvSpPr>
            <p:nvPr/>
          </p:nvSpPr>
          <p:spPr bwMode="auto">
            <a:xfrm>
              <a:off x="5211" y="3235"/>
              <a:ext cx="19" cy="14"/>
            </a:xfrm>
            <a:custGeom>
              <a:avLst/>
              <a:gdLst>
                <a:gd name="T0" fmla="*/ 2 w 8"/>
                <a:gd name="T1" fmla="*/ 0 h 6"/>
                <a:gd name="T2" fmla="*/ 1 w 8"/>
                <a:gd name="T3" fmla="*/ 0 h 6"/>
                <a:gd name="T4" fmla="*/ 1 w 8"/>
                <a:gd name="T5" fmla="*/ 2 h 6"/>
                <a:gd name="T6" fmla="*/ 3 w 8"/>
                <a:gd name="T7" fmla="*/ 5 h 6"/>
                <a:gd name="T8" fmla="*/ 5 w 8"/>
                <a:gd name="T9" fmla="*/ 6 h 6"/>
                <a:gd name="T10" fmla="*/ 6 w 8"/>
                <a:gd name="T11" fmla="*/ 6 h 6"/>
                <a:gd name="T12" fmla="*/ 7 w 8"/>
                <a:gd name="T13" fmla="*/ 5 h 6"/>
                <a:gd name="T14" fmla="*/ 7 w 8"/>
                <a:gd name="T15" fmla="*/ 3 h 6"/>
                <a:gd name="T16" fmla="*/ 5 w 8"/>
                <a:gd name="T17" fmla="*/ 2 h 6"/>
                <a:gd name="T18" fmla="*/ 4 w 8"/>
                <a:gd name="T19" fmla="*/ 0 h 6"/>
                <a:gd name="T20" fmla="*/ 2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2" y="4"/>
                    <a:pt x="3" y="5"/>
                  </a:cubicBezTo>
                  <a:cubicBezTo>
                    <a:pt x="3" y="5"/>
                    <a:pt x="4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8" name="Freeform 756"/>
            <p:cNvSpPr>
              <a:spLocks/>
            </p:cNvSpPr>
            <p:nvPr/>
          </p:nvSpPr>
          <p:spPr bwMode="auto">
            <a:xfrm>
              <a:off x="5251" y="3197"/>
              <a:ext cx="21" cy="14"/>
            </a:xfrm>
            <a:custGeom>
              <a:avLst/>
              <a:gdLst>
                <a:gd name="T0" fmla="*/ 2 w 9"/>
                <a:gd name="T1" fmla="*/ 0 h 6"/>
                <a:gd name="T2" fmla="*/ 1 w 9"/>
                <a:gd name="T3" fmla="*/ 0 h 6"/>
                <a:gd name="T4" fmla="*/ 1 w 9"/>
                <a:gd name="T5" fmla="*/ 3 h 6"/>
                <a:gd name="T6" fmla="*/ 4 w 9"/>
                <a:gd name="T7" fmla="*/ 4 h 6"/>
                <a:gd name="T8" fmla="*/ 7 w 9"/>
                <a:gd name="T9" fmla="*/ 6 h 6"/>
                <a:gd name="T10" fmla="*/ 8 w 9"/>
                <a:gd name="T11" fmla="*/ 6 h 6"/>
                <a:gd name="T12" fmla="*/ 9 w 9"/>
                <a:gd name="T13" fmla="*/ 5 h 6"/>
                <a:gd name="T14" fmla="*/ 8 w 9"/>
                <a:gd name="T15" fmla="*/ 3 h 6"/>
                <a:gd name="T16" fmla="*/ 6 w 9"/>
                <a:gd name="T17" fmla="*/ 2 h 6"/>
                <a:gd name="T18" fmla="*/ 3 w 9"/>
                <a:gd name="T19" fmla="*/ 0 h 6"/>
                <a:gd name="T20" fmla="*/ 2 w 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5"/>
                    <a:pt x="5" y="5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9" name="Freeform 757"/>
            <p:cNvSpPr>
              <a:spLocks/>
            </p:cNvSpPr>
            <p:nvPr/>
          </p:nvSpPr>
          <p:spPr bwMode="auto">
            <a:xfrm>
              <a:off x="5059" y="3093"/>
              <a:ext cx="26" cy="16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1 h 7"/>
                <a:gd name="T4" fmla="*/ 0 w 11"/>
                <a:gd name="T5" fmla="*/ 3 h 7"/>
                <a:gd name="T6" fmla="*/ 4 w 11"/>
                <a:gd name="T7" fmla="*/ 5 h 7"/>
                <a:gd name="T8" fmla="*/ 8 w 11"/>
                <a:gd name="T9" fmla="*/ 7 h 7"/>
                <a:gd name="T10" fmla="*/ 9 w 11"/>
                <a:gd name="T11" fmla="*/ 7 h 7"/>
                <a:gd name="T12" fmla="*/ 10 w 11"/>
                <a:gd name="T13" fmla="*/ 6 h 7"/>
                <a:gd name="T14" fmla="*/ 10 w 11"/>
                <a:gd name="T15" fmla="*/ 4 h 7"/>
                <a:gd name="T16" fmla="*/ 5 w 11"/>
                <a:gd name="T17" fmla="*/ 2 h 7"/>
                <a:gd name="T18" fmla="*/ 2 w 11"/>
                <a:gd name="T19" fmla="*/ 0 h 7"/>
                <a:gd name="T20" fmla="*/ 1 w 11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1" y="5"/>
                    <a:pt x="10" y="4"/>
                  </a:cubicBezTo>
                  <a:cubicBezTo>
                    <a:pt x="8" y="3"/>
                    <a:pt x="7" y="3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0" name="Freeform 758"/>
            <p:cNvSpPr>
              <a:spLocks/>
            </p:cNvSpPr>
            <p:nvPr/>
          </p:nvSpPr>
          <p:spPr bwMode="auto">
            <a:xfrm>
              <a:off x="5211" y="3040"/>
              <a:ext cx="19" cy="22"/>
            </a:xfrm>
            <a:custGeom>
              <a:avLst/>
              <a:gdLst>
                <a:gd name="T0" fmla="*/ 6 w 8"/>
                <a:gd name="T1" fmla="*/ 0 h 9"/>
                <a:gd name="T2" fmla="*/ 5 w 8"/>
                <a:gd name="T3" fmla="*/ 1 h 9"/>
                <a:gd name="T4" fmla="*/ 3 w 8"/>
                <a:gd name="T5" fmla="*/ 3 h 9"/>
                <a:gd name="T6" fmla="*/ 0 w 8"/>
                <a:gd name="T7" fmla="*/ 7 h 9"/>
                <a:gd name="T8" fmla="*/ 1 w 8"/>
                <a:gd name="T9" fmla="*/ 9 h 9"/>
                <a:gd name="T10" fmla="*/ 2 w 8"/>
                <a:gd name="T11" fmla="*/ 9 h 9"/>
                <a:gd name="T12" fmla="*/ 3 w 8"/>
                <a:gd name="T13" fmla="*/ 8 h 9"/>
                <a:gd name="T14" fmla="*/ 5 w 8"/>
                <a:gd name="T15" fmla="*/ 6 h 9"/>
                <a:gd name="T16" fmla="*/ 7 w 8"/>
                <a:gd name="T17" fmla="*/ 2 h 9"/>
                <a:gd name="T18" fmla="*/ 7 w 8"/>
                <a:gd name="T19" fmla="*/ 0 h 9"/>
                <a:gd name="T20" fmla="*/ 6 w 8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5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1" name="Freeform 759"/>
            <p:cNvSpPr>
              <a:spLocks/>
            </p:cNvSpPr>
            <p:nvPr/>
          </p:nvSpPr>
          <p:spPr bwMode="auto">
            <a:xfrm>
              <a:off x="5251" y="3071"/>
              <a:ext cx="19" cy="19"/>
            </a:xfrm>
            <a:custGeom>
              <a:avLst/>
              <a:gdLst>
                <a:gd name="T0" fmla="*/ 7 w 8"/>
                <a:gd name="T1" fmla="*/ 0 h 8"/>
                <a:gd name="T2" fmla="*/ 5 w 8"/>
                <a:gd name="T3" fmla="*/ 1 h 8"/>
                <a:gd name="T4" fmla="*/ 2 w 8"/>
                <a:gd name="T5" fmla="*/ 5 h 8"/>
                <a:gd name="T6" fmla="*/ 1 w 8"/>
                <a:gd name="T7" fmla="*/ 7 h 8"/>
                <a:gd name="T8" fmla="*/ 2 w 8"/>
                <a:gd name="T9" fmla="*/ 8 h 8"/>
                <a:gd name="T10" fmla="*/ 3 w 8"/>
                <a:gd name="T11" fmla="*/ 8 h 8"/>
                <a:gd name="T12" fmla="*/ 8 w 8"/>
                <a:gd name="T13" fmla="*/ 3 h 8"/>
                <a:gd name="T14" fmla="*/ 7 w 8"/>
                <a:gd name="T15" fmla="*/ 1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6" y="0"/>
                    <a:pt x="5" y="1"/>
                    <a:pt x="5" y="1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2" name="Freeform 760"/>
            <p:cNvSpPr>
              <a:spLocks noEditPoints="1"/>
            </p:cNvSpPr>
            <p:nvPr/>
          </p:nvSpPr>
          <p:spPr bwMode="auto">
            <a:xfrm>
              <a:off x="5100" y="3057"/>
              <a:ext cx="158" cy="116"/>
            </a:xfrm>
            <a:custGeom>
              <a:avLst/>
              <a:gdLst>
                <a:gd name="T0" fmla="*/ 30 w 67"/>
                <a:gd name="T1" fmla="*/ 43 h 49"/>
                <a:gd name="T2" fmla="*/ 27 w 67"/>
                <a:gd name="T3" fmla="*/ 41 h 49"/>
                <a:gd name="T4" fmla="*/ 30 w 67"/>
                <a:gd name="T5" fmla="*/ 37 h 49"/>
                <a:gd name="T6" fmla="*/ 30 w 67"/>
                <a:gd name="T7" fmla="*/ 37 h 49"/>
                <a:gd name="T8" fmla="*/ 33 w 67"/>
                <a:gd name="T9" fmla="*/ 39 h 49"/>
                <a:gd name="T10" fmla="*/ 32 w 67"/>
                <a:gd name="T11" fmla="*/ 42 h 49"/>
                <a:gd name="T12" fmla="*/ 30 w 67"/>
                <a:gd name="T13" fmla="*/ 43 h 49"/>
                <a:gd name="T14" fmla="*/ 4 w 67"/>
                <a:gd name="T15" fmla="*/ 0 h 49"/>
                <a:gd name="T16" fmla="*/ 3 w 67"/>
                <a:gd name="T17" fmla="*/ 0 h 49"/>
                <a:gd name="T18" fmla="*/ 6 w 67"/>
                <a:gd name="T19" fmla="*/ 11 h 49"/>
                <a:gd name="T20" fmla="*/ 28 w 67"/>
                <a:gd name="T21" fmla="*/ 48 h 49"/>
                <a:gd name="T22" fmla="*/ 29 w 67"/>
                <a:gd name="T23" fmla="*/ 49 h 49"/>
                <a:gd name="T24" fmla="*/ 65 w 67"/>
                <a:gd name="T25" fmla="*/ 25 h 49"/>
                <a:gd name="T26" fmla="*/ 60 w 67"/>
                <a:gd name="T27" fmla="*/ 19 h 49"/>
                <a:gd name="T28" fmla="*/ 32 w 67"/>
                <a:gd name="T29" fmla="*/ 34 h 49"/>
                <a:gd name="T30" fmla="*/ 11 w 67"/>
                <a:gd name="T31" fmla="*/ 6 h 49"/>
                <a:gd name="T32" fmla="*/ 4 w 67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9">
                  <a:moveTo>
                    <a:pt x="30" y="43"/>
                  </a:moveTo>
                  <a:cubicBezTo>
                    <a:pt x="29" y="43"/>
                    <a:pt x="28" y="43"/>
                    <a:pt x="27" y="41"/>
                  </a:cubicBezTo>
                  <a:cubicBezTo>
                    <a:pt x="26" y="40"/>
                    <a:pt x="28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7"/>
                    <a:pt x="33" y="38"/>
                    <a:pt x="33" y="39"/>
                  </a:cubicBezTo>
                  <a:cubicBezTo>
                    <a:pt x="34" y="40"/>
                    <a:pt x="33" y="42"/>
                    <a:pt x="32" y="42"/>
                  </a:cubicBezTo>
                  <a:cubicBezTo>
                    <a:pt x="32" y="43"/>
                    <a:pt x="31" y="43"/>
                    <a:pt x="30" y="43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6" y="11"/>
                    <a:pt x="6" y="11"/>
                  </a:cubicBezTo>
                  <a:cubicBezTo>
                    <a:pt x="13" y="23"/>
                    <a:pt x="24" y="45"/>
                    <a:pt x="28" y="48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5" y="49"/>
                    <a:pt x="65" y="25"/>
                    <a:pt x="65" y="25"/>
                  </a:cubicBezTo>
                  <a:cubicBezTo>
                    <a:pt x="67" y="20"/>
                    <a:pt x="62" y="19"/>
                    <a:pt x="60" y="19"/>
                  </a:cubicBezTo>
                  <a:cubicBezTo>
                    <a:pt x="60" y="19"/>
                    <a:pt x="37" y="32"/>
                    <a:pt x="32" y="34"/>
                  </a:cubicBezTo>
                  <a:cubicBezTo>
                    <a:pt x="28" y="32"/>
                    <a:pt x="17" y="14"/>
                    <a:pt x="11" y="6"/>
                  </a:cubicBezTo>
                  <a:cubicBezTo>
                    <a:pt x="11" y="6"/>
                    <a:pt x="6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3" name="Freeform 761"/>
            <p:cNvSpPr>
              <a:spLocks noEditPoints="1"/>
            </p:cNvSpPr>
            <p:nvPr/>
          </p:nvSpPr>
          <p:spPr bwMode="auto">
            <a:xfrm>
              <a:off x="4716" y="1367"/>
              <a:ext cx="440" cy="450"/>
            </a:xfrm>
            <a:custGeom>
              <a:avLst/>
              <a:gdLst>
                <a:gd name="T0" fmla="*/ 124 w 186"/>
                <a:gd name="T1" fmla="*/ 174 h 190"/>
                <a:gd name="T2" fmla="*/ 90 w 186"/>
                <a:gd name="T3" fmla="*/ 167 h 190"/>
                <a:gd name="T4" fmla="*/ 102 w 186"/>
                <a:gd name="T5" fmla="*/ 167 h 190"/>
                <a:gd name="T6" fmla="*/ 69 w 186"/>
                <a:gd name="T7" fmla="*/ 184 h 190"/>
                <a:gd name="T8" fmla="*/ 105 w 186"/>
                <a:gd name="T9" fmla="*/ 185 h 190"/>
                <a:gd name="T10" fmla="*/ 120 w 186"/>
                <a:gd name="T11" fmla="*/ 172 h 190"/>
                <a:gd name="T12" fmla="*/ 120 w 186"/>
                <a:gd name="T13" fmla="*/ 173 h 190"/>
                <a:gd name="T14" fmla="*/ 46 w 186"/>
                <a:gd name="T15" fmla="*/ 175 h 190"/>
                <a:gd name="T16" fmla="*/ 141 w 186"/>
                <a:gd name="T17" fmla="*/ 156 h 190"/>
                <a:gd name="T18" fmla="*/ 36 w 186"/>
                <a:gd name="T19" fmla="*/ 169 h 190"/>
                <a:gd name="T20" fmla="*/ 118 w 186"/>
                <a:gd name="T21" fmla="*/ 162 h 190"/>
                <a:gd name="T22" fmla="*/ 123 w 186"/>
                <a:gd name="T23" fmla="*/ 154 h 190"/>
                <a:gd name="T24" fmla="*/ 34 w 186"/>
                <a:gd name="T25" fmla="*/ 149 h 190"/>
                <a:gd name="T26" fmla="*/ 151 w 186"/>
                <a:gd name="T27" fmla="*/ 167 h 190"/>
                <a:gd name="T28" fmla="*/ 18 w 186"/>
                <a:gd name="T29" fmla="*/ 149 h 190"/>
                <a:gd name="T30" fmla="*/ 16 w 186"/>
                <a:gd name="T31" fmla="*/ 145 h 190"/>
                <a:gd name="T32" fmla="*/ 161 w 186"/>
                <a:gd name="T33" fmla="*/ 157 h 190"/>
                <a:gd name="T34" fmla="*/ 10 w 186"/>
                <a:gd name="T35" fmla="*/ 134 h 190"/>
                <a:gd name="T36" fmla="*/ 110 w 186"/>
                <a:gd name="T37" fmla="*/ 128 h 190"/>
                <a:gd name="T38" fmla="*/ 170 w 186"/>
                <a:gd name="T39" fmla="*/ 124 h 190"/>
                <a:gd name="T40" fmla="*/ 102 w 186"/>
                <a:gd name="T41" fmla="*/ 121 h 190"/>
                <a:gd name="T42" fmla="*/ 162 w 186"/>
                <a:gd name="T43" fmla="*/ 115 h 190"/>
                <a:gd name="T44" fmla="*/ 156 w 186"/>
                <a:gd name="T45" fmla="*/ 118 h 190"/>
                <a:gd name="T46" fmla="*/ 6 w 186"/>
                <a:gd name="T47" fmla="*/ 117 h 190"/>
                <a:gd name="T48" fmla="*/ 133 w 186"/>
                <a:gd name="T49" fmla="*/ 109 h 190"/>
                <a:gd name="T50" fmla="*/ 177 w 186"/>
                <a:gd name="T51" fmla="*/ 135 h 190"/>
                <a:gd name="T52" fmla="*/ 99 w 186"/>
                <a:gd name="T53" fmla="*/ 107 h 190"/>
                <a:gd name="T54" fmla="*/ 129 w 186"/>
                <a:gd name="T55" fmla="*/ 157 h 190"/>
                <a:gd name="T56" fmla="*/ 106 w 186"/>
                <a:gd name="T57" fmla="*/ 101 h 190"/>
                <a:gd name="T58" fmla="*/ 168 w 186"/>
                <a:gd name="T59" fmla="*/ 128 h 190"/>
                <a:gd name="T60" fmla="*/ 110 w 186"/>
                <a:gd name="T61" fmla="*/ 98 h 190"/>
                <a:gd name="T62" fmla="*/ 97 w 186"/>
                <a:gd name="T63" fmla="*/ 92 h 190"/>
                <a:gd name="T64" fmla="*/ 103 w 186"/>
                <a:gd name="T65" fmla="*/ 88 h 190"/>
                <a:gd name="T66" fmla="*/ 107 w 186"/>
                <a:gd name="T67" fmla="*/ 86 h 190"/>
                <a:gd name="T68" fmla="*/ 123 w 186"/>
                <a:gd name="T69" fmla="*/ 85 h 190"/>
                <a:gd name="T70" fmla="*/ 151 w 186"/>
                <a:gd name="T71" fmla="*/ 107 h 190"/>
                <a:gd name="T72" fmla="*/ 111 w 186"/>
                <a:gd name="T73" fmla="*/ 93 h 190"/>
                <a:gd name="T74" fmla="*/ 123 w 186"/>
                <a:gd name="T75" fmla="*/ 69 h 190"/>
                <a:gd name="T76" fmla="*/ 138 w 186"/>
                <a:gd name="T77" fmla="*/ 60 h 190"/>
                <a:gd name="T78" fmla="*/ 137 w 186"/>
                <a:gd name="T79" fmla="*/ 72 h 190"/>
                <a:gd name="T80" fmla="*/ 168 w 186"/>
                <a:gd name="T81" fmla="*/ 58 h 190"/>
                <a:gd name="T82" fmla="*/ 160 w 186"/>
                <a:gd name="T83" fmla="*/ 62 h 190"/>
                <a:gd name="T84" fmla="*/ 18 w 186"/>
                <a:gd name="T85" fmla="*/ 48 h 190"/>
                <a:gd name="T86" fmla="*/ 95 w 186"/>
                <a:gd name="T87" fmla="*/ 114 h 190"/>
                <a:gd name="T88" fmla="*/ 110 w 186"/>
                <a:gd name="T89" fmla="*/ 162 h 190"/>
                <a:gd name="T90" fmla="*/ 70 w 186"/>
                <a:gd name="T91" fmla="*/ 160 h 190"/>
                <a:gd name="T92" fmla="*/ 117 w 186"/>
                <a:gd name="T93" fmla="*/ 5 h 190"/>
                <a:gd name="T94" fmla="*/ 99 w 186"/>
                <a:gd name="T95" fmla="*/ 78 h 190"/>
                <a:gd name="T96" fmla="*/ 93 w 186"/>
                <a:gd name="T97" fmla="*/ 91 h 190"/>
                <a:gd name="T98" fmla="*/ 94 w 186"/>
                <a:gd name="T99" fmla="*/ 8 h 190"/>
                <a:gd name="T100" fmla="*/ 92 w 186"/>
                <a:gd name="T101" fmla="*/ 6 h 190"/>
                <a:gd name="T102" fmla="*/ 3 w 186"/>
                <a:gd name="T103" fmla="*/ 126 h 190"/>
                <a:gd name="T104" fmla="*/ 16 w 186"/>
                <a:gd name="T105" fmla="*/ 152 h 190"/>
                <a:gd name="T106" fmla="*/ 48 w 186"/>
                <a:gd name="T107" fmla="*/ 181 h 190"/>
                <a:gd name="T108" fmla="*/ 70 w 186"/>
                <a:gd name="T109" fmla="*/ 190 h 190"/>
                <a:gd name="T110" fmla="*/ 89 w 186"/>
                <a:gd name="T111" fmla="*/ 190 h 190"/>
                <a:gd name="T112" fmla="*/ 116 w 186"/>
                <a:gd name="T113" fmla="*/ 184 h 190"/>
                <a:gd name="T114" fmla="*/ 125 w 186"/>
                <a:gd name="T115" fmla="*/ 184 h 190"/>
                <a:gd name="T116" fmla="*/ 147 w 186"/>
                <a:gd name="T117" fmla="*/ 174 h 190"/>
                <a:gd name="T118" fmla="*/ 173 w 186"/>
                <a:gd name="T119" fmla="*/ 139 h 190"/>
                <a:gd name="T120" fmla="*/ 180 w 186"/>
                <a:gd name="T121" fmla="*/ 62 h 190"/>
                <a:gd name="T122" fmla="*/ 179 w 186"/>
                <a:gd name="T123" fmla="*/ 3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0">
                  <a:moveTo>
                    <a:pt x="112" y="184"/>
                  </a:moveTo>
                  <a:cubicBezTo>
                    <a:pt x="112" y="183"/>
                    <a:pt x="112" y="183"/>
                    <a:pt x="112" y="182"/>
                  </a:cubicBezTo>
                  <a:cubicBezTo>
                    <a:pt x="112" y="183"/>
                    <a:pt x="112" y="183"/>
                    <a:pt x="112" y="183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4"/>
                    <a:pt x="112" y="184"/>
                    <a:pt x="112" y="184"/>
                  </a:cubicBezTo>
                  <a:moveTo>
                    <a:pt x="124" y="178"/>
                  </a:moveTo>
                  <a:cubicBezTo>
                    <a:pt x="124" y="177"/>
                    <a:pt x="123" y="177"/>
                    <a:pt x="123" y="176"/>
                  </a:cubicBezTo>
                  <a:cubicBezTo>
                    <a:pt x="123" y="175"/>
                    <a:pt x="124" y="175"/>
                    <a:pt x="124" y="174"/>
                  </a:cubicBezTo>
                  <a:cubicBezTo>
                    <a:pt x="124" y="175"/>
                    <a:pt x="124" y="176"/>
                    <a:pt x="124" y="178"/>
                  </a:cubicBezTo>
                  <a:moveTo>
                    <a:pt x="91" y="167"/>
                  </a:moveTo>
                  <a:cubicBezTo>
                    <a:pt x="92" y="167"/>
                    <a:pt x="92" y="167"/>
                    <a:pt x="92" y="167"/>
                  </a:cubicBezTo>
                  <a:cubicBezTo>
                    <a:pt x="94" y="167"/>
                    <a:pt x="96" y="167"/>
                    <a:pt x="98" y="167"/>
                  </a:cubicBezTo>
                  <a:cubicBezTo>
                    <a:pt x="95" y="173"/>
                    <a:pt x="92" y="180"/>
                    <a:pt x="90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7" y="186"/>
                    <a:pt x="85" y="186"/>
                    <a:pt x="83" y="186"/>
                  </a:cubicBezTo>
                  <a:cubicBezTo>
                    <a:pt x="86" y="179"/>
                    <a:pt x="88" y="173"/>
                    <a:pt x="90" y="167"/>
                  </a:cubicBezTo>
                  <a:cubicBezTo>
                    <a:pt x="91" y="167"/>
                    <a:pt x="91" y="167"/>
                    <a:pt x="91" y="167"/>
                  </a:cubicBezTo>
                  <a:moveTo>
                    <a:pt x="79" y="185"/>
                  </a:moveTo>
                  <a:cubicBezTo>
                    <a:pt x="77" y="185"/>
                    <a:pt x="75" y="185"/>
                    <a:pt x="73" y="184"/>
                  </a:cubicBezTo>
                  <a:cubicBezTo>
                    <a:pt x="75" y="178"/>
                    <a:pt x="77" y="172"/>
                    <a:pt x="80" y="167"/>
                  </a:cubicBezTo>
                  <a:cubicBezTo>
                    <a:pt x="82" y="167"/>
                    <a:pt x="84" y="167"/>
                    <a:pt x="86" y="167"/>
                  </a:cubicBezTo>
                  <a:cubicBezTo>
                    <a:pt x="84" y="173"/>
                    <a:pt x="81" y="179"/>
                    <a:pt x="79" y="185"/>
                  </a:cubicBezTo>
                  <a:moveTo>
                    <a:pt x="94" y="186"/>
                  </a:moveTo>
                  <a:cubicBezTo>
                    <a:pt x="97" y="179"/>
                    <a:pt x="100" y="173"/>
                    <a:pt x="102" y="167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06" y="172"/>
                    <a:pt x="103" y="179"/>
                    <a:pt x="101" y="185"/>
                  </a:cubicBezTo>
                  <a:cubicBezTo>
                    <a:pt x="98" y="185"/>
                    <a:pt x="96" y="186"/>
                    <a:pt x="94" y="186"/>
                  </a:cubicBezTo>
                  <a:moveTo>
                    <a:pt x="69" y="184"/>
                  </a:moveTo>
                  <a:cubicBezTo>
                    <a:pt x="67" y="183"/>
                    <a:pt x="65" y="183"/>
                    <a:pt x="62" y="182"/>
                  </a:cubicBezTo>
                  <a:cubicBezTo>
                    <a:pt x="65" y="176"/>
                    <a:pt x="67" y="170"/>
                    <a:pt x="70" y="165"/>
                  </a:cubicBezTo>
                  <a:cubicBezTo>
                    <a:pt x="72" y="165"/>
                    <a:pt x="74" y="166"/>
                    <a:pt x="76" y="166"/>
                  </a:cubicBezTo>
                  <a:cubicBezTo>
                    <a:pt x="73" y="172"/>
                    <a:pt x="71" y="178"/>
                    <a:pt x="69" y="184"/>
                  </a:cubicBezTo>
                  <a:moveTo>
                    <a:pt x="105" y="185"/>
                  </a:moveTo>
                  <a:cubicBezTo>
                    <a:pt x="107" y="178"/>
                    <a:pt x="110" y="172"/>
                    <a:pt x="113" y="165"/>
                  </a:cubicBezTo>
                  <a:cubicBezTo>
                    <a:pt x="113" y="165"/>
                    <a:pt x="114" y="165"/>
                    <a:pt x="114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4" y="167"/>
                    <a:pt x="114" y="169"/>
                    <a:pt x="114" y="170"/>
                  </a:cubicBezTo>
                  <a:cubicBezTo>
                    <a:pt x="113" y="171"/>
                    <a:pt x="113" y="171"/>
                    <a:pt x="113" y="171"/>
                  </a:cubicBezTo>
                  <a:cubicBezTo>
                    <a:pt x="111" y="176"/>
                    <a:pt x="109" y="180"/>
                    <a:pt x="107" y="184"/>
                  </a:cubicBezTo>
                  <a:cubicBezTo>
                    <a:pt x="106" y="185"/>
                    <a:pt x="106" y="185"/>
                    <a:pt x="105" y="185"/>
                  </a:cubicBezTo>
                  <a:moveTo>
                    <a:pt x="59" y="181"/>
                  </a:moveTo>
                  <a:cubicBezTo>
                    <a:pt x="55" y="180"/>
                    <a:pt x="52" y="178"/>
                    <a:pt x="50" y="177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3" y="171"/>
                    <a:pt x="55" y="166"/>
                    <a:pt x="58" y="161"/>
                  </a:cubicBezTo>
                  <a:cubicBezTo>
                    <a:pt x="61" y="162"/>
                    <a:pt x="64" y="163"/>
                    <a:pt x="66" y="164"/>
                  </a:cubicBezTo>
                  <a:cubicBezTo>
                    <a:pt x="63" y="169"/>
                    <a:pt x="61" y="175"/>
                    <a:pt x="59" y="181"/>
                  </a:cubicBezTo>
                  <a:moveTo>
                    <a:pt x="120" y="173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8"/>
                    <a:pt x="122" y="165"/>
                    <a:pt x="123" y="162"/>
                  </a:cubicBezTo>
                  <a:cubicBezTo>
                    <a:pt x="124" y="161"/>
                    <a:pt x="125" y="160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5" y="162"/>
                    <a:pt x="125" y="165"/>
                  </a:cubicBezTo>
                  <a:cubicBezTo>
                    <a:pt x="125" y="165"/>
                    <a:pt x="124" y="165"/>
                    <a:pt x="124" y="166"/>
                  </a:cubicBezTo>
                  <a:cubicBezTo>
                    <a:pt x="123" y="168"/>
                    <a:pt x="122" y="170"/>
                    <a:pt x="120" y="173"/>
                  </a:cubicBezTo>
                  <a:moveTo>
                    <a:pt x="128" y="179"/>
                  </a:moveTo>
                  <a:cubicBezTo>
                    <a:pt x="128" y="177"/>
                    <a:pt x="128" y="174"/>
                    <a:pt x="129" y="171"/>
                  </a:cubicBezTo>
                  <a:cubicBezTo>
                    <a:pt x="129" y="167"/>
                    <a:pt x="129" y="164"/>
                    <a:pt x="129" y="161"/>
                  </a:cubicBezTo>
                  <a:cubicBezTo>
                    <a:pt x="132" y="160"/>
                    <a:pt x="134" y="160"/>
                    <a:pt x="136" y="159"/>
                  </a:cubicBezTo>
                  <a:cubicBezTo>
                    <a:pt x="134" y="165"/>
                    <a:pt x="132" y="172"/>
                    <a:pt x="130" y="178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29" y="179"/>
                    <a:pt x="128" y="179"/>
                    <a:pt x="128" y="179"/>
                  </a:cubicBezTo>
                  <a:moveTo>
                    <a:pt x="46" y="175"/>
                  </a:moveTo>
                  <a:cubicBezTo>
                    <a:pt x="44" y="174"/>
                    <a:pt x="42" y="172"/>
                    <a:pt x="40" y="171"/>
                  </a:cubicBezTo>
                  <a:cubicBezTo>
                    <a:pt x="42" y="166"/>
                    <a:pt x="44" y="161"/>
                    <a:pt x="47" y="157"/>
                  </a:cubicBezTo>
                  <a:cubicBezTo>
                    <a:pt x="50" y="158"/>
                    <a:pt x="52" y="159"/>
                    <a:pt x="54" y="160"/>
                  </a:cubicBezTo>
                  <a:cubicBezTo>
                    <a:pt x="52" y="165"/>
                    <a:pt x="49" y="170"/>
                    <a:pt x="47" y="174"/>
                  </a:cubicBezTo>
                  <a:cubicBezTo>
                    <a:pt x="46" y="175"/>
                    <a:pt x="46" y="175"/>
                    <a:pt x="46" y="175"/>
                  </a:cubicBezTo>
                  <a:moveTo>
                    <a:pt x="134" y="177"/>
                  </a:moveTo>
                  <a:cubicBezTo>
                    <a:pt x="136" y="170"/>
                    <a:pt x="138" y="163"/>
                    <a:pt x="141" y="157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1" y="156"/>
                    <a:pt x="142" y="156"/>
                    <a:pt x="143" y="155"/>
                  </a:cubicBezTo>
                  <a:cubicBezTo>
                    <a:pt x="141" y="162"/>
                    <a:pt x="139" y="169"/>
                    <a:pt x="137" y="175"/>
                  </a:cubicBezTo>
                  <a:cubicBezTo>
                    <a:pt x="136" y="176"/>
                    <a:pt x="135" y="176"/>
                    <a:pt x="134" y="177"/>
                  </a:cubicBezTo>
                  <a:moveTo>
                    <a:pt x="36" y="169"/>
                  </a:moveTo>
                  <a:cubicBezTo>
                    <a:pt x="35" y="167"/>
                    <a:pt x="33" y="166"/>
                    <a:pt x="31" y="164"/>
                  </a:cubicBezTo>
                  <a:cubicBezTo>
                    <a:pt x="33" y="160"/>
                    <a:pt x="35" y="156"/>
                    <a:pt x="38" y="152"/>
                  </a:cubicBezTo>
                  <a:cubicBezTo>
                    <a:pt x="40" y="153"/>
                    <a:pt x="42" y="154"/>
                    <a:pt x="44" y="155"/>
                  </a:cubicBezTo>
                  <a:cubicBezTo>
                    <a:pt x="41" y="159"/>
                    <a:pt x="38" y="164"/>
                    <a:pt x="36" y="169"/>
                  </a:cubicBezTo>
                  <a:moveTo>
                    <a:pt x="142" y="173"/>
                  </a:moveTo>
                  <a:cubicBezTo>
                    <a:pt x="144" y="166"/>
                    <a:pt x="146" y="159"/>
                    <a:pt x="148" y="153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9" y="152"/>
                    <a:pt x="150" y="151"/>
                    <a:pt x="152" y="150"/>
                  </a:cubicBezTo>
                  <a:cubicBezTo>
                    <a:pt x="150" y="157"/>
                    <a:pt x="148" y="164"/>
                    <a:pt x="145" y="171"/>
                  </a:cubicBezTo>
                  <a:cubicBezTo>
                    <a:pt x="144" y="171"/>
                    <a:pt x="143" y="172"/>
                    <a:pt x="142" y="173"/>
                  </a:cubicBezTo>
                  <a:moveTo>
                    <a:pt x="118" y="165"/>
                  </a:moveTo>
                  <a:cubicBezTo>
                    <a:pt x="118" y="164"/>
                    <a:pt x="118" y="163"/>
                    <a:pt x="118" y="162"/>
                  </a:cubicBezTo>
                  <a:cubicBezTo>
                    <a:pt x="118" y="161"/>
                    <a:pt x="117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8" y="156"/>
                    <a:pt x="119" y="153"/>
                    <a:pt x="121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1"/>
                    <a:pt x="123" y="152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5"/>
                    <a:pt x="123" y="156"/>
                    <a:pt x="122" y="157"/>
                  </a:cubicBezTo>
                  <a:cubicBezTo>
                    <a:pt x="122" y="158"/>
                    <a:pt x="121" y="159"/>
                    <a:pt x="120" y="160"/>
                  </a:cubicBezTo>
                  <a:cubicBezTo>
                    <a:pt x="119" y="162"/>
                    <a:pt x="118" y="163"/>
                    <a:pt x="118" y="165"/>
                  </a:cubicBezTo>
                  <a:moveTo>
                    <a:pt x="28" y="161"/>
                  </a:moveTo>
                  <a:cubicBezTo>
                    <a:pt x="28" y="161"/>
                    <a:pt x="27" y="161"/>
                    <a:pt x="27" y="160"/>
                  </a:cubicBezTo>
                  <a:cubicBezTo>
                    <a:pt x="26" y="159"/>
                    <a:pt x="26" y="159"/>
                    <a:pt x="25" y="158"/>
                  </a:cubicBezTo>
                  <a:cubicBezTo>
                    <a:pt x="27" y="154"/>
                    <a:pt x="28" y="150"/>
                    <a:pt x="30" y="146"/>
                  </a:cubicBezTo>
                  <a:cubicBezTo>
                    <a:pt x="31" y="147"/>
                    <a:pt x="33" y="148"/>
                    <a:pt x="34" y="149"/>
                  </a:cubicBezTo>
                  <a:cubicBezTo>
                    <a:pt x="32" y="153"/>
                    <a:pt x="30" y="157"/>
                    <a:pt x="28" y="161"/>
                  </a:cubicBezTo>
                  <a:moveTo>
                    <a:pt x="151" y="167"/>
                  </a:moveTo>
                  <a:cubicBezTo>
                    <a:pt x="153" y="160"/>
                    <a:pt x="155" y="154"/>
                    <a:pt x="156" y="147"/>
                  </a:cubicBezTo>
                  <a:cubicBezTo>
                    <a:pt x="157" y="147"/>
                    <a:pt x="157" y="147"/>
                    <a:pt x="157" y="147"/>
                  </a:cubicBezTo>
                  <a:cubicBezTo>
                    <a:pt x="158" y="146"/>
                    <a:pt x="159" y="145"/>
                    <a:pt x="160" y="144"/>
                  </a:cubicBezTo>
                  <a:cubicBezTo>
                    <a:pt x="159" y="150"/>
                    <a:pt x="157" y="157"/>
                    <a:pt x="154" y="163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3" y="165"/>
                    <a:pt x="152" y="166"/>
                    <a:pt x="151" y="167"/>
                  </a:cubicBezTo>
                  <a:moveTo>
                    <a:pt x="114" y="155"/>
                  </a:moveTo>
                  <a:cubicBezTo>
                    <a:pt x="114" y="153"/>
                    <a:pt x="113" y="152"/>
                    <a:pt x="112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4" y="147"/>
                    <a:pt x="115" y="144"/>
                    <a:pt x="117" y="142"/>
                  </a:cubicBezTo>
                  <a:cubicBezTo>
                    <a:pt x="118" y="143"/>
                    <a:pt x="118" y="144"/>
                    <a:pt x="119" y="146"/>
                  </a:cubicBezTo>
                  <a:cubicBezTo>
                    <a:pt x="117" y="149"/>
                    <a:pt x="116" y="152"/>
                    <a:pt x="114" y="155"/>
                  </a:cubicBezTo>
                  <a:moveTo>
                    <a:pt x="22" y="154"/>
                  </a:moveTo>
                  <a:cubicBezTo>
                    <a:pt x="21" y="153"/>
                    <a:pt x="20" y="151"/>
                    <a:pt x="18" y="149"/>
                  </a:cubicBezTo>
                  <a:cubicBezTo>
                    <a:pt x="20" y="146"/>
                    <a:pt x="21" y="144"/>
                    <a:pt x="23" y="141"/>
                  </a:cubicBezTo>
                  <a:cubicBezTo>
                    <a:pt x="24" y="142"/>
                    <a:pt x="25" y="143"/>
                    <a:pt x="27" y="144"/>
                  </a:cubicBezTo>
                  <a:cubicBezTo>
                    <a:pt x="25" y="148"/>
                    <a:pt x="24" y="151"/>
                    <a:pt x="22" y="154"/>
                  </a:cubicBezTo>
                  <a:moveTo>
                    <a:pt x="16" y="145"/>
                  </a:moveTo>
                  <a:cubicBezTo>
                    <a:pt x="15" y="145"/>
                    <a:pt x="15" y="144"/>
                    <a:pt x="14" y="143"/>
                  </a:cubicBezTo>
                  <a:cubicBezTo>
                    <a:pt x="16" y="140"/>
                    <a:pt x="17" y="138"/>
                    <a:pt x="18" y="136"/>
                  </a:cubicBezTo>
                  <a:cubicBezTo>
                    <a:pt x="19" y="136"/>
                    <a:pt x="19" y="137"/>
                    <a:pt x="20" y="138"/>
                  </a:cubicBezTo>
                  <a:cubicBezTo>
                    <a:pt x="18" y="140"/>
                    <a:pt x="17" y="143"/>
                    <a:pt x="16" y="145"/>
                  </a:cubicBezTo>
                  <a:moveTo>
                    <a:pt x="161" y="157"/>
                  </a:moveTo>
                  <a:cubicBezTo>
                    <a:pt x="163" y="151"/>
                    <a:pt x="164" y="145"/>
                    <a:pt x="165" y="139"/>
                  </a:cubicBezTo>
                  <a:cubicBezTo>
                    <a:pt x="167" y="138"/>
                    <a:pt x="168" y="136"/>
                    <a:pt x="169" y="135"/>
                  </a:cubicBezTo>
                  <a:cubicBezTo>
                    <a:pt x="169" y="137"/>
                    <a:pt x="169" y="138"/>
                    <a:pt x="168" y="140"/>
                  </a:cubicBezTo>
                  <a:cubicBezTo>
                    <a:pt x="168" y="142"/>
                    <a:pt x="168" y="144"/>
                    <a:pt x="168" y="145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6" y="150"/>
                    <a:pt x="164" y="153"/>
                    <a:pt x="161" y="157"/>
                  </a:cubicBezTo>
                  <a:moveTo>
                    <a:pt x="111" y="145"/>
                  </a:moveTo>
                  <a:cubicBezTo>
                    <a:pt x="110" y="143"/>
                    <a:pt x="109" y="142"/>
                    <a:pt x="109" y="140"/>
                  </a:cubicBezTo>
                  <a:cubicBezTo>
                    <a:pt x="110" y="137"/>
                    <a:pt x="111" y="135"/>
                    <a:pt x="112" y="132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3" y="134"/>
                    <a:pt x="114" y="136"/>
                    <a:pt x="115" y="138"/>
                  </a:cubicBezTo>
                  <a:cubicBezTo>
                    <a:pt x="113" y="140"/>
                    <a:pt x="112" y="142"/>
                    <a:pt x="111" y="145"/>
                  </a:cubicBezTo>
                  <a:moveTo>
                    <a:pt x="12" y="139"/>
                  </a:moveTo>
                  <a:cubicBezTo>
                    <a:pt x="11" y="137"/>
                    <a:pt x="11" y="135"/>
                    <a:pt x="10" y="134"/>
                  </a:cubicBezTo>
                  <a:cubicBezTo>
                    <a:pt x="11" y="132"/>
                    <a:pt x="12" y="131"/>
                    <a:pt x="13" y="129"/>
                  </a:cubicBezTo>
                  <a:cubicBezTo>
                    <a:pt x="14" y="130"/>
                    <a:pt x="15" y="131"/>
                    <a:pt x="15" y="132"/>
                  </a:cubicBezTo>
                  <a:cubicBezTo>
                    <a:pt x="14" y="134"/>
                    <a:pt x="13" y="136"/>
                    <a:pt x="12" y="139"/>
                  </a:cubicBezTo>
                  <a:moveTo>
                    <a:pt x="107" y="134"/>
                  </a:moveTo>
                  <a:cubicBezTo>
                    <a:pt x="106" y="133"/>
                    <a:pt x="106" y="131"/>
                    <a:pt x="105" y="13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6" y="128"/>
                    <a:pt x="107" y="126"/>
                    <a:pt x="108" y="124"/>
                  </a:cubicBezTo>
                  <a:cubicBezTo>
                    <a:pt x="108" y="126"/>
                    <a:pt x="109" y="127"/>
                    <a:pt x="110" y="128"/>
                  </a:cubicBezTo>
                  <a:cubicBezTo>
                    <a:pt x="109" y="130"/>
                    <a:pt x="108" y="132"/>
                    <a:pt x="107" y="134"/>
                  </a:cubicBezTo>
                  <a:moveTo>
                    <a:pt x="8" y="129"/>
                  </a:moveTo>
                  <a:cubicBezTo>
                    <a:pt x="8" y="127"/>
                    <a:pt x="7" y="125"/>
                    <a:pt x="7" y="123"/>
                  </a:cubicBezTo>
                  <a:cubicBezTo>
                    <a:pt x="7" y="122"/>
                    <a:pt x="8" y="121"/>
                    <a:pt x="8" y="120"/>
                  </a:cubicBezTo>
                  <a:cubicBezTo>
                    <a:pt x="9" y="122"/>
                    <a:pt x="10" y="123"/>
                    <a:pt x="11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26"/>
                    <a:pt x="9" y="128"/>
                    <a:pt x="8" y="129"/>
                  </a:cubicBezTo>
                  <a:moveTo>
                    <a:pt x="170" y="124"/>
                  </a:moveTo>
                  <a:cubicBezTo>
                    <a:pt x="169" y="124"/>
                    <a:pt x="169" y="124"/>
                    <a:pt x="168" y="123"/>
                  </a:cubicBezTo>
                  <a:cubicBezTo>
                    <a:pt x="169" y="121"/>
                    <a:pt x="170" y="120"/>
                    <a:pt x="171" y="118"/>
                  </a:cubicBezTo>
                  <a:cubicBezTo>
                    <a:pt x="172" y="119"/>
                    <a:pt x="173" y="119"/>
                    <a:pt x="174" y="119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2" y="122"/>
                    <a:pt x="171" y="123"/>
                    <a:pt x="170" y="124"/>
                  </a:cubicBezTo>
                  <a:moveTo>
                    <a:pt x="103" y="125"/>
                  </a:moveTo>
                  <a:cubicBezTo>
                    <a:pt x="103" y="123"/>
                    <a:pt x="103" y="122"/>
                    <a:pt x="102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20"/>
                    <a:pt x="104" y="119"/>
                    <a:pt x="104" y="118"/>
                  </a:cubicBezTo>
                  <a:cubicBezTo>
                    <a:pt x="105" y="119"/>
                    <a:pt x="105" y="119"/>
                    <a:pt x="106" y="120"/>
                  </a:cubicBezTo>
                  <a:cubicBezTo>
                    <a:pt x="105" y="122"/>
                    <a:pt x="104" y="123"/>
                    <a:pt x="103" y="125"/>
                  </a:cubicBezTo>
                  <a:moveTo>
                    <a:pt x="164" y="122"/>
                  </a:moveTo>
                  <a:cubicBezTo>
                    <a:pt x="163" y="121"/>
                    <a:pt x="161" y="121"/>
                    <a:pt x="159" y="120"/>
                  </a:cubicBezTo>
                  <a:cubicBezTo>
                    <a:pt x="160" y="118"/>
                    <a:pt x="161" y="117"/>
                    <a:pt x="162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4" y="116"/>
                    <a:pt x="166" y="116"/>
                    <a:pt x="167" y="117"/>
                  </a:cubicBezTo>
                  <a:cubicBezTo>
                    <a:pt x="166" y="118"/>
                    <a:pt x="165" y="120"/>
                    <a:pt x="164" y="122"/>
                  </a:cubicBezTo>
                  <a:moveTo>
                    <a:pt x="101" y="116"/>
                  </a:moveTo>
                  <a:cubicBezTo>
                    <a:pt x="100" y="115"/>
                    <a:pt x="100" y="115"/>
                    <a:pt x="100" y="114"/>
                  </a:cubicBezTo>
                  <a:cubicBezTo>
                    <a:pt x="100" y="113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1" y="114"/>
                    <a:pt x="101" y="115"/>
                    <a:pt x="101" y="116"/>
                  </a:cubicBezTo>
                  <a:moveTo>
                    <a:pt x="156" y="118"/>
                  </a:moveTo>
                  <a:cubicBezTo>
                    <a:pt x="154" y="117"/>
                    <a:pt x="151" y="116"/>
                    <a:pt x="149" y="115"/>
                  </a:cubicBezTo>
                  <a:cubicBezTo>
                    <a:pt x="150" y="114"/>
                    <a:pt x="150" y="113"/>
                    <a:pt x="151" y="111"/>
                  </a:cubicBezTo>
                  <a:cubicBezTo>
                    <a:pt x="154" y="112"/>
                    <a:pt x="156" y="113"/>
                    <a:pt x="158" y="114"/>
                  </a:cubicBezTo>
                  <a:cubicBezTo>
                    <a:pt x="157" y="115"/>
                    <a:pt x="156" y="117"/>
                    <a:pt x="156" y="118"/>
                  </a:cubicBezTo>
                  <a:moveTo>
                    <a:pt x="6" y="117"/>
                  </a:moveTo>
                  <a:cubicBezTo>
                    <a:pt x="5" y="115"/>
                    <a:pt x="5" y="112"/>
                    <a:pt x="5" y="110"/>
                  </a:cubicBezTo>
                  <a:cubicBezTo>
                    <a:pt x="5" y="112"/>
                    <a:pt x="6" y="114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moveTo>
                    <a:pt x="145" y="114"/>
                  </a:moveTo>
                  <a:cubicBezTo>
                    <a:pt x="144" y="113"/>
                    <a:pt x="144" y="113"/>
                    <a:pt x="143" y="113"/>
                  </a:cubicBezTo>
                  <a:cubicBezTo>
                    <a:pt x="143" y="112"/>
                    <a:pt x="144" y="110"/>
                    <a:pt x="144" y="109"/>
                  </a:cubicBezTo>
                  <a:cubicBezTo>
                    <a:pt x="145" y="109"/>
                    <a:pt x="146" y="110"/>
                    <a:pt x="147" y="110"/>
                  </a:cubicBezTo>
                  <a:cubicBezTo>
                    <a:pt x="147" y="111"/>
                    <a:pt x="146" y="113"/>
                    <a:pt x="145" y="114"/>
                  </a:cubicBezTo>
                  <a:moveTo>
                    <a:pt x="139" y="111"/>
                  </a:moveTo>
                  <a:cubicBezTo>
                    <a:pt x="137" y="110"/>
                    <a:pt x="135" y="110"/>
                    <a:pt x="133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8"/>
                    <a:pt x="134" y="107"/>
                    <a:pt x="134" y="106"/>
                  </a:cubicBezTo>
                  <a:cubicBezTo>
                    <a:pt x="136" y="106"/>
                    <a:pt x="139" y="107"/>
                    <a:pt x="141" y="108"/>
                  </a:cubicBezTo>
                  <a:cubicBezTo>
                    <a:pt x="140" y="109"/>
                    <a:pt x="140" y="110"/>
                    <a:pt x="139" y="111"/>
                  </a:cubicBezTo>
                  <a:moveTo>
                    <a:pt x="177" y="135"/>
                  </a:moveTo>
                  <a:cubicBezTo>
                    <a:pt x="177" y="130"/>
                    <a:pt x="178" y="125"/>
                    <a:pt x="178" y="119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80" y="114"/>
                    <a:pt x="181" y="109"/>
                    <a:pt x="182" y="103"/>
                  </a:cubicBezTo>
                  <a:cubicBezTo>
                    <a:pt x="182" y="114"/>
                    <a:pt x="181" y="125"/>
                    <a:pt x="177" y="135"/>
                  </a:cubicBezTo>
                  <a:moveTo>
                    <a:pt x="129" y="107"/>
                  </a:moveTo>
                  <a:cubicBezTo>
                    <a:pt x="128" y="106"/>
                    <a:pt x="126" y="106"/>
                    <a:pt x="125" y="105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8" y="103"/>
                    <a:pt x="129" y="104"/>
                    <a:pt x="131" y="104"/>
                  </a:cubicBezTo>
                  <a:cubicBezTo>
                    <a:pt x="130" y="105"/>
                    <a:pt x="130" y="106"/>
                    <a:pt x="129" y="107"/>
                  </a:cubicBezTo>
                  <a:moveTo>
                    <a:pt x="98" y="109"/>
                  </a:moveTo>
                  <a:cubicBezTo>
                    <a:pt x="97" y="106"/>
                    <a:pt x="97" y="104"/>
                    <a:pt x="96" y="102"/>
                  </a:cubicBezTo>
                  <a:cubicBezTo>
                    <a:pt x="97" y="104"/>
                    <a:pt x="98" y="106"/>
                    <a:pt x="99" y="107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8" y="108"/>
                    <a:pt x="98" y="108"/>
                    <a:pt x="98" y="109"/>
                  </a:cubicBezTo>
                  <a:moveTo>
                    <a:pt x="121" y="104"/>
                  </a:moveTo>
                  <a:cubicBezTo>
                    <a:pt x="120" y="103"/>
                    <a:pt x="118" y="102"/>
                    <a:pt x="117" y="102"/>
                  </a:cubicBezTo>
                  <a:cubicBezTo>
                    <a:pt x="117" y="101"/>
                    <a:pt x="117" y="100"/>
                    <a:pt x="117" y="100"/>
                  </a:cubicBezTo>
                  <a:cubicBezTo>
                    <a:pt x="119" y="100"/>
                    <a:pt x="121" y="101"/>
                    <a:pt x="123" y="102"/>
                  </a:cubicBezTo>
                  <a:cubicBezTo>
                    <a:pt x="122" y="102"/>
                    <a:pt x="122" y="103"/>
                    <a:pt x="121" y="104"/>
                  </a:cubicBezTo>
                  <a:moveTo>
                    <a:pt x="129" y="157"/>
                  </a:moveTo>
                  <a:cubicBezTo>
                    <a:pt x="129" y="156"/>
                    <a:pt x="129" y="156"/>
                    <a:pt x="129" y="156"/>
                  </a:cubicBezTo>
                  <a:cubicBezTo>
                    <a:pt x="128" y="154"/>
                    <a:pt x="126" y="150"/>
                    <a:pt x="124" y="146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18" y="135"/>
                    <a:pt x="111" y="123"/>
                    <a:pt x="105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3" y="106"/>
                    <a:pt x="100" y="102"/>
                    <a:pt x="98" y="98"/>
                  </a:cubicBezTo>
                  <a:cubicBezTo>
                    <a:pt x="101" y="99"/>
                    <a:pt x="103" y="100"/>
                    <a:pt x="106" y="101"/>
                  </a:cubicBezTo>
                  <a:cubicBezTo>
                    <a:pt x="115" y="105"/>
                    <a:pt x="127" y="110"/>
                    <a:pt x="138" y="115"/>
                  </a:cubicBezTo>
                  <a:cubicBezTo>
                    <a:pt x="138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9" y="120"/>
                    <a:pt x="158" y="123"/>
                    <a:pt x="164" y="126"/>
                  </a:cubicBezTo>
                  <a:cubicBezTo>
                    <a:pt x="164" y="126"/>
                    <a:pt x="164" y="126"/>
                    <a:pt x="165" y="127"/>
                  </a:cubicBezTo>
                  <a:cubicBezTo>
                    <a:pt x="165" y="127"/>
                    <a:pt x="165" y="127"/>
                    <a:pt x="165" y="127"/>
                  </a:cubicBezTo>
                  <a:cubicBezTo>
                    <a:pt x="166" y="127"/>
                    <a:pt x="167" y="127"/>
                    <a:pt x="168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68" y="129"/>
                    <a:pt x="168" y="130"/>
                    <a:pt x="168" y="130"/>
                  </a:cubicBezTo>
                  <a:cubicBezTo>
                    <a:pt x="167" y="132"/>
                    <a:pt x="165" y="134"/>
                    <a:pt x="163" y="136"/>
                  </a:cubicBezTo>
                  <a:cubicBezTo>
                    <a:pt x="162" y="137"/>
                    <a:pt x="162" y="137"/>
                    <a:pt x="162" y="137"/>
                  </a:cubicBezTo>
                  <a:cubicBezTo>
                    <a:pt x="155" y="144"/>
                    <a:pt x="144" y="152"/>
                    <a:pt x="129" y="157"/>
                  </a:cubicBezTo>
                  <a:moveTo>
                    <a:pt x="113" y="100"/>
                  </a:moveTo>
                  <a:cubicBezTo>
                    <a:pt x="112" y="100"/>
                    <a:pt x="111" y="99"/>
                    <a:pt x="110" y="99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7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2" y="98"/>
                    <a:pt x="113" y="98"/>
                    <a:pt x="114" y="98"/>
                  </a:cubicBezTo>
                  <a:cubicBezTo>
                    <a:pt x="113" y="99"/>
                    <a:pt x="113" y="100"/>
                    <a:pt x="113" y="100"/>
                  </a:cubicBezTo>
                  <a:moveTo>
                    <a:pt x="106" y="97"/>
                  </a:moveTo>
                  <a:cubicBezTo>
                    <a:pt x="103" y="96"/>
                    <a:pt x="100" y="94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9" y="93"/>
                    <a:pt x="102" y="94"/>
                    <a:pt x="107" y="96"/>
                  </a:cubicBezTo>
                  <a:cubicBezTo>
                    <a:pt x="106" y="96"/>
                    <a:pt x="106" y="97"/>
                    <a:pt x="106" y="97"/>
                  </a:cubicBezTo>
                  <a:moveTo>
                    <a:pt x="98" y="89"/>
                  </a:moveTo>
                  <a:cubicBezTo>
                    <a:pt x="98" y="87"/>
                    <a:pt x="98" y="85"/>
                    <a:pt x="98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2"/>
                    <a:pt x="102" y="81"/>
                    <a:pt x="106" y="79"/>
                  </a:cubicBezTo>
                  <a:cubicBezTo>
                    <a:pt x="104" y="82"/>
                    <a:pt x="103" y="85"/>
                    <a:pt x="103" y="88"/>
                  </a:cubicBezTo>
                  <a:cubicBezTo>
                    <a:pt x="101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moveTo>
                    <a:pt x="107" y="86"/>
                  </a:moveTo>
                  <a:cubicBezTo>
                    <a:pt x="108" y="83"/>
                    <a:pt x="109" y="80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3" y="74"/>
                    <a:pt x="116" y="73"/>
                    <a:pt x="118" y="71"/>
                  </a:cubicBezTo>
                  <a:cubicBezTo>
                    <a:pt x="117" y="75"/>
                    <a:pt x="115" y="79"/>
                    <a:pt x="114" y="83"/>
                  </a:cubicBezTo>
                  <a:cubicBezTo>
                    <a:pt x="113" y="84"/>
                    <a:pt x="112" y="84"/>
                    <a:pt x="111" y="8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6"/>
                    <a:pt x="108" y="86"/>
                    <a:pt x="107" y="86"/>
                  </a:cubicBezTo>
                  <a:moveTo>
                    <a:pt x="123" y="85"/>
                  </a:moveTo>
                  <a:cubicBezTo>
                    <a:pt x="124" y="85"/>
                    <a:pt x="124" y="85"/>
                    <a:pt x="124" y="84"/>
                  </a:cubicBezTo>
                  <a:cubicBezTo>
                    <a:pt x="129" y="83"/>
                    <a:pt x="134" y="81"/>
                    <a:pt x="140" y="79"/>
                  </a:cubicBezTo>
                  <a:cubicBezTo>
                    <a:pt x="153" y="73"/>
                    <a:pt x="167" y="68"/>
                    <a:pt x="178" y="66"/>
                  </a:cubicBezTo>
                  <a:cubicBezTo>
                    <a:pt x="179" y="72"/>
                    <a:pt x="180" y="79"/>
                    <a:pt x="180" y="86"/>
                  </a:cubicBezTo>
                  <a:cubicBezTo>
                    <a:pt x="180" y="96"/>
                    <a:pt x="178" y="106"/>
                    <a:pt x="176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69" y="113"/>
                    <a:pt x="161" y="110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5" y="105"/>
                    <a:pt x="139" y="103"/>
                    <a:pt x="134" y="101"/>
                  </a:cubicBezTo>
                  <a:cubicBezTo>
                    <a:pt x="128" y="99"/>
                    <a:pt x="123" y="97"/>
                    <a:pt x="118" y="96"/>
                  </a:cubicBezTo>
                  <a:cubicBezTo>
                    <a:pt x="118" y="95"/>
                    <a:pt x="117" y="95"/>
                    <a:pt x="117" y="95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5"/>
                    <a:pt x="116" y="95"/>
                    <a:pt x="115" y="95"/>
                  </a:cubicBezTo>
                  <a:cubicBezTo>
                    <a:pt x="114" y="94"/>
                    <a:pt x="113" y="94"/>
                    <a:pt x="112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2"/>
                    <a:pt x="110" y="92"/>
                    <a:pt x="110" y="92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6" y="92"/>
                    <a:pt x="105" y="91"/>
                  </a:cubicBezTo>
                  <a:cubicBezTo>
                    <a:pt x="110" y="90"/>
                    <a:pt x="116" y="88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moveTo>
                    <a:pt x="119" y="81"/>
                  </a:moveTo>
                  <a:cubicBezTo>
                    <a:pt x="120" y="77"/>
                    <a:pt x="122" y="73"/>
                    <a:pt x="123" y="69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5" y="67"/>
                    <a:pt x="126" y="66"/>
                    <a:pt x="128" y="65"/>
                  </a:cubicBezTo>
                  <a:cubicBezTo>
                    <a:pt x="126" y="70"/>
                    <a:pt x="124" y="75"/>
                    <a:pt x="122" y="79"/>
                  </a:cubicBezTo>
                  <a:cubicBezTo>
                    <a:pt x="121" y="80"/>
                    <a:pt x="120" y="80"/>
                    <a:pt x="119" y="81"/>
                  </a:cubicBezTo>
                  <a:moveTo>
                    <a:pt x="127" y="77"/>
                  </a:moveTo>
                  <a:cubicBezTo>
                    <a:pt x="129" y="73"/>
                    <a:pt x="131" y="69"/>
                    <a:pt x="133" y="65"/>
                  </a:cubicBezTo>
                  <a:cubicBezTo>
                    <a:pt x="133" y="64"/>
                    <a:pt x="133" y="63"/>
                    <a:pt x="132" y="63"/>
                  </a:cubicBezTo>
                  <a:cubicBezTo>
                    <a:pt x="134" y="62"/>
                    <a:pt x="136" y="61"/>
                    <a:pt x="138" y="60"/>
                  </a:cubicBezTo>
                  <a:cubicBezTo>
                    <a:pt x="136" y="65"/>
                    <a:pt x="134" y="70"/>
                    <a:pt x="132" y="75"/>
                  </a:cubicBezTo>
                  <a:cubicBezTo>
                    <a:pt x="130" y="76"/>
                    <a:pt x="129" y="76"/>
                    <a:pt x="127" y="77"/>
                  </a:cubicBezTo>
                  <a:moveTo>
                    <a:pt x="137" y="72"/>
                  </a:moveTo>
                  <a:cubicBezTo>
                    <a:pt x="139" y="67"/>
                    <a:pt x="141" y="62"/>
                    <a:pt x="143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5"/>
                    <a:pt x="148" y="54"/>
                    <a:pt x="150" y="53"/>
                  </a:cubicBezTo>
                  <a:cubicBezTo>
                    <a:pt x="149" y="58"/>
                    <a:pt x="147" y="63"/>
                    <a:pt x="146" y="68"/>
                  </a:cubicBezTo>
                  <a:cubicBezTo>
                    <a:pt x="143" y="70"/>
                    <a:pt x="140" y="71"/>
                    <a:pt x="137" y="72"/>
                  </a:cubicBezTo>
                  <a:moveTo>
                    <a:pt x="151" y="66"/>
                  </a:moveTo>
                  <a:cubicBezTo>
                    <a:pt x="152" y="61"/>
                    <a:pt x="154" y="55"/>
                    <a:pt x="155" y="50"/>
                  </a:cubicBezTo>
                  <a:cubicBezTo>
                    <a:pt x="157" y="49"/>
                    <a:pt x="159" y="48"/>
                    <a:pt x="161" y="47"/>
                  </a:cubicBezTo>
                  <a:cubicBezTo>
                    <a:pt x="159" y="52"/>
                    <a:pt x="157" y="57"/>
                    <a:pt x="155" y="63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5" y="64"/>
                    <a:pt x="155" y="64"/>
                    <a:pt x="155" y="64"/>
                  </a:cubicBezTo>
                  <a:cubicBezTo>
                    <a:pt x="154" y="65"/>
                    <a:pt x="152" y="65"/>
                    <a:pt x="151" y="66"/>
                  </a:cubicBezTo>
                  <a:moveTo>
                    <a:pt x="168" y="58"/>
                  </a:moveTo>
                  <a:cubicBezTo>
                    <a:pt x="170" y="53"/>
                    <a:pt x="172" y="48"/>
                    <a:pt x="174" y="43"/>
                  </a:cubicBezTo>
                  <a:cubicBezTo>
                    <a:pt x="172" y="47"/>
                    <a:pt x="171" y="52"/>
                    <a:pt x="171" y="57"/>
                  </a:cubicBezTo>
                  <a:cubicBezTo>
                    <a:pt x="170" y="57"/>
                    <a:pt x="169" y="57"/>
                    <a:pt x="168" y="58"/>
                  </a:cubicBezTo>
                  <a:moveTo>
                    <a:pt x="160" y="62"/>
                  </a:moveTo>
                  <a:cubicBezTo>
                    <a:pt x="162" y="56"/>
                    <a:pt x="164" y="50"/>
                    <a:pt x="166" y="44"/>
                  </a:cubicBezTo>
                  <a:cubicBezTo>
                    <a:pt x="167" y="44"/>
                    <a:pt x="168" y="43"/>
                    <a:pt x="169" y="43"/>
                  </a:cubicBezTo>
                  <a:cubicBezTo>
                    <a:pt x="168" y="49"/>
                    <a:pt x="166" y="54"/>
                    <a:pt x="163" y="60"/>
                  </a:cubicBezTo>
                  <a:cubicBezTo>
                    <a:pt x="162" y="61"/>
                    <a:pt x="161" y="61"/>
                    <a:pt x="160" y="62"/>
                  </a:cubicBezTo>
                  <a:moveTo>
                    <a:pt x="46" y="152"/>
                  </a:moveTo>
                  <a:cubicBezTo>
                    <a:pt x="41" y="149"/>
                    <a:pt x="35" y="145"/>
                    <a:pt x="29" y="141"/>
                  </a:cubicBezTo>
                  <a:cubicBezTo>
                    <a:pt x="21" y="135"/>
                    <a:pt x="15" y="126"/>
                    <a:pt x="11" y="116"/>
                  </a:cubicBezTo>
                  <a:cubicBezTo>
                    <a:pt x="11" y="115"/>
                    <a:pt x="11" y="114"/>
                    <a:pt x="10" y="114"/>
                  </a:cubicBezTo>
                  <a:cubicBezTo>
                    <a:pt x="7" y="106"/>
                    <a:pt x="6" y="98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6" y="88"/>
                    <a:pt x="6" y="88"/>
                    <a:pt x="6" y="87"/>
                  </a:cubicBezTo>
                  <a:cubicBezTo>
                    <a:pt x="6" y="73"/>
                    <a:pt x="10" y="59"/>
                    <a:pt x="18" y="48"/>
                  </a:cubicBezTo>
                  <a:cubicBezTo>
                    <a:pt x="33" y="26"/>
                    <a:pt x="60" y="13"/>
                    <a:pt x="90" y="11"/>
                  </a:cubicBezTo>
                  <a:cubicBezTo>
                    <a:pt x="89" y="12"/>
                    <a:pt x="89" y="15"/>
                    <a:pt x="89" y="17"/>
                  </a:cubicBezTo>
                  <a:cubicBezTo>
                    <a:pt x="89" y="31"/>
                    <a:pt x="89" y="54"/>
                    <a:pt x="89" y="71"/>
                  </a:cubicBezTo>
                  <a:cubicBezTo>
                    <a:pt x="89" y="81"/>
                    <a:pt x="89" y="88"/>
                    <a:pt x="89" y="91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0" y="95"/>
                    <a:pt x="92" y="104"/>
                    <a:pt x="96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5" y="117"/>
                    <a:pt x="96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9" y="124"/>
                    <a:pt x="102" y="132"/>
                    <a:pt x="105" y="140"/>
                  </a:cubicBezTo>
                  <a:cubicBezTo>
                    <a:pt x="104" y="140"/>
                    <a:pt x="105" y="141"/>
                    <a:pt x="105" y="141"/>
                  </a:cubicBezTo>
                  <a:cubicBezTo>
                    <a:pt x="108" y="149"/>
                    <a:pt x="110" y="156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1" y="161"/>
                  </a:cubicBezTo>
                  <a:cubicBezTo>
                    <a:pt x="111" y="161"/>
                    <a:pt x="111" y="161"/>
                    <a:pt x="110" y="162"/>
                  </a:cubicBezTo>
                  <a:cubicBezTo>
                    <a:pt x="104" y="163"/>
                    <a:pt x="98" y="163"/>
                    <a:pt x="92" y="163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1" y="163"/>
                    <a:pt x="90" y="163"/>
                    <a:pt x="90" y="162"/>
                  </a:cubicBezTo>
                  <a:cubicBezTo>
                    <a:pt x="90" y="162"/>
                    <a:pt x="89" y="162"/>
                    <a:pt x="89" y="162"/>
                  </a:cubicBezTo>
                  <a:cubicBezTo>
                    <a:pt x="89" y="162"/>
                    <a:pt x="88" y="163"/>
                    <a:pt x="88" y="163"/>
                  </a:cubicBezTo>
                  <a:cubicBezTo>
                    <a:pt x="82" y="163"/>
                    <a:pt x="77" y="162"/>
                    <a:pt x="71" y="161"/>
                  </a:cubicBezTo>
                  <a:cubicBezTo>
                    <a:pt x="71" y="161"/>
                    <a:pt x="71" y="160"/>
                    <a:pt x="71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69" y="160"/>
                    <a:pt x="69" y="160"/>
                    <a:pt x="68" y="160"/>
                  </a:cubicBezTo>
                  <a:cubicBezTo>
                    <a:pt x="62" y="159"/>
                    <a:pt x="55" y="156"/>
                    <a:pt x="49" y="153"/>
                  </a:cubicBezTo>
                  <a:cubicBezTo>
                    <a:pt x="49" y="153"/>
                    <a:pt x="48" y="153"/>
                    <a:pt x="48" y="152"/>
                  </a:cubicBezTo>
                  <a:cubicBezTo>
                    <a:pt x="48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6" y="152"/>
                  </a:cubicBezTo>
                  <a:moveTo>
                    <a:pt x="99" y="78"/>
                  </a:moveTo>
                  <a:cubicBezTo>
                    <a:pt x="101" y="51"/>
                    <a:pt x="104" y="32"/>
                    <a:pt x="108" y="4"/>
                  </a:cubicBezTo>
                  <a:cubicBezTo>
                    <a:pt x="111" y="4"/>
                    <a:pt x="114" y="4"/>
                    <a:pt x="117" y="5"/>
                  </a:cubicBezTo>
                  <a:cubicBezTo>
                    <a:pt x="138" y="7"/>
                    <a:pt x="158" y="15"/>
                    <a:pt x="170" y="29"/>
                  </a:cubicBezTo>
                  <a:cubicBezTo>
                    <a:pt x="172" y="32"/>
                    <a:pt x="173" y="34"/>
                    <a:pt x="174" y="36"/>
                  </a:cubicBezTo>
                  <a:cubicBezTo>
                    <a:pt x="172" y="37"/>
                    <a:pt x="168" y="39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1"/>
                    <a:pt x="163" y="41"/>
                  </a:cubicBezTo>
                  <a:cubicBezTo>
                    <a:pt x="151" y="47"/>
                    <a:pt x="138" y="55"/>
                    <a:pt x="126" y="62"/>
                  </a:cubicBezTo>
                  <a:cubicBezTo>
                    <a:pt x="117" y="67"/>
                    <a:pt x="110" y="72"/>
                    <a:pt x="105" y="75"/>
                  </a:cubicBezTo>
                  <a:cubicBezTo>
                    <a:pt x="102" y="76"/>
                    <a:pt x="100" y="77"/>
                    <a:pt x="99" y="78"/>
                  </a:cubicBezTo>
                  <a:moveTo>
                    <a:pt x="107" y="0"/>
                  </a:moveTo>
                  <a:cubicBezTo>
                    <a:pt x="106" y="0"/>
                    <a:pt x="106" y="0"/>
                    <a:pt x="105" y="1"/>
                  </a:cubicBezTo>
                  <a:cubicBezTo>
                    <a:pt x="105" y="1"/>
                    <a:pt x="104" y="2"/>
                    <a:pt x="104" y="3"/>
                  </a:cubicBezTo>
                  <a:cubicBezTo>
                    <a:pt x="101" y="32"/>
                    <a:pt x="97" y="50"/>
                    <a:pt x="95" y="79"/>
                  </a:cubicBezTo>
                  <a:cubicBezTo>
                    <a:pt x="95" y="79"/>
                    <a:pt x="94" y="80"/>
                    <a:pt x="94" y="80"/>
                  </a:cubicBezTo>
                  <a:cubicBezTo>
                    <a:pt x="94" y="83"/>
                    <a:pt x="94" y="88"/>
                    <a:pt x="94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88"/>
                    <a:pt x="92" y="81"/>
                    <a:pt x="92" y="71"/>
                  </a:cubicBezTo>
                  <a:cubicBezTo>
                    <a:pt x="92" y="60"/>
                    <a:pt x="93" y="46"/>
                    <a:pt x="93" y="33"/>
                  </a:cubicBezTo>
                  <a:cubicBezTo>
                    <a:pt x="93" y="27"/>
                    <a:pt x="93" y="22"/>
                    <a:pt x="93" y="18"/>
                  </a:cubicBezTo>
                  <a:cubicBezTo>
                    <a:pt x="93" y="13"/>
                    <a:pt x="94" y="10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1" y="9"/>
                    <a:pt x="31" y="22"/>
                    <a:pt x="14" y="46"/>
                  </a:cubicBezTo>
                  <a:cubicBezTo>
                    <a:pt x="6" y="58"/>
                    <a:pt x="2" y="74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5"/>
                    <a:pt x="0" y="99"/>
                    <a:pt x="0" y="104"/>
                  </a:cubicBezTo>
                  <a:cubicBezTo>
                    <a:pt x="0" y="111"/>
                    <a:pt x="1" y="117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2" y="125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9"/>
                    <a:pt x="5" y="131"/>
                    <a:pt x="6" y="134"/>
                  </a:cubicBezTo>
                  <a:cubicBezTo>
                    <a:pt x="6" y="134"/>
                    <a:pt x="6" y="135"/>
                    <a:pt x="6" y="135"/>
                  </a:cubicBezTo>
                  <a:cubicBezTo>
                    <a:pt x="8" y="138"/>
                    <a:pt x="9" y="140"/>
                    <a:pt x="10" y="143"/>
                  </a:cubicBezTo>
                  <a:cubicBezTo>
                    <a:pt x="10" y="144"/>
                    <a:pt x="10" y="145"/>
                    <a:pt x="11" y="145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12" y="147"/>
                    <a:pt x="13" y="149"/>
                    <a:pt x="14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1"/>
                    <a:pt x="15" y="152"/>
                    <a:pt x="16" y="152"/>
                  </a:cubicBezTo>
                  <a:cubicBezTo>
                    <a:pt x="17" y="154"/>
                    <a:pt x="19" y="156"/>
                    <a:pt x="20" y="158"/>
                  </a:cubicBezTo>
                  <a:cubicBezTo>
                    <a:pt x="20" y="159"/>
                    <a:pt x="21" y="160"/>
                    <a:pt x="21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3" y="161"/>
                    <a:pt x="24" y="162"/>
                    <a:pt x="24" y="163"/>
                  </a:cubicBezTo>
                  <a:cubicBezTo>
                    <a:pt x="29" y="168"/>
                    <a:pt x="36" y="174"/>
                    <a:pt x="46" y="179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6" y="181"/>
                    <a:pt x="47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51" y="182"/>
                    <a:pt x="54" y="183"/>
                    <a:pt x="57" y="184"/>
                  </a:cubicBezTo>
                  <a:cubicBezTo>
                    <a:pt x="57" y="185"/>
                    <a:pt x="58" y="186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60" y="186"/>
                    <a:pt x="61" y="186"/>
                    <a:pt x="61" y="186"/>
                  </a:cubicBezTo>
                  <a:cubicBezTo>
                    <a:pt x="63" y="186"/>
                    <a:pt x="65" y="187"/>
                    <a:pt x="68" y="187"/>
                  </a:cubicBezTo>
                  <a:cubicBezTo>
                    <a:pt x="68" y="188"/>
                    <a:pt x="68" y="189"/>
                    <a:pt x="69" y="190"/>
                  </a:cubicBezTo>
                  <a:cubicBezTo>
                    <a:pt x="69" y="190"/>
                    <a:pt x="70" y="190"/>
                    <a:pt x="70" y="190"/>
                  </a:cubicBezTo>
                  <a:cubicBezTo>
                    <a:pt x="71" y="190"/>
                    <a:pt x="71" y="189"/>
                    <a:pt x="72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4" y="189"/>
                    <a:pt x="76" y="189"/>
                    <a:pt x="78" y="189"/>
                  </a:cubicBezTo>
                  <a:cubicBezTo>
                    <a:pt x="79" y="189"/>
                    <a:pt x="79" y="190"/>
                    <a:pt x="79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81" y="190"/>
                    <a:pt x="81" y="190"/>
                    <a:pt x="82" y="189"/>
                  </a:cubicBezTo>
                  <a:cubicBezTo>
                    <a:pt x="84" y="190"/>
                    <a:pt x="87" y="190"/>
                    <a:pt x="89" y="190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93" y="190"/>
                    <a:pt x="97" y="189"/>
                    <a:pt x="100" y="189"/>
                  </a:cubicBezTo>
                  <a:cubicBezTo>
                    <a:pt x="100" y="190"/>
                    <a:pt x="101" y="190"/>
                    <a:pt x="102" y="19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103" y="190"/>
                    <a:pt x="103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8" y="188"/>
                    <a:pt x="111" y="188"/>
                    <a:pt x="115" y="187"/>
                  </a:cubicBezTo>
                  <a:cubicBezTo>
                    <a:pt x="116" y="187"/>
                    <a:pt x="117" y="186"/>
                    <a:pt x="117" y="185"/>
                  </a:cubicBezTo>
                  <a:cubicBezTo>
                    <a:pt x="117" y="184"/>
                    <a:pt x="117" y="184"/>
                    <a:pt x="116" y="184"/>
                  </a:cubicBezTo>
                  <a:cubicBezTo>
                    <a:pt x="117" y="181"/>
                    <a:pt x="117" y="178"/>
                    <a:pt x="117" y="175"/>
                  </a:cubicBezTo>
                  <a:cubicBezTo>
                    <a:pt x="118" y="176"/>
                    <a:pt x="118" y="177"/>
                    <a:pt x="119" y="178"/>
                  </a:cubicBezTo>
                  <a:cubicBezTo>
                    <a:pt x="121" y="180"/>
                    <a:pt x="122" y="182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31" y="183"/>
                    <a:pt x="135" y="181"/>
                    <a:pt x="139" y="179"/>
                  </a:cubicBezTo>
                  <a:cubicBezTo>
                    <a:pt x="139" y="179"/>
                    <a:pt x="139" y="179"/>
                    <a:pt x="140" y="178"/>
                  </a:cubicBezTo>
                  <a:cubicBezTo>
                    <a:pt x="142" y="177"/>
                    <a:pt x="144" y="176"/>
                    <a:pt x="147" y="174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8" y="174"/>
                    <a:pt x="148" y="174"/>
                    <a:pt x="149" y="173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58" y="166"/>
                    <a:pt x="166" y="159"/>
                    <a:pt x="170" y="149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71" y="148"/>
                    <a:pt x="171" y="148"/>
                    <a:pt x="171" y="148"/>
                  </a:cubicBezTo>
                  <a:cubicBezTo>
                    <a:pt x="171" y="148"/>
                    <a:pt x="171" y="148"/>
                    <a:pt x="172" y="147"/>
                  </a:cubicBezTo>
                  <a:cubicBezTo>
                    <a:pt x="172" y="145"/>
                    <a:pt x="172" y="142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0"/>
                    <a:pt x="173" y="141"/>
                    <a:pt x="174" y="141"/>
                  </a:cubicBezTo>
                  <a:cubicBezTo>
                    <a:pt x="175" y="142"/>
                    <a:pt x="175" y="142"/>
                    <a:pt x="176" y="142"/>
                  </a:cubicBezTo>
                  <a:cubicBezTo>
                    <a:pt x="176" y="142"/>
                    <a:pt x="177" y="142"/>
                    <a:pt x="177" y="142"/>
                  </a:cubicBezTo>
                  <a:cubicBezTo>
                    <a:pt x="178" y="142"/>
                    <a:pt x="178" y="141"/>
                    <a:pt x="179" y="141"/>
                  </a:cubicBezTo>
                  <a:cubicBezTo>
                    <a:pt x="184" y="129"/>
                    <a:pt x="186" y="116"/>
                    <a:pt x="186" y="103"/>
                  </a:cubicBezTo>
                  <a:cubicBezTo>
                    <a:pt x="186" y="103"/>
                    <a:pt x="186" y="102"/>
                    <a:pt x="186" y="102"/>
                  </a:cubicBezTo>
                  <a:cubicBezTo>
                    <a:pt x="186" y="89"/>
                    <a:pt x="184" y="76"/>
                    <a:pt x="182" y="63"/>
                  </a:cubicBezTo>
                  <a:cubicBezTo>
                    <a:pt x="182" y="62"/>
                    <a:pt x="181" y="62"/>
                    <a:pt x="180" y="62"/>
                  </a:cubicBezTo>
                  <a:cubicBezTo>
                    <a:pt x="180" y="61"/>
                    <a:pt x="180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1" y="63"/>
                    <a:pt x="162" y="66"/>
                    <a:pt x="152" y="70"/>
                  </a:cubicBezTo>
                  <a:cubicBezTo>
                    <a:pt x="160" y="66"/>
                    <a:pt x="167" y="63"/>
                    <a:pt x="173" y="60"/>
                  </a:cubicBezTo>
                  <a:cubicBezTo>
                    <a:pt x="174" y="60"/>
                    <a:pt x="174" y="59"/>
                    <a:pt x="174" y="58"/>
                  </a:cubicBezTo>
                  <a:cubicBezTo>
                    <a:pt x="175" y="52"/>
                    <a:pt x="177" y="46"/>
                    <a:pt x="178" y="39"/>
                  </a:cubicBezTo>
                  <a:cubicBezTo>
                    <a:pt x="179" y="39"/>
                    <a:pt x="180" y="38"/>
                    <a:pt x="179" y="37"/>
                  </a:cubicBezTo>
                  <a:cubicBezTo>
                    <a:pt x="177" y="33"/>
                    <a:pt x="175" y="30"/>
                    <a:pt x="173" y="27"/>
                  </a:cubicBezTo>
                  <a:cubicBezTo>
                    <a:pt x="160" y="11"/>
                    <a:pt x="139" y="3"/>
                    <a:pt x="118" y="1"/>
                  </a:cubicBezTo>
                  <a:cubicBezTo>
                    <a:pt x="114" y="0"/>
                    <a:pt x="111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4" name="Freeform 762"/>
            <p:cNvSpPr>
              <a:spLocks noEditPoints="1"/>
            </p:cNvSpPr>
            <p:nvPr/>
          </p:nvSpPr>
          <p:spPr bwMode="auto">
            <a:xfrm>
              <a:off x="4730" y="1107"/>
              <a:ext cx="50" cy="64"/>
            </a:xfrm>
            <a:custGeom>
              <a:avLst/>
              <a:gdLst>
                <a:gd name="T0" fmla="*/ 9 w 21"/>
                <a:gd name="T1" fmla="*/ 24 h 27"/>
                <a:gd name="T2" fmla="*/ 9 w 21"/>
                <a:gd name="T3" fmla="*/ 24 h 27"/>
                <a:gd name="T4" fmla="*/ 6 w 21"/>
                <a:gd name="T5" fmla="*/ 23 h 27"/>
                <a:gd name="T6" fmla="*/ 4 w 21"/>
                <a:gd name="T7" fmla="*/ 21 h 27"/>
                <a:gd name="T8" fmla="*/ 4 w 21"/>
                <a:gd name="T9" fmla="*/ 20 h 27"/>
                <a:gd name="T10" fmla="*/ 5 w 21"/>
                <a:gd name="T11" fmla="*/ 20 h 27"/>
                <a:gd name="T12" fmla="*/ 10 w 21"/>
                <a:gd name="T13" fmla="*/ 12 h 27"/>
                <a:gd name="T14" fmla="*/ 13 w 21"/>
                <a:gd name="T15" fmla="*/ 12 h 27"/>
                <a:gd name="T16" fmla="*/ 13 w 21"/>
                <a:gd name="T17" fmla="*/ 12 h 27"/>
                <a:gd name="T18" fmla="*/ 13 w 21"/>
                <a:gd name="T19" fmla="*/ 12 h 27"/>
                <a:gd name="T20" fmla="*/ 15 w 21"/>
                <a:gd name="T21" fmla="*/ 12 h 27"/>
                <a:gd name="T22" fmla="*/ 16 w 21"/>
                <a:gd name="T23" fmla="*/ 13 h 27"/>
                <a:gd name="T24" fmla="*/ 17 w 21"/>
                <a:gd name="T25" fmla="*/ 15 h 27"/>
                <a:gd name="T26" fmla="*/ 15 w 21"/>
                <a:gd name="T27" fmla="*/ 20 h 27"/>
                <a:gd name="T28" fmla="*/ 9 w 21"/>
                <a:gd name="T29" fmla="*/ 24 h 27"/>
                <a:gd name="T30" fmla="*/ 5 w 21"/>
                <a:gd name="T31" fmla="*/ 12 h 27"/>
                <a:gd name="T32" fmla="*/ 5 w 21"/>
                <a:gd name="T33" fmla="*/ 12 h 27"/>
                <a:gd name="T34" fmla="*/ 6 w 21"/>
                <a:gd name="T35" fmla="*/ 9 h 27"/>
                <a:gd name="T36" fmla="*/ 6 w 21"/>
                <a:gd name="T37" fmla="*/ 11 h 27"/>
                <a:gd name="T38" fmla="*/ 5 w 21"/>
                <a:gd name="T39" fmla="*/ 12 h 27"/>
                <a:gd name="T40" fmla="*/ 17 w 21"/>
                <a:gd name="T41" fmla="*/ 9 h 27"/>
                <a:gd name="T42" fmla="*/ 17 w 21"/>
                <a:gd name="T43" fmla="*/ 9 h 27"/>
                <a:gd name="T44" fmla="*/ 17 w 21"/>
                <a:gd name="T45" fmla="*/ 7 h 27"/>
                <a:gd name="T46" fmla="*/ 17 w 21"/>
                <a:gd name="T47" fmla="*/ 8 h 27"/>
                <a:gd name="T48" fmla="*/ 17 w 21"/>
                <a:gd name="T49" fmla="*/ 9 h 27"/>
                <a:gd name="T50" fmla="*/ 17 w 21"/>
                <a:gd name="T51" fmla="*/ 9 h 27"/>
                <a:gd name="T52" fmla="*/ 9 w 21"/>
                <a:gd name="T53" fmla="*/ 9 h 27"/>
                <a:gd name="T54" fmla="*/ 10 w 21"/>
                <a:gd name="T55" fmla="*/ 4 h 27"/>
                <a:gd name="T56" fmla="*/ 11 w 21"/>
                <a:gd name="T57" fmla="*/ 4 h 27"/>
                <a:gd name="T58" fmla="*/ 10 w 21"/>
                <a:gd name="T59" fmla="*/ 9 h 27"/>
                <a:gd name="T60" fmla="*/ 9 w 21"/>
                <a:gd name="T61" fmla="*/ 9 h 27"/>
                <a:gd name="T62" fmla="*/ 14 w 21"/>
                <a:gd name="T63" fmla="*/ 8 h 27"/>
                <a:gd name="T64" fmla="*/ 13 w 21"/>
                <a:gd name="T65" fmla="*/ 8 h 27"/>
                <a:gd name="T66" fmla="*/ 14 w 21"/>
                <a:gd name="T67" fmla="*/ 3 h 27"/>
                <a:gd name="T68" fmla="*/ 15 w 21"/>
                <a:gd name="T69" fmla="*/ 4 h 27"/>
                <a:gd name="T70" fmla="*/ 16 w 21"/>
                <a:gd name="T71" fmla="*/ 4 h 27"/>
                <a:gd name="T72" fmla="*/ 14 w 21"/>
                <a:gd name="T73" fmla="*/ 8 h 27"/>
                <a:gd name="T74" fmla="*/ 13 w 21"/>
                <a:gd name="T75" fmla="*/ 0 h 27"/>
                <a:gd name="T76" fmla="*/ 8 w 21"/>
                <a:gd name="T77" fmla="*/ 1 h 27"/>
                <a:gd name="T78" fmla="*/ 2 w 21"/>
                <a:gd name="T79" fmla="*/ 11 h 27"/>
                <a:gd name="T80" fmla="*/ 0 w 21"/>
                <a:gd name="T81" fmla="*/ 18 h 27"/>
                <a:gd name="T82" fmla="*/ 1 w 21"/>
                <a:gd name="T83" fmla="*/ 22 h 27"/>
                <a:gd name="T84" fmla="*/ 4 w 21"/>
                <a:gd name="T85" fmla="*/ 26 h 27"/>
                <a:gd name="T86" fmla="*/ 9 w 21"/>
                <a:gd name="T87" fmla="*/ 27 h 27"/>
                <a:gd name="T88" fmla="*/ 9 w 21"/>
                <a:gd name="T89" fmla="*/ 27 h 27"/>
                <a:gd name="T90" fmla="*/ 18 w 21"/>
                <a:gd name="T91" fmla="*/ 22 h 27"/>
                <a:gd name="T92" fmla="*/ 21 w 21"/>
                <a:gd name="T93" fmla="*/ 9 h 27"/>
                <a:gd name="T94" fmla="*/ 19 w 21"/>
                <a:gd name="T95" fmla="*/ 9 h 27"/>
                <a:gd name="T96" fmla="*/ 21 w 21"/>
                <a:gd name="T97" fmla="*/ 9 h 27"/>
                <a:gd name="T98" fmla="*/ 21 w 21"/>
                <a:gd name="T99" fmla="*/ 8 h 27"/>
                <a:gd name="T100" fmla="*/ 20 w 21"/>
                <a:gd name="T101" fmla="*/ 4 h 27"/>
                <a:gd name="T102" fmla="*/ 17 w 21"/>
                <a:gd name="T103" fmla="*/ 1 h 27"/>
                <a:gd name="T104" fmla="*/ 13 w 21"/>
                <a:gd name="T10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7">
                  <a:moveTo>
                    <a:pt x="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7"/>
                    <a:pt x="7" y="14"/>
                    <a:pt x="10" y="12"/>
                  </a:cubicBezTo>
                  <a:cubicBezTo>
                    <a:pt x="10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4" y="22"/>
                    <a:pt x="11" y="24"/>
                    <a:pt x="9" y="24"/>
                  </a:cubicBezTo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0"/>
                    <a:pt x="6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10" y="6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7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6"/>
                    <a:pt x="14" y="5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5"/>
                    <a:pt x="15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5" y="3"/>
                    <a:pt x="3" y="7"/>
                    <a:pt x="2" y="11"/>
                  </a:cubicBezTo>
                  <a:cubicBezTo>
                    <a:pt x="1" y="13"/>
                    <a:pt x="0" y="15"/>
                    <a:pt x="0" y="18"/>
                  </a:cubicBezTo>
                  <a:cubicBezTo>
                    <a:pt x="0" y="19"/>
                    <a:pt x="1" y="21"/>
                    <a:pt x="1" y="22"/>
                  </a:cubicBezTo>
                  <a:cubicBezTo>
                    <a:pt x="2" y="24"/>
                    <a:pt x="3" y="25"/>
                    <a:pt x="4" y="26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6" y="25"/>
                    <a:pt x="18" y="22"/>
                  </a:cubicBezTo>
                  <a:cubicBezTo>
                    <a:pt x="20" y="18"/>
                    <a:pt x="21" y="13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0" y="4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5" name="Freeform 763"/>
            <p:cNvSpPr>
              <a:spLocks noEditPoints="1"/>
            </p:cNvSpPr>
            <p:nvPr/>
          </p:nvSpPr>
          <p:spPr bwMode="auto">
            <a:xfrm>
              <a:off x="4702" y="1079"/>
              <a:ext cx="104" cy="142"/>
            </a:xfrm>
            <a:custGeom>
              <a:avLst/>
              <a:gdLst>
                <a:gd name="T0" fmla="*/ 16 w 44"/>
                <a:gd name="T1" fmla="*/ 56 h 60"/>
                <a:gd name="T2" fmla="*/ 21 w 44"/>
                <a:gd name="T3" fmla="*/ 51 h 60"/>
                <a:gd name="T4" fmla="*/ 20 w 44"/>
                <a:gd name="T5" fmla="*/ 56 h 60"/>
                <a:gd name="T6" fmla="*/ 23 w 44"/>
                <a:gd name="T7" fmla="*/ 56 h 60"/>
                <a:gd name="T8" fmla="*/ 25 w 44"/>
                <a:gd name="T9" fmla="*/ 51 h 60"/>
                <a:gd name="T10" fmla="*/ 28 w 44"/>
                <a:gd name="T11" fmla="*/ 50 h 60"/>
                <a:gd name="T12" fmla="*/ 26 w 44"/>
                <a:gd name="T13" fmla="*/ 55 h 60"/>
                <a:gd name="T14" fmla="*/ 23 w 44"/>
                <a:gd name="T15" fmla="*/ 56 h 60"/>
                <a:gd name="T16" fmla="*/ 12 w 44"/>
                <a:gd name="T17" fmla="*/ 54 h 60"/>
                <a:gd name="T18" fmla="*/ 13 w 44"/>
                <a:gd name="T19" fmla="*/ 50 h 60"/>
                <a:gd name="T20" fmla="*/ 13 w 44"/>
                <a:gd name="T21" fmla="*/ 55 h 60"/>
                <a:gd name="T22" fmla="*/ 8 w 44"/>
                <a:gd name="T23" fmla="*/ 51 h 60"/>
                <a:gd name="T24" fmla="*/ 11 w 44"/>
                <a:gd name="T25" fmla="*/ 48 h 60"/>
                <a:gd name="T26" fmla="*/ 29 w 44"/>
                <a:gd name="T27" fmla="*/ 53 h 60"/>
                <a:gd name="T28" fmla="*/ 33 w 44"/>
                <a:gd name="T29" fmla="*/ 47 h 60"/>
                <a:gd name="T30" fmla="*/ 32 w 44"/>
                <a:gd name="T31" fmla="*/ 51 h 60"/>
                <a:gd name="T32" fmla="*/ 6 w 44"/>
                <a:gd name="T33" fmla="*/ 49 h 60"/>
                <a:gd name="T34" fmla="*/ 6 w 44"/>
                <a:gd name="T35" fmla="*/ 44 h 60"/>
                <a:gd name="T36" fmla="*/ 6 w 44"/>
                <a:gd name="T37" fmla="*/ 49 h 60"/>
                <a:gd name="T38" fmla="*/ 37 w 44"/>
                <a:gd name="T39" fmla="*/ 43 h 60"/>
                <a:gd name="T40" fmla="*/ 38 w 44"/>
                <a:gd name="T41" fmla="*/ 43 h 60"/>
                <a:gd name="T42" fmla="*/ 4 w 44"/>
                <a:gd name="T43" fmla="*/ 41 h 60"/>
                <a:gd name="T44" fmla="*/ 4 w 44"/>
                <a:gd name="T45" fmla="*/ 41 h 60"/>
                <a:gd name="T46" fmla="*/ 21 w 44"/>
                <a:gd name="T47" fmla="*/ 47 h 60"/>
                <a:gd name="T48" fmla="*/ 5 w 44"/>
                <a:gd name="T49" fmla="*/ 30 h 60"/>
                <a:gd name="T50" fmla="*/ 17 w 44"/>
                <a:gd name="T51" fmla="*/ 5 h 60"/>
                <a:gd name="T52" fmla="*/ 25 w 44"/>
                <a:gd name="T53" fmla="*/ 3 h 60"/>
                <a:gd name="T54" fmla="*/ 37 w 44"/>
                <a:gd name="T55" fmla="*/ 11 h 60"/>
                <a:gd name="T56" fmla="*/ 40 w 44"/>
                <a:gd name="T57" fmla="*/ 24 h 60"/>
                <a:gd name="T58" fmla="*/ 26 w 44"/>
                <a:gd name="T59" fmla="*/ 47 h 60"/>
                <a:gd name="T60" fmla="*/ 21 w 44"/>
                <a:gd name="T61" fmla="*/ 47 h 60"/>
                <a:gd name="T62" fmla="*/ 16 w 44"/>
                <a:gd name="T63" fmla="*/ 2 h 60"/>
                <a:gd name="T64" fmla="*/ 1 w 44"/>
                <a:gd name="T65" fmla="*/ 28 h 60"/>
                <a:gd name="T66" fmla="*/ 0 w 44"/>
                <a:gd name="T67" fmla="*/ 40 h 60"/>
                <a:gd name="T68" fmla="*/ 20 w 44"/>
                <a:gd name="T69" fmla="*/ 60 h 60"/>
                <a:gd name="T70" fmla="*/ 21 w 44"/>
                <a:gd name="T71" fmla="*/ 59 h 60"/>
                <a:gd name="T72" fmla="*/ 27 w 44"/>
                <a:gd name="T73" fmla="*/ 58 h 60"/>
                <a:gd name="T74" fmla="*/ 44 w 44"/>
                <a:gd name="T75" fmla="*/ 23 h 60"/>
                <a:gd name="T76" fmla="*/ 40 w 44"/>
                <a:gd name="T77" fmla="*/ 9 h 60"/>
                <a:gd name="T78" fmla="*/ 25 w 44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60">
                  <a:moveTo>
                    <a:pt x="20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7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3"/>
                    <a:pt x="21" y="54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moveTo>
                    <a:pt x="23" y="56"/>
                  </a:moveTo>
                  <a:cubicBezTo>
                    <a:pt x="24" y="54"/>
                    <a:pt x="24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0"/>
                    <a:pt x="26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1"/>
                    <a:pt x="27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4" y="55"/>
                    <a:pt x="23" y="56"/>
                  </a:cubicBezTo>
                  <a:moveTo>
                    <a:pt x="13" y="55"/>
                  </a:moveTo>
                  <a:cubicBezTo>
                    <a:pt x="13" y="55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2"/>
                    <a:pt x="13" y="51"/>
                    <a:pt x="13" y="50"/>
                  </a:cubicBezTo>
                  <a:cubicBezTo>
                    <a:pt x="14" y="50"/>
                    <a:pt x="15" y="50"/>
                    <a:pt x="15" y="50"/>
                  </a:cubicBezTo>
                  <a:cubicBezTo>
                    <a:pt x="15" y="52"/>
                    <a:pt x="14" y="53"/>
                    <a:pt x="13" y="55"/>
                  </a:cubicBezTo>
                  <a:moveTo>
                    <a:pt x="9" y="53"/>
                  </a:moveTo>
                  <a:cubicBezTo>
                    <a:pt x="9" y="52"/>
                    <a:pt x="8" y="52"/>
                    <a:pt x="8" y="51"/>
                  </a:cubicBezTo>
                  <a:cubicBezTo>
                    <a:pt x="8" y="50"/>
                    <a:pt x="9" y="48"/>
                    <a:pt x="9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1" y="50"/>
                    <a:pt x="10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1" y="50"/>
                    <a:pt x="31" y="48"/>
                  </a:cubicBezTo>
                  <a:cubicBezTo>
                    <a:pt x="32" y="47"/>
                    <a:pt x="33" y="47"/>
                    <a:pt x="33" y="47"/>
                  </a:cubicBezTo>
                  <a:cubicBezTo>
                    <a:pt x="33" y="48"/>
                    <a:pt x="33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2"/>
                    <a:pt x="31" y="53"/>
                    <a:pt x="29" y="53"/>
                  </a:cubicBezTo>
                  <a:moveTo>
                    <a:pt x="6" y="49"/>
                  </a:moveTo>
                  <a:cubicBezTo>
                    <a:pt x="6" y="48"/>
                    <a:pt x="5" y="48"/>
                    <a:pt x="5" y="47"/>
                  </a:cubicBezTo>
                  <a:cubicBezTo>
                    <a:pt x="6" y="46"/>
                    <a:pt x="6" y="45"/>
                    <a:pt x="6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6"/>
                    <a:pt x="6" y="47"/>
                    <a:pt x="6" y="49"/>
                  </a:cubicBezTo>
                  <a:moveTo>
                    <a:pt x="36" y="46"/>
                  </a:moveTo>
                  <a:cubicBezTo>
                    <a:pt x="37" y="45"/>
                    <a:pt x="37" y="44"/>
                    <a:pt x="37" y="43"/>
                  </a:cubicBezTo>
                  <a:cubicBezTo>
                    <a:pt x="38" y="42"/>
                    <a:pt x="38" y="42"/>
                    <a:pt x="38" y="41"/>
                  </a:cubicBezTo>
                  <a:cubicBezTo>
                    <a:pt x="38" y="42"/>
                    <a:pt x="38" y="42"/>
                    <a:pt x="38" y="43"/>
                  </a:cubicBezTo>
                  <a:cubicBezTo>
                    <a:pt x="37" y="44"/>
                    <a:pt x="37" y="45"/>
                    <a:pt x="36" y="46"/>
                  </a:cubicBezTo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moveTo>
                    <a:pt x="21" y="47"/>
                  </a:moveTo>
                  <a:cubicBezTo>
                    <a:pt x="17" y="47"/>
                    <a:pt x="13" y="46"/>
                    <a:pt x="10" y="43"/>
                  </a:cubicBezTo>
                  <a:cubicBezTo>
                    <a:pt x="6" y="39"/>
                    <a:pt x="5" y="35"/>
                    <a:pt x="5" y="30"/>
                  </a:cubicBezTo>
                  <a:cubicBezTo>
                    <a:pt x="5" y="26"/>
                    <a:pt x="6" y="23"/>
                    <a:pt x="7" y="20"/>
                  </a:cubicBezTo>
                  <a:cubicBezTo>
                    <a:pt x="9" y="14"/>
                    <a:pt x="12" y="8"/>
                    <a:pt x="17" y="5"/>
                  </a:cubicBezTo>
                  <a:cubicBezTo>
                    <a:pt x="20" y="4"/>
                    <a:pt x="23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3"/>
                    <a:pt x="32" y="4"/>
                    <a:pt x="34" y="7"/>
                  </a:cubicBezTo>
                  <a:cubicBezTo>
                    <a:pt x="35" y="8"/>
                    <a:pt x="36" y="9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5"/>
                    <a:pt x="40" y="19"/>
                    <a:pt x="40" y="24"/>
                  </a:cubicBezTo>
                  <a:cubicBezTo>
                    <a:pt x="40" y="27"/>
                    <a:pt x="39" y="31"/>
                    <a:pt x="38" y="34"/>
                  </a:cubicBezTo>
                  <a:cubicBezTo>
                    <a:pt x="36" y="40"/>
                    <a:pt x="31" y="45"/>
                    <a:pt x="26" y="47"/>
                  </a:cubicBezTo>
                  <a:cubicBezTo>
                    <a:pt x="24" y="47"/>
                    <a:pt x="23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9" y="6"/>
                    <a:pt x="5" y="12"/>
                    <a:pt x="3" y="19"/>
                  </a:cubicBezTo>
                  <a:cubicBezTo>
                    <a:pt x="2" y="22"/>
                    <a:pt x="2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0" y="36"/>
                    <a:pt x="0" y="40"/>
                  </a:cubicBezTo>
                  <a:cubicBezTo>
                    <a:pt x="0" y="44"/>
                    <a:pt x="1" y="49"/>
                    <a:pt x="4" y="52"/>
                  </a:cubicBezTo>
                  <a:cubicBezTo>
                    <a:pt x="8" y="58"/>
                    <a:pt x="14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7" y="58"/>
                  </a:cubicBezTo>
                  <a:cubicBezTo>
                    <a:pt x="34" y="56"/>
                    <a:pt x="39" y="50"/>
                    <a:pt x="41" y="44"/>
                  </a:cubicBezTo>
                  <a:cubicBezTo>
                    <a:pt x="43" y="39"/>
                    <a:pt x="44" y="31"/>
                    <a:pt x="44" y="23"/>
                  </a:cubicBezTo>
                  <a:cubicBezTo>
                    <a:pt x="44" y="23"/>
                    <a:pt x="44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6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6" name="Freeform 764"/>
            <p:cNvSpPr>
              <a:spLocks noEditPoints="1"/>
            </p:cNvSpPr>
            <p:nvPr/>
          </p:nvSpPr>
          <p:spPr bwMode="auto">
            <a:xfrm>
              <a:off x="4884" y="1244"/>
              <a:ext cx="47" cy="64"/>
            </a:xfrm>
            <a:custGeom>
              <a:avLst/>
              <a:gdLst>
                <a:gd name="T0" fmla="*/ 8 w 20"/>
                <a:gd name="T1" fmla="*/ 24 h 27"/>
                <a:gd name="T2" fmla="*/ 8 w 20"/>
                <a:gd name="T3" fmla="*/ 24 h 27"/>
                <a:gd name="T4" fmla="*/ 6 w 20"/>
                <a:gd name="T5" fmla="*/ 23 h 27"/>
                <a:gd name="T6" fmla="*/ 4 w 20"/>
                <a:gd name="T7" fmla="*/ 21 h 27"/>
                <a:gd name="T8" fmla="*/ 4 w 20"/>
                <a:gd name="T9" fmla="*/ 20 h 27"/>
                <a:gd name="T10" fmla="*/ 4 w 20"/>
                <a:gd name="T11" fmla="*/ 20 h 27"/>
                <a:gd name="T12" fmla="*/ 9 w 20"/>
                <a:gd name="T13" fmla="*/ 12 h 27"/>
                <a:gd name="T14" fmla="*/ 12 w 20"/>
                <a:gd name="T15" fmla="*/ 11 h 27"/>
                <a:gd name="T16" fmla="*/ 12 w 20"/>
                <a:gd name="T17" fmla="*/ 11 h 27"/>
                <a:gd name="T18" fmla="*/ 14 w 20"/>
                <a:gd name="T19" fmla="*/ 12 h 27"/>
                <a:gd name="T20" fmla="*/ 16 w 20"/>
                <a:gd name="T21" fmla="*/ 13 h 27"/>
                <a:gd name="T22" fmla="*/ 16 w 20"/>
                <a:gd name="T23" fmla="*/ 15 h 27"/>
                <a:gd name="T24" fmla="*/ 14 w 20"/>
                <a:gd name="T25" fmla="*/ 20 h 27"/>
                <a:gd name="T26" fmla="*/ 8 w 20"/>
                <a:gd name="T27" fmla="*/ 24 h 27"/>
                <a:gd name="T28" fmla="*/ 4 w 20"/>
                <a:gd name="T29" fmla="*/ 12 h 27"/>
                <a:gd name="T30" fmla="*/ 5 w 20"/>
                <a:gd name="T31" fmla="*/ 12 h 27"/>
                <a:gd name="T32" fmla="*/ 6 w 20"/>
                <a:gd name="T33" fmla="*/ 8 h 27"/>
                <a:gd name="T34" fmla="*/ 5 w 20"/>
                <a:gd name="T35" fmla="*/ 11 h 27"/>
                <a:gd name="T36" fmla="*/ 4 w 20"/>
                <a:gd name="T37" fmla="*/ 12 h 27"/>
                <a:gd name="T38" fmla="*/ 17 w 20"/>
                <a:gd name="T39" fmla="*/ 9 h 27"/>
                <a:gd name="T40" fmla="*/ 16 w 20"/>
                <a:gd name="T41" fmla="*/ 9 h 27"/>
                <a:gd name="T42" fmla="*/ 17 w 20"/>
                <a:gd name="T43" fmla="*/ 7 h 27"/>
                <a:gd name="T44" fmla="*/ 17 w 20"/>
                <a:gd name="T45" fmla="*/ 8 h 27"/>
                <a:gd name="T46" fmla="*/ 17 w 20"/>
                <a:gd name="T47" fmla="*/ 9 h 27"/>
                <a:gd name="T48" fmla="*/ 17 w 20"/>
                <a:gd name="T49" fmla="*/ 9 h 27"/>
                <a:gd name="T50" fmla="*/ 9 w 20"/>
                <a:gd name="T51" fmla="*/ 9 h 27"/>
                <a:gd name="T52" fmla="*/ 10 w 20"/>
                <a:gd name="T53" fmla="*/ 4 h 27"/>
                <a:gd name="T54" fmla="*/ 11 w 20"/>
                <a:gd name="T55" fmla="*/ 3 h 27"/>
                <a:gd name="T56" fmla="*/ 9 w 20"/>
                <a:gd name="T57" fmla="*/ 8 h 27"/>
                <a:gd name="T58" fmla="*/ 9 w 20"/>
                <a:gd name="T59" fmla="*/ 9 h 27"/>
                <a:gd name="T60" fmla="*/ 14 w 20"/>
                <a:gd name="T61" fmla="*/ 8 h 27"/>
                <a:gd name="T62" fmla="*/ 12 w 20"/>
                <a:gd name="T63" fmla="*/ 8 h 27"/>
                <a:gd name="T64" fmla="*/ 14 w 20"/>
                <a:gd name="T65" fmla="*/ 3 h 27"/>
                <a:gd name="T66" fmla="*/ 15 w 20"/>
                <a:gd name="T67" fmla="*/ 4 h 27"/>
                <a:gd name="T68" fmla="*/ 15 w 20"/>
                <a:gd name="T69" fmla="*/ 4 h 27"/>
                <a:gd name="T70" fmla="*/ 14 w 20"/>
                <a:gd name="T71" fmla="*/ 8 h 27"/>
                <a:gd name="T72" fmla="*/ 13 w 20"/>
                <a:gd name="T73" fmla="*/ 0 h 27"/>
                <a:gd name="T74" fmla="*/ 8 w 20"/>
                <a:gd name="T75" fmla="*/ 1 h 27"/>
                <a:gd name="T76" fmla="*/ 1 w 20"/>
                <a:gd name="T77" fmla="*/ 10 h 27"/>
                <a:gd name="T78" fmla="*/ 0 w 20"/>
                <a:gd name="T79" fmla="*/ 18 h 27"/>
                <a:gd name="T80" fmla="*/ 1 w 20"/>
                <a:gd name="T81" fmla="*/ 22 h 27"/>
                <a:gd name="T82" fmla="*/ 4 w 20"/>
                <a:gd name="T83" fmla="*/ 26 h 27"/>
                <a:gd name="T84" fmla="*/ 8 w 20"/>
                <a:gd name="T85" fmla="*/ 27 h 27"/>
                <a:gd name="T86" fmla="*/ 8 w 20"/>
                <a:gd name="T87" fmla="*/ 27 h 27"/>
                <a:gd name="T88" fmla="*/ 17 w 20"/>
                <a:gd name="T89" fmla="*/ 22 h 27"/>
                <a:gd name="T90" fmla="*/ 20 w 20"/>
                <a:gd name="T91" fmla="*/ 9 h 27"/>
                <a:gd name="T92" fmla="*/ 19 w 20"/>
                <a:gd name="T93" fmla="*/ 9 h 27"/>
                <a:gd name="T94" fmla="*/ 20 w 20"/>
                <a:gd name="T95" fmla="*/ 9 h 27"/>
                <a:gd name="T96" fmla="*/ 20 w 20"/>
                <a:gd name="T97" fmla="*/ 8 h 27"/>
                <a:gd name="T98" fmla="*/ 19 w 20"/>
                <a:gd name="T99" fmla="*/ 3 h 27"/>
                <a:gd name="T100" fmla="*/ 16 w 20"/>
                <a:gd name="T101" fmla="*/ 0 h 27"/>
                <a:gd name="T102" fmla="*/ 13 w 20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27"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6" y="23"/>
                  </a:cubicBezTo>
                  <a:cubicBezTo>
                    <a:pt x="5" y="23"/>
                    <a:pt x="4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7"/>
                    <a:pt x="7" y="14"/>
                    <a:pt x="9" y="12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4" y="12"/>
                    <a:pt x="14" y="12"/>
                  </a:cubicBezTo>
                  <a:cubicBezTo>
                    <a:pt x="15" y="12"/>
                    <a:pt x="15" y="13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7"/>
                    <a:pt x="15" y="19"/>
                    <a:pt x="14" y="20"/>
                  </a:cubicBezTo>
                  <a:cubicBezTo>
                    <a:pt x="13" y="22"/>
                    <a:pt x="10" y="24"/>
                    <a:pt x="8" y="24"/>
                  </a:cubicBezTo>
                  <a:moveTo>
                    <a:pt x="4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17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9" y="5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3" y="6"/>
                    <a:pt x="13" y="5"/>
                    <a:pt x="14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4" y="3"/>
                    <a:pt x="2" y="7"/>
                    <a:pt x="1" y="10"/>
                  </a:cubicBezTo>
                  <a:cubicBezTo>
                    <a:pt x="0" y="13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1" y="24"/>
                    <a:pt x="2" y="25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2" y="27"/>
                    <a:pt x="15" y="25"/>
                    <a:pt x="17" y="22"/>
                  </a:cubicBezTo>
                  <a:cubicBezTo>
                    <a:pt x="20" y="18"/>
                    <a:pt x="20" y="13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5"/>
                    <a:pt x="19" y="3"/>
                  </a:cubicBezTo>
                  <a:cubicBezTo>
                    <a:pt x="19" y="2"/>
                    <a:pt x="18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7" name="Freeform 765"/>
            <p:cNvSpPr>
              <a:spLocks noEditPoints="1"/>
            </p:cNvSpPr>
            <p:nvPr/>
          </p:nvSpPr>
          <p:spPr bwMode="auto">
            <a:xfrm>
              <a:off x="4856" y="1216"/>
              <a:ext cx="101" cy="139"/>
            </a:xfrm>
            <a:custGeom>
              <a:avLst/>
              <a:gdLst>
                <a:gd name="T0" fmla="*/ 16 w 43"/>
                <a:gd name="T1" fmla="*/ 56 h 59"/>
                <a:gd name="T2" fmla="*/ 21 w 43"/>
                <a:gd name="T3" fmla="*/ 51 h 59"/>
                <a:gd name="T4" fmla="*/ 20 w 43"/>
                <a:gd name="T5" fmla="*/ 56 h 59"/>
                <a:gd name="T6" fmla="*/ 23 w 43"/>
                <a:gd name="T7" fmla="*/ 55 h 59"/>
                <a:gd name="T8" fmla="*/ 25 w 43"/>
                <a:gd name="T9" fmla="*/ 50 h 59"/>
                <a:gd name="T10" fmla="*/ 27 w 43"/>
                <a:gd name="T11" fmla="*/ 50 h 59"/>
                <a:gd name="T12" fmla="*/ 26 w 43"/>
                <a:gd name="T13" fmla="*/ 55 h 59"/>
                <a:gd name="T14" fmla="*/ 23 w 43"/>
                <a:gd name="T15" fmla="*/ 55 h 59"/>
                <a:gd name="T16" fmla="*/ 11 w 43"/>
                <a:gd name="T17" fmla="*/ 54 h 59"/>
                <a:gd name="T18" fmla="*/ 13 w 43"/>
                <a:gd name="T19" fmla="*/ 49 h 59"/>
                <a:gd name="T20" fmla="*/ 13 w 43"/>
                <a:gd name="T21" fmla="*/ 55 h 59"/>
                <a:gd name="T22" fmla="*/ 7 w 43"/>
                <a:gd name="T23" fmla="*/ 51 h 59"/>
                <a:gd name="T24" fmla="*/ 11 w 43"/>
                <a:gd name="T25" fmla="*/ 48 h 59"/>
                <a:gd name="T26" fmla="*/ 29 w 43"/>
                <a:gd name="T27" fmla="*/ 53 h 59"/>
                <a:gd name="T28" fmla="*/ 33 w 43"/>
                <a:gd name="T29" fmla="*/ 46 h 59"/>
                <a:gd name="T30" fmla="*/ 32 w 43"/>
                <a:gd name="T31" fmla="*/ 51 h 59"/>
                <a:gd name="T32" fmla="*/ 5 w 43"/>
                <a:gd name="T33" fmla="*/ 48 h 59"/>
                <a:gd name="T34" fmla="*/ 6 w 43"/>
                <a:gd name="T35" fmla="*/ 44 h 59"/>
                <a:gd name="T36" fmla="*/ 5 w 43"/>
                <a:gd name="T37" fmla="*/ 48 h 59"/>
                <a:gd name="T38" fmla="*/ 37 w 43"/>
                <a:gd name="T39" fmla="*/ 43 h 59"/>
                <a:gd name="T40" fmla="*/ 37 w 43"/>
                <a:gd name="T41" fmla="*/ 43 h 59"/>
                <a:gd name="T42" fmla="*/ 3 w 43"/>
                <a:gd name="T43" fmla="*/ 41 h 59"/>
                <a:gd name="T44" fmla="*/ 3 w 43"/>
                <a:gd name="T45" fmla="*/ 41 h 59"/>
                <a:gd name="T46" fmla="*/ 21 w 43"/>
                <a:gd name="T47" fmla="*/ 47 h 59"/>
                <a:gd name="T48" fmla="*/ 4 w 43"/>
                <a:gd name="T49" fmla="*/ 29 h 59"/>
                <a:gd name="T50" fmla="*/ 17 w 43"/>
                <a:gd name="T51" fmla="*/ 5 h 59"/>
                <a:gd name="T52" fmla="*/ 25 w 43"/>
                <a:gd name="T53" fmla="*/ 3 h 59"/>
                <a:gd name="T54" fmla="*/ 36 w 43"/>
                <a:gd name="T55" fmla="*/ 11 h 59"/>
                <a:gd name="T56" fmla="*/ 36 w 43"/>
                <a:gd name="T57" fmla="*/ 11 h 59"/>
                <a:gd name="T58" fmla="*/ 37 w 43"/>
                <a:gd name="T59" fmla="*/ 34 h 59"/>
                <a:gd name="T60" fmla="*/ 21 w 43"/>
                <a:gd name="T61" fmla="*/ 47 h 59"/>
                <a:gd name="T62" fmla="*/ 25 w 43"/>
                <a:gd name="T63" fmla="*/ 0 h 59"/>
                <a:gd name="T64" fmla="*/ 3 w 43"/>
                <a:gd name="T65" fmla="*/ 18 h 59"/>
                <a:gd name="T66" fmla="*/ 1 w 43"/>
                <a:gd name="T67" fmla="*/ 29 h 59"/>
                <a:gd name="T68" fmla="*/ 3 w 43"/>
                <a:gd name="T69" fmla="*/ 52 h 59"/>
                <a:gd name="T70" fmla="*/ 19 w 43"/>
                <a:gd name="T71" fmla="*/ 59 h 59"/>
                <a:gd name="T72" fmla="*/ 21 w 43"/>
                <a:gd name="T73" fmla="*/ 59 h 59"/>
                <a:gd name="T74" fmla="*/ 41 w 43"/>
                <a:gd name="T75" fmla="*/ 44 h 59"/>
                <a:gd name="T76" fmla="*/ 43 w 43"/>
                <a:gd name="T77" fmla="*/ 22 h 59"/>
                <a:gd name="T78" fmla="*/ 36 w 43"/>
                <a:gd name="T7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59">
                  <a:moveTo>
                    <a:pt x="19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6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0" y="54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moveTo>
                    <a:pt x="23" y="55"/>
                  </a:moveTo>
                  <a:cubicBezTo>
                    <a:pt x="23" y="54"/>
                    <a:pt x="24" y="53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1"/>
                    <a:pt x="26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3" y="55"/>
                  </a:cubicBezTo>
                  <a:moveTo>
                    <a:pt x="13" y="55"/>
                  </a:moveTo>
                  <a:cubicBezTo>
                    <a:pt x="12" y="55"/>
                    <a:pt x="12" y="54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1"/>
                    <a:pt x="13" y="49"/>
                  </a:cubicBezTo>
                  <a:cubicBezTo>
                    <a:pt x="14" y="50"/>
                    <a:pt x="14" y="50"/>
                    <a:pt x="15" y="50"/>
                  </a:cubicBezTo>
                  <a:cubicBezTo>
                    <a:pt x="14" y="52"/>
                    <a:pt x="13" y="53"/>
                    <a:pt x="13" y="55"/>
                  </a:cubicBezTo>
                  <a:moveTo>
                    <a:pt x="9" y="53"/>
                  </a:moveTo>
                  <a:cubicBezTo>
                    <a:pt x="8" y="52"/>
                    <a:pt x="8" y="52"/>
                    <a:pt x="7" y="51"/>
                  </a:cubicBezTo>
                  <a:cubicBezTo>
                    <a:pt x="8" y="50"/>
                    <a:pt x="8" y="48"/>
                    <a:pt x="9" y="47"/>
                  </a:cubicBezTo>
                  <a:cubicBezTo>
                    <a:pt x="9" y="47"/>
                    <a:pt x="10" y="48"/>
                    <a:pt x="11" y="48"/>
                  </a:cubicBezTo>
                  <a:cubicBezTo>
                    <a:pt x="10" y="50"/>
                    <a:pt x="9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0" y="50"/>
                    <a:pt x="31" y="48"/>
                  </a:cubicBezTo>
                  <a:cubicBezTo>
                    <a:pt x="32" y="47"/>
                    <a:pt x="32" y="47"/>
                    <a:pt x="33" y="46"/>
                  </a:cubicBezTo>
                  <a:cubicBezTo>
                    <a:pt x="33" y="48"/>
                    <a:pt x="32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2"/>
                    <a:pt x="30" y="52"/>
                    <a:pt x="29" y="53"/>
                  </a:cubicBezTo>
                  <a:moveTo>
                    <a:pt x="5" y="48"/>
                  </a:moveTo>
                  <a:cubicBezTo>
                    <a:pt x="5" y="48"/>
                    <a:pt x="5" y="48"/>
                    <a:pt x="5" y="47"/>
                  </a:cubicBezTo>
                  <a:cubicBezTo>
                    <a:pt x="5" y="46"/>
                    <a:pt x="5" y="45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6"/>
                    <a:pt x="6" y="47"/>
                    <a:pt x="5" y="48"/>
                  </a:cubicBezTo>
                  <a:moveTo>
                    <a:pt x="36" y="46"/>
                  </a:moveTo>
                  <a:cubicBezTo>
                    <a:pt x="36" y="45"/>
                    <a:pt x="36" y="44"/>
                    <a:pt x="37" y="43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8" y="41"/>
                    <a:pt x="38" y="42"/>
                    <a:pt x="37" y="43"/>
                  </a:cubicBezTo>
                  <a:cubicBezTo>
                    <a:pt x="37" y="44"/>
                    <a:pt x="36" y="45"/>
                    <a:pt x="36" y="46"/>
                  </a:cubicBezTo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47"/>
                  </a:moveTo>
                  <a:cubicBezTo>
                    <a:pt x="16" y="47"/>
                    <a:pt x="12" y="46"/>
                    <a:pt x="9" y="43"/>
                  </a:cubicBezTo>
                  <a:cubicBezTo>
                    <a:pt x="6" y="39"/>
                    <a:pt x="4" y="35"/>
                    <a:pt x="4" y="29"/>
                  </a:cubicBezTo>
                  <a:cubicBezTo>
                    <a:pt x="4" y="26"/>
                    <a:pt x="5" y="23"/>
                    <a:pt x="6" y="20"/>
                  </a:cubicBezTo>
                  <a:cubicBezTo>
                    <a:pt x="8" y="14"/>
                    <a:pt x="12" y="8"/>
                    <a:pt x="17" y="5"/>
                  </a:cubicBezTo>
                  <a:cubicBezTo>
                    <a:pt x="19" y="4"/>
                    <a:pt x="22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8" y="3"/>
                    <a:pt x="31" y="4"/>
                    <a:pt x="33" y="6"/>
                  </a:cubicBezTo>
                  <a:cubicBezTo>
                    <a:pt x="35" y="8"/>
                    <a:pt x="36" y="9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5"/>
                    <a:pt x="39" y="19"/>
                    <a:pt x="39" y="24"/>
                  </a:cubicBezTo>
                  <a:cubicBezTo>
                    <a:pt x="39" y="27"/>
                    <a:pt x="39" y="31"/>
                    <a:pt x="37" y="34"/>
                  </a:cubicBezTo>
                  <a:cubicBezTo>
                    <a:pt x="35" y="40"/>
                    <a:pt x="31" y="45"/>
                    <a:pt x="25" y="47"/>
                  </a:cubicBezTo>
                  <a:cubicBezTo>
                    <a:pt x="24" y="47"/>
                    <a:pt x="22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9" y="6"/>
                    <a:pt x="5" y="12"/>
                    <a:pt x="3" y="18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0" y="40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8" y="58"/>
                    <a:pt x="14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6" y="58"/>
                  </a:cubicBezTo>
                  <a:cubicBezTo>
                    <a:pt x="33" y="56"/>
                    <a:pt x="38" y="50"/>
                    <a:pt x="41" y="44"/>
                  </a:cubicBezTo>
                  <a:cubicBezTo>
                    <a:pt x="43" y="39"/>
                    <a:pt x="43" y="31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5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8" name="Freeform 766"/>
            <p:cNvSpPr>
              <a:spLocks noEditPoints="1"/>
            </p:cNvSpPr>
            <p:nvPr/>
          </p:nvSpPr>
          <p:spPr bwMode="auto">
            <a:xfrm>
              <a:off x="4740" y="1079"/>
              <a:ext cx="177" cy="276"/>
            </a:xfrm>
            <a:custGeom>
              <a:avLst/>
              <a:gdLst>
                <a:gd name="T0" fmla="*/ 13 w 75"/>
                <a:gd name="T1" fmla="*/ 109 h 117"/>
                <a:gd name="T2" fmla="*/ 13 w 75"/>
                <a:gd name="T3" fmla="*/ 108 h 117"/>
                <a:gd name="T4" fmla="*/ 14 w 75"/>
                <a:gd name="T5" fmla="*/ 111 h 117"/>
                <a:gd name="T6" fmla="*/ 8 w 75"/>
                <a:gd name="T7" fmla="*/ 106 h 117"/>
                <a:gd name="T8" fmla="*/ 13 w 75"/>
                <a:gd name="T9" fmla="*/ 100 h 117"/>
                <a:gd name="T10" fmla="*/ 6 w 75"/>
                <a:gd name="T11" fmla="*/ 104 h 117"/>
                <a:gd name="T12" fmla="*/ 5 w 75"/>
                <a:gd name="T13" fmla="*/ 103 h 117"/>
                <a:gd name="T14" fmla="*/ 9 w 75"/>
                <a:gd name="T15" fmla="*/ 97 h 117"/>
                <a:gd name="T16" fmla="*/ 4 w 75"/>
                <a:gd name="T17" fmla="*/ 97 h 117"/>
                <a:gd name="T18" fmla="*/ 4 w 75"/>
                <a:gd name="T19" fmla="*/ 93 h 117"/>
                <a:gd name="T20" fmla="*/ 4 w 75"/>
                <a:gd name="T21" fmla="*/ 97 h 117"/>
                <a:gd name="T22" fmla="*/ 18 w 75"/>
                <a:gd name="T23" fmla="*/ 102 h 117"/>
                <a:gd name="T24" fmla="*/ 71 w 75"/>
                <a:gd name="T25" fmla="*/ 21 h 117"/>
                <a:gd name="T26" fmla="*/ 18 w 75"/>
                <a:gd name="T27" fmla="*/ 110 h 117"/>
                <a:gd name="T28" fmla="*/ 5 w 75"/>
                <a:gd name="T29" fmla="*/ 89 h 117"/>
                <a:gd name="T30" fmla="*/ 61 w 75"/>
                <a:gd name="T31" fmla="*/ 4 h 117"/>
                <a:gd name="T32" fmla="*/ 71 w 75"/>
                <a:gd name="T33" fmla="*/ 10 h 117"/>
                <a:gd name="T34" fmla="*/ 60 w 75"/>
                <a:gd name="T35" fmla="*/ 0 h 117"/>
                <a:gd name="T36" fmla="*/ 30 w 75"/>
                <a:gd name="T37" fmla="*/ 46 h 117"/>
                <a:gd name="T38" fmla="*/ 1 w 75"/>
                <a:gd name="T39" fmla="*/ 88 h 117"/>
                <a:gd name="T40" fmla="*/ 1 w 75"/>
                <a:gd name="T41" fmla="*/ 88 h 117"/>
                <a:gd name="T42" fmla="*/ 0 w 75"/>
                <a:gd name="T43" fmla="*/ 89 h 117"/>
                <a:gd name="T44" fmla="*/ 1 w 75"/>
                <a:gd name="T45" fmla="*/ 95 h 117"/>
                <a:gd name="T46" fmla="*/ 1 w 75"/>
                <a:gd name="T47" fmla="*/ 104 h 117"/>
                <a:gd name="T48" fmla="*/ 2 w 75"/>
                <a:gd name="T49" fmla="*/ 106 h 117"/>
                <a:gd name="T50" fmla="*/ 15 w 75"/>
                <a:gd name="T51" fmla="*/ 117 h 117"/>
                <a:gd name="T52" fmla="*/ 16 w 75"/>
                <a:gd name="T53" fmla="*/ 117 h 117"/>
                <a:gd name="T54" fmla="*/ 16 w 75"/>
                <a:gd name="T55" fmla="*/ 117 h 117"/>
                <a:gd name="T56" fmla="*/ 17 w 75"/>
                <a:gd name="T57" fmla="*/ 117 h 117"/>
                <a:gd name="T58" fmla="*/ 18 w 75"/>
                <a:gd name="T59" fmla="*/ 117 h 117"/>
                <a:gd name="T60" fmla="*/ 18 w 75"/>
                <a:gd name="T61" fmla="*/ 117 h 117"/>
                <a:gd name="T62" fmla="*/ 75 w 75"/>
                <a:gd name="T63" fmla="*/ 25 h 117"/>
                <a:gd name="T64" fmla="*/ 75 w 75"/>
                <a:gd name="T65" fmla="*/ 21 h 117"/>
                <a:gd name="T66" fmla="*/ 75 w 75"/>
                <a:gd name="T67" fmla="*/ 10 h 117"/>
                <a:gd name="T68" fmla="*/ 75 w 75"/>
                <a:gd name="T69" fmla="*/ 9 h 117"/>
                <a:gd name="T70" fmla="*/ 74 w 75"/>
                <a:gd name="T71" fmla="*/ 9 h 117"/>
                <a:gd name="T72" fmla="*/ 74 w 75"/>
                <a:gd name="T73" fmla="*/ 8 h 117"/>
                <a:gd name="T74" fmla="*/ 60 w 75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117">
                  <a:moveTo>
                    <a:pt x="14" y="111"/>
                  </a:moveTo>
                  <a:cubicBezTo>
                    <a:pt x="14" y="111"/>
                    <a:pt x="13" y="110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8"/>
                  </a:cubicBezTo>
                  <a:cubicBezTo>
                    <a:pt x="13" y="107"/>
                    <a:pt x="14" y="105"/>
                    <a:pt x="15" y="103"/>
                  </a:cubicBezTo>
                  <a:cubicBezTo>
                    <a:pt x="15" y="106"/>
                    <a:pt x="14" y="108"/>
                    <a:pt x="14" y="111"/>
                  </a:cubicBezTo>
                  <a:moveTo>
                    <a:pt x="10" y="107"/>
                  </a:moveTo>
                  <a:cubicBezTo>
                    <a:pt x="10" y="107"/>
                    <a:pt x="9" y="106"/>
                    <a:pt x="8" y="106"/>
                  </a:cubicBezTo>
                  <a:cubicBezTo>
                    <a:pt x="9" y="103"/>
                    <a:pt x="10" y="101"/>
                    <a:pt x="11" y="99"/>
                  </a:cubicBezTo>
                  <a:cubicBezTo>
                    <a:pt x="12" y="99"/>
                    <a:pt x="12" y="100"/>
                    <a:pt x="13" y="100"/>
                  </a:cubicBezTo>
                  <a:cubicBezTo>
                    <a:pt x="12" y="103"/>
                    <a:pt x="11" y="105"/>
                    <a:pt x="10" y="107"/>
                  </a:cubicBezTo>
                  <a:moveTo>
                    <a:pt x="6" y="104"/>
                  </a:moveTo>
                  <a:cubicBezTo>
                    <a:pt x="5" y="104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6" y="100"/>
                    <a:pt x="7" y="98"/>
                    <a:pt x="8" y="96"/>
                  </a:cubicBezTo>
                  <a:cubicBezTo>
                    <a:pt x="8" y="96"/>
                    <a:pt x="9" y="97"/>
                    <a:pt x="9" y="97"/>
                  </a:cubicBezTo>
                  <a:cubicBezTo>
                    <a:pt x="8" y="99"/>
                    <a:pt x="7" y="102"/>
                    <a:pt x="6" y="104"/>
                  </a:cubicBezTo>
                  <a:moveTo>
                    <a:pt x="4" y="97"/>
                  </a:moveTo>
                  <a:cubicBezTo>
                    <a:pt x="4" y="96"/>
                    <a:pt x="4" y="96"/>
                    <a:pt x="4" y="95"/>
                  </a:cubicBezTo>
                  <a:cubicBezTo>
                    <a:pt x="4" y="94"/>
                    <a:pt x="4" y="94"/>
                    <a:pt x="4" y="93"/>
                  </a:cubicBezTo>
                  <a:cubicBezTo>
                    <a:pt x="5" y="93"/>
                    <a:pt x="5" y="94"/>
                    <a:pt x="6" y="94"/>
                  </a:cubicBezTo>
                  <a:cubicBezTo>
                    <a:pt x="5" y="95"/>
                    <a:pt x="5" y="96"/>
                    <a:pt x="4" y="97"/>
                  </a:cubicBezTo>
                  <a:moveTo>
                    <a:pt x="18" y="110"/>
                  </a:moveTo>
                  <a:cubicBezTo>
                    <a:pt x="18" y="107"/>
                    <a:pt x="18" y="104"/>
                    <a:pt x="18" y="102"/>
                  </a:cubicBezTo>
                  <a:cubicBezTo>
                    <a:pt x="36" y="75"/>
                    <a:pt x="55" y="44"/>
                    <a:pt x="71" y="16"/>
                  </a:cubicBezTo>
                  <a:cubicBezTo>
                    <a:pt x="71" y="18"/>
                    <a:pt x="71" y="19"/>
                    <a:pt x="71" y="21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55" y="51"/>
                    <a:pt x="36" y="82"/>
                    <a:pt x="18" y="110"/>
                  </a:cubicBezTo>
                  <a:moveTo>
                    <a:pt x="16" y="98"/>
                  </a:moveTo>
                  <a:cubicBezTo>
                    <a:pt x="13" y="95"/>
                    <a:pt x="9" y="92"/>
                    <a:pt x="5" y="89"/>
                  </a:cubicBezTo>
                  <a:cubicBezTo>
                    <a:pt x="16" y="76"/>
                    <a:pt x="25" y="62"/>
                    <a:pt x="33" y="48"/>
                  </a:cubicBezTo>
                  <a:cubicBezTo>
                    <a:pt x="42" y="34"/>
                    <a:pt x="52" y="19"/>
                    <a:pt x="61" y="4"/>
                  </a:cubicBezTo>
                  <a:cubicBezTo>
                    <a:pt x="63" y="5"/>
                    <a:pt x="64" y="5"/>
                    <a:pt x="65" y="6"/>
                  </a:cubicBezTo>
                  <a:cubicBezTo>
                    <a:pt x="67" y="7"/>
                    <a:pt x="68" y="9"/>
                    <a:pt x="71" y="10"/>
                  </a:cubicBezTo>
                  <a:cubicBezTo>
                    <a:pt x="54" y="39"/>
                    <a:pt x="34" y="71"/>
                    <a:pt x="16" y="98"/>
                  </a:cubicBezTo>
                  <a:moveTo>
                    <a:pt x="60" y="0"/>
                  </a:moveTo>
                  <a:cubicBezTo>
                    <a:pt x="59" y="0"/>
                    <a:pt x="59" y="1"/>
                    <a:pt x="58" y="1"/>
                  </a:cubicBezTo>
                  <a:cubicBezTo>
                    <a:pt x="49" y="16"/>
                    <a:pt x="40" y="31"/>
                    <a:pt x="30" y="46"/>
                  </a:cubicBezTo>
                  <a:cubicBezTo>
                    <a:pt x="21" y="61"/>
                    <a:pt x="12" y="75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1"/>
                    <a:pt x="1" y="93"/>
                    <a:pt x="1" y="95"/>
                  </a:cubicBezTo>
                  <a:cubicBezTo>
                    <a:pt x="1" y="97"/>
                    <a:pt x="1" y="99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7" y="109"/>
                    <a:pt x="11" y="113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36" y="88"/>
                    <a:pt x="58" y="55"/>
                    <a:pt x="75" y="25"/>
                  </a:cubicBezTo>
                  <a:cubicBezTo>
                    <a:pt x="75" y="25"/>
                    <a:pt x="75" y="24"/>
                    <a:pt x="75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5" y="19"/>
                    <a:pt x="75" y="17"/>
                    <a:pt x="75" y="13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1" y="6"/>
                    <a:pt x="69" y="5"/>
                    <a:pt x="67" y="4"/>
                  </a:cubicBezTo>
                  <a:cubicBezTo>
                    <a:pt x="65" y="2"/>
                    <a:pt x="63" y="1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99" name="Freeform 767"/>
            <p:cNvSpPr>
              <a:spLocks noEditPoints="1"/>
            </p:cNvSpPr>
            <p:nvPr/>
          </p:nvSpPr>
          <p:spPr bwMode="auto">
            <a:xfrm>
              <a:off x="5213" y="3119"/>
              <a:ext cx="339" cy="440"/>
            </a:xfrm>
            <a:custGeom>
              <a:avLst/>
              <a:gdLst>
                <a:gd name="T0" fmla="*/ 68 w 143"/>
                <a:gd name="T1" fmla="*/ 164 h 186"/>
                <a:gd name="T2" fmla="*/ 55 w 143"/>
                <a:gd name="T3" fmla="*/ 181 h 186"/>
                <a:gd name="T4" fmla="*/ 66 w 143"/>
                <a:gd name="T5" fmla="*/ 179 h 186"/>
                <a:gd name="T6" fmla="*/ 33 w 143"/>
                <a:gd name="T7" fmla="*/ 182 h 186"/>
                <a:gd name="T8" fmla="*/ 38 w 143"/>
                <a:gd name="T9" fmla="*/ 181 h 186"/>
                <a:gd name="T10" fmla="*/ 70 w 143"/>
                <a:gd name="T11" fmla="*/ 180 h 186"/>
                <a:gd name="T12" fmla="*/ 77 w 143"/>
                <a:gd name="T13" fmla="*/ 178 h 186"/>
                <a:gd name="T14" fmla="*/ 21 w 143"/>
                <a:gd name="T15" fmla="*/ 181 h 186"/>
                <a:gd name="T16" fmla="*/ 47 w 143"/>
                <a:gd name="T17" fmla="*/ 162 h 186"/>
                <a:gd name="T18" fmla="*/ 109 w 143"/>
                <a:gd name="T19" fmla="*/ 160 h 186"/>
                <a:gd name="T20" fmla="*/ 99 w 143"/>
                <a:gd name="T21" fmla="*/ 160 h 186"/>
                <a:gd name="T22" fmla="*/ 88 w 143"/>
                <a:gd name="T23" fmla="*/ 177 h 186"/>
                <a:gd name="T24" fmla="*/ 5 w 143"/>
                <a:gd name="T25" fmla="*/ 179 h 186"/>
                <a:gd name="T26" fmla="*/ 21 w 143"/>
                <a:gd name="T27" fmla="*/ 156 h 186"/>
                <a:gd name="T28" fmla="*/ 10 w 143"/>
                <a:gd name="T29" fmla="*/ 180 h 186"/>
                <a:gd name="T30" fmla="*/ 24 w 143"/>
                <a:gd name="T31" fmla="*/ 139 h 186"/>
                <a:gd name="T32" fmla="*/ 20 w 143"/>
                <a:gd name="T33" fmla="*/ 151 h 186"/>
                <a:gd name="T34" fmla="*/ 16 w 143"/>
                <a:gd name="T35" fmla="*/ 155 h 186"/>
                <a:gd name="T36" fmla="*/ 30 w 143"/>
                <a:gd name="T37" fmla="*/ 133 h 186"/>
                <a:gd name="T38" fmla="*/ 31 w 143"/>
                <a:gd name="T39" fmla="*/ 124 h 186"/>
                <a:gd name="T40" fmla="*/ 35 w 143"/>
                <a:gd name="T41" fmla="*/ 123 h 186"/>
                <a:gd name="T42" fmla="*/ 68 w 143"/>
                <a:gd name="T43" fmla="*/ 113 h 186"/>
                <a:gd name="T44" fmla="*/ 73 w 143"/>
                <a:gd name="T45" fmla="*/ 112 h 186"/>
                <a:gd name="T46" fmla="*/ 35 w 143"/>
                <a:gd name="T47" fmla="*/ 114 h 186"/>
                <a:gd name="T48" fmla="*/ 76 w 143"/>
                <a:gd name="T49" fmla="*/ 104 h 186"/>
                <a:gd name="T50" fmla="*/ 76 w 143"/>
                <a:gd name="T51" fmla="*/ 104 h 186"/>
                <a:gd name="T52" fmla="*/ 92 w 143"/>
                <a:gd name="T53" fmla="*/ 89 h 186"/>
                <a:gd name="T54" fmla="*/ 95 w 143"/>
                <a:gd name="T55" fmla="*/ 74 h 186"/>
                <a:gd name="T56" fmla="*/ 93 w 143"/>
                <a:gd name="T57" fmla="*/ 79 h 186"/>
                <a:gd name="T58" fmla="*/ 106 w 143"/>
                <a:gd name="T59" fmla="*/ 61 h 186"/>
                <a:gd name="T60" fmla="*/ 103 w 143"/>
                <a:gd name="T61" fmla="*/ 53 h 186"/>
                <a:gd name="T62" fmla="*/ 106 w 143"/>
                <a:gd name="T63" fmla="*/ 58 h 186"/>
                <a:gd name="T64" fmla="*/ 110 w 143"/>
                <a:gd name="T65" fmla="*/ 40 h 186"/>
                <a:gd name="T66" fmla="*/ 105 w 143"/>
                <a:gd name="T67" fmla="*/ 33 h 186"/>
                <a:gd name="T68" fmla="*/ 105 w 143"/>
                <a:gd name="T69" fmla="*/ 30 h 186"/>
                <a:gd name="T70" fmla="*/ 105 w 143"/>
                <a:gd name="T71" fmla="*/ 30 h 186"/>
                <a:gd name="T72" fmla="*/ 110 w 143"/>
                <a:gd name="T73" fmla="*/ 21 h 186"/>
                <a:gd name="T74" fmla="*/ 104 w 143"/>
                <a:gd name="T75" fmla="*/ 17 h 186"/>
                <a:gd name="T76" fmla="*/ 110 w 143"/>
                <a:gd name="T77" fmla="*/ 15 h 186"/>
                <a:gd name="T78" fmla="*/ 114 w 143"/>
                <a:gd name="T79" fmla="*/ 29 h 186"/>
                <a:gd name="T80" fmla="*/ 139 w 143"/>
                <a:gd name="T81" fmla="*/ 53 h 186"/>
                <a:gd name="T82" fmla="*/ 112 w 143"/>
                <a:gd name="T83" fmla="*/ 151 h 186"/>
                <a:gd name="T84" fmla="*/ 37 w 143"/>
                <a:gd name="T85" fmla="*/ 127 h 186"/>
                <a:gd name="T86" fmla="*/ 63 w 143"/>
                <a:gd name="T87" fmla="*/ 115 h 186"/>
                <a:gd name="T88" fmla="*/ 66 w 143"/>
                <a:gd name="T89" fmla="*/ 116 h 186"/>
                <a:gd name="T90" fmla="*/ 109 w 143"/>
                <a:gd name="T91" fmla="*/ 0 h 186"/>
                <a:gd name="T92" fmla="*/ 103 w 143"/>
                <a:gd name="T93" fmla="*/ 7 h 186"/>
                <a:gd name="T94" fmla="*/ 99 w 143"/>
                <a:gd name="T95" fmla="*/ 12 h 186"/>
                <a:gd name="T96" fmla="*/ 101 w 143"/>
                <a:gd name="T97" fmla="*/ 25 h 186"/>
                <a:gd name="T98" fmla="*/ 64 w 143"/>
                <a:gd name="T99" fmla="*/ 110 h 186"/>
                <a:gd name="T100" fmla="*/ 45 w 143"/>
                <a:gd name="T101" fmla="*/ 96 h 186"/>
                <a:gd name="T102" fmla="*/ 43 w 143"/>
                <a:gd name="T103" fmla="*/ 97 h 186"/>
                <a:gd name="T104" fmla="*/ 14 w 143"/>
                <a:gd name="T105" fmla="*/ 150 h 186"/>
                <a:gd name="T106" fmla="*/ 3 w 143"/>
                <a:gd name="T107" fmla="*/ 172 h 186"/>
                <a:gd name="T108" fmla="*/ 1 w 143"/>
                <a:gd name="T109" fmla="*/ 178 h 186"/>
                <a:gd name="T110" fmla="*/ 1 w 143"/>
                <a:gd name="T111" fmla="*/ 181 h 186"/>
                <a:gd name="T112" fmla="*/ 23 w 143"/>
                <a:gd name="T113" fmla="*/ 185 h 186"/>
                <a:gd name="T114" fmla="*/ 35 w 143"/>
                <a:gd name="T115" fmla="*/ 186 h 186"/>
                <a:gd name="T116" fmla="*/ 100 w 143"/>
                <a:gd name="T117" fmla="*/ 177 h 186"/>
                <a:gd name="T118" fmla="*/ 117 w 143"/>
                <a:gd name="T119" fmla="*/ 149 h 186"/>
                <a:gd name="T120" fmla="*/ 134 w 143"/>
                <a:gd name="T121" fmla="*/ 5 h 186"/>
                <a:gd name="T122" fmla="*/ 111 w 143"/>
                <a:gd name="T1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" h="186">
                  <a:moveTo>
                    <a:pt x="42" y="182"/>
                  </a:moveTo>
                  <a:cubicBezTo>
                    <a:pt x="48" y="176"/>
                    <a:pt x="53" y="170"/>
                    <a:pt x="59" y="165"/>
                  </a:cubicBezTo>
                  <a:cubicBezTo>
                    <a:pt x="60" y="164"/>
                    <a:pt x="60" y="164"/>
                    <a:pt x="60" y="163"/>
                  </a:cubicBezTo>
                  <a:cubicBezTo>
                    <a:pt x="63" y="164"/>
                    <a:pt x="65" y="164"/>
                    <a:pt x="68" y="164"/>
                  </a:cubicBezTo>
                  <a:cubicBezTo>
                    <a:pt x="63" y="169"/>
                    <a:pt x="58" y="174"/>
                    <a:pt x="52" y="179"/>
                  </a:cubicBezTo>
                  <a:cubicBezTo>
                    <a:pt x="52" y="180"/>
                    <a:pt x="52" y="180"/>
                    <a:pt x="52" y="181"/>
                  </a:cubicBezTo>
                  <a:cubicBezTo>
                    <a:pt x="49" y="181"/>
                    <a:pt x="45" y="181"/>
                    <a:pt x="42" y="182"/>
                  </a:cubicBezTo>
                  <a:moveTo>
                    <a:pt x="55" y="181"/>
                  </a:moveTo>
                  <a:cubicBezTo>
                    <a:pt x="60" y="175"/>
                    <a:pt x="66" y="170"/>
                    <a:pt x="72" y="165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5" y="164"/>
                    <a:pt x="78" y="164"/>
                    <a:pt x="81" y="163"/>
                  </a:cubicBezTo>
                  <a:cubicBezTo>
                    <a:pt x="76" y="169"/>
                    <a:pt x="71" y="174"/>
                    <a:pt x="66" y="179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2" y="180"/>
                    <a:pt x="58" y="181"/>
                    <a:pt x="55" y="181"/>
                  </a:cubicBezTo>
                  <a:moveTo>
                    <a:pt x="33" y="182"/>
                  </a:moveTo>
                  <a:cubicBezTo>
                    <a:pt x="33" y="182"/>
                    <a:pt x="33" y="182"/>
                    <a:pt x="33" y="182"/>
                  </a:cubicBezTo>
                  <a:cubicBezTo>
                    <a:pt x="31" y="182"/>
                    <a:pt x="30" y="182"/>
                    <a:pt x="29" y="182"/>
                  </a:cubicBezTo>
                  <a:cubicBezTo>
                    <a:pt x="36" y="175"/>
                    <a:pt x="44" y="169"/>
                    <a:pt x="51" y="163"/>
                  </a:cubicBezTo>
                  <a:cubicBezTo>
                    <a:pt x="53" y="163"/>
                    <a:pt x="55" y="163"/>
                    <a:pt x="57" y="163"/>
                  </a:cubicBezTo>
                  <a:cubicBezTo>
                    <a:pt x="50" y="169"/>
                    <a:pt x="44" y="175"/>
                    <a:pt x="38" y="181"/>
                  </a:cubicBezTo>
                  <a:cubicBezTo>
                    <a:pt x="38" y="181"/>
                    <a:pt x="38" y="181"/>
                    <a:pt x="37" y="181"/>
                  </a:cubicBezTo>
                  <a:cubicBezTo>
                    <a:pt x="37" y="181"/>
                    <a:pt x="37" y="181"/>
                    <a:pt x="36" y="182"/>
                  </a:cubicBezTo>
                  <a:cubicBezTo>
                    <a:pt x="35" y="182"/>
                    <a:pt x="34" y="182"/>
                    <a:pt x="33" y="182"/>
                  </a:cubicBezTo>
                  <a:moveTo>
                    <a:pt x="70" y="180"/>
                  </a:moveTo>
                  <a:cubicBezTo>
                    <a:pt x="75" y="174"/>
                    <a:pt x="80" y="169"/>
                    <a:pt x="86" y="163"/>
                  </a:cubicBezTo>
                  <a:cubicBezTo>
                    <a:pt x="86" y="163"/>
                    <a:pt x="86" y="163"/>
                    <a:pt x="86" y="163"/>
                  </a:cubicBezTo>
                  <a:cubicBezTo>
                    <a:pt x="89" y="162"/>
                    <a:pt x="91" y="162"/>
                    <a:pt x="94" y="161"/>
                  </a:cubicBezTo>
                  <a:cubicBezTo>
                    <a:pt x="88" y="167"/>
                    <a:pt x="83" y="173"/>
                    <a:pt x="77" y="178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4" y="179"/>
                    <a:pt x="72" y="179"/>
                    <a:pt x="70" y="180"/>
                  </a:cubicBezTo>
                  <a:moveTo>
                    <a:pt x="24" y="181"/>
                  </a:moveTo>
                  <a:cubicBezTo>
                    <a:pt x="23" y="181"/>
                    <a:pt x="22" y="181"/>
                    <a:pt x="21" y="181"/>
                  </a:cubicBezTo>
                  <a:cubicBezTo>
                    <a:pt x="19" y="181"/>
                    <a:pt x="16" y="181"/>
                    <a:pt x="14" y="181"/>
                  </a:cubicBezTo>
                  <a:cubicBezTo>
                    <a:pt x="19" y="176"/>
                    <a:pt x="32" y="166"/>
                    <a:pt x="38" y="16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42" y="161"/>
                    <a:pt x="45" y="162"/>
                    <a:pt x="47" y="162"/>
                  </a:cubicBezTo>
                  <a:cubicBezTo>
                    <a:pt x="40" y="169"/>
                    <a:pt x="32" y="175"/>
                    <a:pt x="24" y="181"/>
                  </a:cubicBezTo>
                  <a:moveTo>
                    <a:pt x="92" y="176"/>
                  </a:moveTo>
                  <a:cubicBezTo>
                    <a:pt x="97" y="171"/>
                    <a:pt x="102" y="166"/>
                    <a:pt x="108" y="161"/>
                  </a:cubicBezTo>
                  <a:cubicBezTo>
                    <a:pt x="108" y="160"/>
                    <a:pt x="108" y="160"/>
                    <a:pt x="109" y="160"/>
                  </a:cubicBezTo>
                  <a:cubicBezTo>
                    <a:pt x="105" y="164"/>
                    <a:pt x="102" y="169"/>
                    <a:pt x="99" y="174"/>
                  </a:cubicBezTo>
                  <a:cubicBezTo>
                    <a:pt x="97" y="174"/>
                    <a:pt x="94" y="175"/>
                    <a:pt x="92" y="176"/>
                  </a:cubicBezTo>
                  <a:moveTo>
                    <a:pt x="82" y="178"/>
                  </a:moveTo>
                  <a:cubicBezTo>
                    <a:pt x="88" y="172"/>
                    <a:pt x="94" y="166"/>
                    <a:pt x="99" y="160"/>
                  </a:cubicBezTo>
                  <a:cubicBezTo>
                    <a:pt x="102" y="159"/>
                    <a:pt x="105" y="158"/>
                    <a:pt x="107" y="157"/>
                  </a:cubicBezTo>
                  <a:cubicBezTo>
                    <a:pt x="107" y="158"/>
                    <a:pt x="106" y="158"/>
                    <a:pt x="106" y="159"/>
                  </a:cubicBezTo>
                  <a:cubicBezTo>
                    <a:pt x="100" y="164"/>
                    <a:pt x="94" y="170"/>
                    <a:pt x="88" y="175"/>
                  </a:cubicBezTo>
                  <a:cubicBezTo>
                    <a:pt x="88" y="176"/>
                    <a:pt x="88" y="176"/>
                    <a:pt x="88" y="177"/>
                  </a:cubicBezTo>
                  <a:cubicBezTo>
                    <a:pt x="86" y="177"/>
                    <a:pt x="84" y="177"/>
                    <a:pt x="82" y="178"/>
                  </a:cubicBezTo>
                  <a:moveTo>
                    <a:pt x="10" y="180"/>
                  </a:moveTo>
                  <a:cubicBezTo>
                    <a:pt x="8" y="180"/>
                    <a:pt x="7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8" y="175"/>
                    <a:pt x="10" y="172"/>
                    <a:pt x="13" y="168"/>
                  </a:cubicBezTo>
                  <a:cubicBezTo>
                    <a:pt x="15" y="163"/>
                    <a:pt x="18" y="159"/>
                    <a:pt x="20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5" y="157"/>
                    <a:pt x="30" y="159"/>
                    <a:pt x="35" y="160"/>
                  </a:cubicBezTo>
                  <a:cubicBezTo>
                    <a:pt x="31" y="163"/>
                    <a:pt x="25" y="168"/>
                    <a:pt x="20" y="172"/>
                  </a:cubicBezTo>
                  <a:cubicBezTo>
                    <a:pt x="17" y="174"/>
                    <a:pt x="14" y="176"/>
                    <a:pt x="12" y="178"/>
                  </a:cubicBezTo>
                  <a:cubicBezTo>
                    <a:pt x="12" y="179"/>
                    <a:pt x="11" y="179"/>
                    <a:pt x="10" y="180"/>
                  </a:cubicBezTo>
                  <a:cubicBezTo>
                    <a:pt x="10" y="180"/>
                    <a:pt x="10" y="180"/>
                    <a:pt x="10" y="180"/>
                  </a:cubicBezTo>
                  <a:moveTo>
                    <a:pt x="16" y="155"/>
                  </a:moveTo>
                  <a:cubicBezTo>
                    <a:pt x="18" y="151"/>
                    <a:pt x="20" y="146"/>
                    <a:pt x="23" y="141"/>
                  </a:cubicBezTo>
                  <a:cubicBezTo>
                    <a:pt x="23" y="140"/>
                    <a:pt x="24" y="139"/>
                    <a:pt x="24" y="139"/>
                  </a:cubicBezTo>
                  <a:cubicBezTo>
                    <a:pt x="25" y="138"/>
                    <a:pt x="26" y="137"/>
                    <a:pt x="28" y="136"/>
                  </a:cubicBezTo>
                  <a:cubicBezTo>
                    <a:pt x="27" y="137"/>
                    <a:pt x="27" y="138"/>
                    <a:pt x="27" y="138"/>
                  </a:cubicBezTo>
                  <a:cubicBezTo>
                    <a:pt x="25" y="142"/>
                    <a:pt x="23" y="145"/>
                    <a:pt x="21" y="148"/>
                  </a:cubicBezTo>
                  <a:cubicBezTo>
                    <a:pt x="21" y="149"/>
                    <a:pt x="20" y="150"/>
                    <a:pt x="20" y="151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8" y="152"/>
                    <a:pt x="18" y="153"/>
                  </a:cubicBezTo>
                  <a:cubicBezTo>
                    <a:pt x="17" y="153"/>
                    <a:pt x="17" y="154"/>
                    <a:pt x="16" y="155"/>
                  </a:cubicBezTo>
                  <a:moveTo>
                    <a:pt x="26" y="134"/>
                  </a:moveTo>
                  <a:cubicBezTo>
                    <a:pt x="27" y="132"/>
                    <a:pt x="28" y="131"/>
                    <a:pt x="29" y="129"/>
                  </a:cubicBezTo>
                  <a:cubicBezTo>
                    <a:pt x="30" y="128"/>
                    <a:pt x="31" y="127"/>
                    <a:pt x="33" y="127"/>
                  </a:cubicBezTo>
                  <a:cubicBezTo>
                    <a:pt x="32" y="129"/>
                    <a:pt x="31" y="131"/>
                    <a:pt x="30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8" y="133"/>
                    <a:pt x="28" y="133"/>
                  </a:cubicBezTo>
                  <a:cubicBezTo>
                    <a:pt x="28" y="133"/>
                    <a:pt x="27" y="133"/>
                    <a:pt x="26" y="134"/>
                  </a:cubicBezTo>
                  <a:moveTo>
                    <a:pt x="31" y="124"/>
                  </a:moveTo>
                  <a:cubicBezTo>
                    <a:pt x="31" y="124"/>
                    <a:pt x="31" y="124"/>
                    <a:pt x="31" y="124"/>
                  </a:cubicBezTo>
                  <a:cubicBezTo>
                    <a:pt x="32" y="122"/>
                    <a:pt x="33" y="120"/>
                    <a:pt x="33" y="118"/>
                  </a:cubicBezTo>
                  <a:cubicBezTo>
                    <a:pt x="35" y="118"/>
                    <a:pt x="36" y="117"/>
                    <a:pt x="38" y="116"/>
                  </a:cubicBezTo>
                  <a:cubicBezTo>
                    <a:pt x="37" y="118"/>
                    <a:pt x="36" y="120"/>
                    <a:pt x="35" y="123"/>
                  </a:cubicBezTo>
                  <a:cubicBezTo>
                    <a:pt x="35" y="122"/>
                    <a:pt x="34" y="122"/>
                    <a:pt x="34" y="122"/>
                  </a:cubicBezTo>
                  <a:cubicBezTo>
                    <a:pt x="34" y="122"/>
                    <a:pt x="33" y="123"/>
                    <a:pt x="33" y="123"/>
                  </a:cubicBezTo>
                  <a:cubicBezTo>
                    <a:pt x="32" y="123"/>
                    <a:pt x="32" y="124"/>
                    <a:pt x="31" y="124"/>
                  </a:cubicBezTo>
                  <a:moveTo>
                    <a:pt x="68" y="113"/>
                  </a:moveTo>
                  <a:cubicBezTo>
                    <a:pt x="69" y="111"/>
                    <a:pt x="70" y="110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108"/>
                    <a:pt x="76" y="107"/>
                    <a:pt x="78" y="107"/>
                  </a:cubicBezTo>
                  <a:cubicBezTo>
                    <a:pt x="77" y="108"/>
                    <a:pt x="75" y="110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1" y="112"/>
                    <a:pt x="69" y="112"/>
                    <a:pt x="68" y="113"/>
                  </a:cubicBezTo>
                  <a:moveTo>
                    <a:pt x="35" y="114"/>
                  </a:moveTo>
                  <a:cubicBezTo>
                    <a:pt x="37" y="111"/>
                    <a:pt x="40" y="108"/>
                    <a:pt x="42" y="105"/>
                  </a:cubicBezTo>
                  <a:cubicBezTo>
                    <a:pt x="41" y="107"/>
                    <a:pt x="40" y="109"/>
                    <a:pt x="40" y="112"/>
                  </a:cubicBezTo>
                  <a:cubicBezTo>
                    <a:pt x="38" y="112"/>
                    <a:pt x="37" y="113"/>
                    <a:pt x="35" y="114"/>
                  </a:cubicBezTo>
                  <a:moveTo>
                    <a:pt x="76" y="104"/>
                  </a:moveTo>
                  <a:cubicBezTo>
                    <a:pt x="78" y="102"/>
                    <a:pt x="80" y="99"/>
                    <a:pt x="82" y="96"/>
                  </a:cubicBezTo>
                  <a:cubicBezTo>
                    <a:pt x="84" y="95"/>
                    <a:pt x="87" y="95"/>
                    <a:pt x="89" y="94"/>
                  </a:cubicBezTo>
                  <a:cubicBezTo>
                    <a:pt x="87" y="96"/>
                    <a:pt x="85" y="99"/>
                    <a:pt x="83" y="101"/>
                  </a:cubicBezTo>
                  <a:cubicBezTo>
                    <a:pt x="80" y="102"/>
                    <a:pt x="78" y="103"/>
                    <a:pt x="76" y="104"/>
                  </a:cubicBezTo>
                  <a:moveTo>
                    <a:pt x="85" y="92"/>
                  </a:moveTo>
                  <a:cubicBezTo>
                    <a:pt x="87" y="89"/>
                    <a:pt x="89" y="86"/>
                    <a:pt x="91" y="83"/>
                  </a:cubicBezTo>
                  <a:cubicBezTo>
                    <a:pt x="93" y="82"/>
                    <a:pt x="95" y="82"/>
                    <a:pt x="97" y="81"/>
                  </a:cubicBezTo>
                  <a:cubicBezTo>
                    <a:pt x="96" y="84"/>
                    <a:pt x="94" y="86"/>
                    <a:pt x="92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0" y="90"/>
                    <a:pt x="88" y="91"/>
                    <a:pt x="85" y="92"/>
                  </a:cubicBezTo>
                  <a:moveTo>
                    <a:pt x="93" y="79"/>
                  </a:moveTo>
                  <a:cubicBezTo>
                    <a:pt x="94" y="77"/>
                    <a:pt x="95" y="76"/>
                    <a:pt x="95" y="74"/>
                  </a:cubicBezTo>
                  <a:cubicBezTo>
                    <a:pt x="97" y="73"/>
                    <a:pt x="99" y="73"/>
                    <a:pt x="101" y="72"/>
                  </a:cubicBezTo>
                  <a:cubicBezTo>
                    <a:pt x="101" y="74"/>
                    <a:pt x="100" y="76"/>
                    <a:pt x="99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7" y="78"/>
                    <a:pt x="95" y="79"/>
                    <a:pt x="93" y="79"/>
                  </a:cubicBezTo>
                  <a:moveTo>
                    <a:pt x="97" y="71"/>
                  </a:moveTo>
                  <a:cubicBezTo>
                    <a:pt x="98" y="68"/>
                    <a:pt x="99" y="66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2" y="62"/>
                    <a:pt x="104" y="61"/>
                    <a:pt x="106" y="61"/>
                  </a:cubicBezTo>
                  <a:cubicBezTo>
                    <a:pt x="105" y="63"/>
                    <a:pt x="104" y="66"/>
                    <a:pt x="103" y="69"/>
                  </a:cubicBezTo>
                  <a:cubicBezTo>
                    <a:pt x="101" y="69"/>
                    <a:pt x="99" y="70"/>
                    <a:pt x="97" y="71"/>
                  </a:cubicBezTo>
                  <a:moveTo>
                    <a:pt x="101" y="59"/>
                  </a:moveTo>
                  <a:cubicBezTo>
                    <a:pt x="102" y="57"/>
                    <a:pt x="102" y="55"/>
                    <a:pt x="103" y="53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5" y="52"/>
                    <a:pt x="107" y="51"/>
                    <a:pt x="108" y="51"/>
                  </a:cubicBezTo>
                  <a:cubicBezTo>
                    <a:pt x="108" y="53"/>
                    <a:pt x="107" y="55"/>
                    <a:pt x="107" y="58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8"/>
                    <a:pt x="103" y="58"/>
                    <a:pt x="101" y="59"/>
                  </a:cubicBezTo>
                  <a:moveTo>
                    <a:pt x="103" y="49"/>
                  </a:moveTo>
                  <a:cubicBezTo>
                    <a:pt x="104" y="47"/>
                    <a:pt x="104" y="44"/>
                    <a:pt x="104" y="42"/>
                  </a:cubicBezTo>
                  <a:cubicBezTo>
                    <a:pt x="106" y="42"/>
                    <a:pt x="108" y="41"/>
                    <a:pt x="110" y="40"/>
                  </a:cubicBezTo>
                  <a:cubicBezTo>
                    <a:pt x="110" y="43"/>
                    <a:pt x="109" y="45"/>
                    <a:pt x="109" y="47"/>
                  </a:cubicBezTo>
                  <a:cubicBezTo>
                    <a:pt x="107" y="48"/>
                    <a:pt x="105" y="48"/>
                    <a:pt x="103" y="49"/>
                  </a:cubicBezTo>
                  <a:moveTo>
                    <a:pt x="105" y="39"/>
                  </a:moveTo>
                  <a:cubicBezTo>
                    <a:pt x="105" y="37"/>
                    <a:pt x="105" y="35"/>
                    <a:pt x="105" y="33"/>
                  </a:cubicBezTo>
                  <a:cubicBezTo>
                    <a:pt x="107" y="32"/>
                    <a:pt x="109" y="32"/>
                    <a:pt x="111" y="31"/>
                  </a:cubicBezTo>
                  <a:cubicBezTo>
                    <a:pt x="110" y="33"/>
                    <a:pt x="110" y="35"/>
                    <a:pt x="110" y="37"/>
                  </a:cubicBezTo>
                  <a:cubicBezTo>
                    <a:pt x="108" y="38"/>
                    <a:pt x="106" y="38"/>
                    <a:pt x="105" y="39"/>
                  </a:cubicBezTo>
                  <a:moveTo>
                    <a:pt x="105" y="30"/>
                  </a:moveTo>
                  <a:cubicBezTo>
                    <a:pt x="105" y="29"/>
                    <a:pt x="105" y="28"/>
                    <a:pt x="105" y="27"/>
                  </a:cubicBezTo>
                  <a:cubicBezTo>
                    <a:pt x="107" y="26"/>
                    <a:pt x="109" y="25"/>
                    <a:pt x="110" y="24"/>
                  </a:cubicBezTo>
                  <a:cubicBezTo>
                    <a:pt x="110" y="25"/>
                    <a:pt x="111" y="27"/>
                    <a:pt x="111" y="28"/>
                  </a:cubicBezTo>
                  <a:cubicBezTo>
                    <a:pt x="109" y="29"/>
                    <a:pt x="107" y="29"/>
                    <a:pt x="105" y="30"/>
                  </a:cubicBezTo>
                  <a:moveTo>
                    <a:pt x="105" y="24"/>
                  </a:moveTo>
                  <a:cubicBezTo>
                    <a:pt x="105" y="22"/>
                    <a:pt x="104" y="21"/>
                    <a:pt x="104" y="20"/>
                  </a:cubicBezTo>
                  <a:cubicBezTo>
                    <a:pt x="106" y="19"/>
                    <a:pt x="108" y="19"/>
                    <a:pt x="110" y="18"/>
                  </a:cubicBezTo>
                  <a:cubicBezTo>
                    <a:pt x="110" y="19"/>
                    <a:pt x="110" y="20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09" y="21"/>
                    <a:pt x="109" y="21"/>
                  </a:cubicBezTo>
                  <a:cubicBezTo>
                    <a:pt x="108" y="22"/>
                    <a:pt x="106" y="23"/>
                    <a:pt x="105" y="24"/>
                  </a:cubicBezTo>
                  <a:moveTo>
                    <a:pt x="104" y="17"/>
                  </a:moveTo>
                  <a:cubicBezTo>
                    <a:pt x="104" y="16"/>
                    <a:pt x="103" y="14"/>
                    <a:pt x="103" y="13"/>
                  </a:cubicBezTo>
                  <a:cubicBezTo>
                    <a:pt x="104" y="12"/>
                    <a:pt x="105" y="11"/>
                    <a:pt x="106" y="9"/>
                  </a:cubicBezTo>
                  <a:cubicBezTo>
                    <a:pt x="107" y="8"/>
                    <a:pt x="107" y="7"/>
                    <a:pt x="108" y="6"/>
                  </a:cubicBezTo>
                  <a:cubicBezTo>
                    <a:pt x="109" y="9"/>
                    <a:pt x="109" y="12"/>
                    <a:pt x="110" y="15"/>
                  </a:cubicBezTo>
                  <a:cubicBezTo>
                    <a:pt x="108" y="16"/>
                    <a:pt x="106" y="16"/>
                    <a:pt x="104" y="17"/>
                  </a:cubicBezTo>
                  <a:moveTo>
                    <a:pt x="70" y="119"/>
                  </a:moveTo>
                  <a:cubicBezTo>
                    <a:pt x="71" y="119"/>
                    <a:pt x="71" y="119"/>
                    <a:pt x="72" y="119"/>
                  </a:cubicBezTo>
                  <a:cubicBezTo>
                    <a:pt x="107" y="87"/>
                    <a:pt x="115" y="53"/>
                    <a:pt x="114" y="29"/>
                  </a:cubicBezTo>
                  <a:cubicBezTo>
                    <a:pt x="114" y="19"/>
                    <a:pt x="113" y="11"/>
                    <a:pt x="112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8" y="7"/>
                    <a:pt x="126" y="7"/>
                    <a:pt x="131" y="7"/>
                  </a:cubicBezTo>
                  <a:cubicBezTo>
                    <a:pt x="133" y="14"/>
                    <a:pt x="139" y="32"/>
                    <a:pt x="139" y="53"/>
                  </a:cubicBezTo>
                  <a:cubicBezTo>
                    <a:pt x="139" y="80"/>
                    <a:pt x="130" y="113"/>
                    <a:pt x="98" y="140"/>
                  </a:cubicBezTo>
                  <a:cubicBezTo>
                    <a:pt x="98" y="140"/>
                    <a:pt x="97" y="141"/>
                    <a:pt x="97" y="141"/>
                  </a:cubicBezTo>
                  <a:cubicBezTo>
                    <a:pt x="97" y="142"/>
                    <a:pt x="98" y="142"/>
                    <a:pt x="98" y="143"/>
                  </a:cubicBezTo>
                  <a:cubicBezTo>
                    <a:pt x="103" y="145"/>
                    <a:pt x="107" y="148"/>
                    <a:pt x="112" y="151"/>
                  </a:cubicBezTo>
                  <a:cubicBezTo>
                    <a:pt x="100" y="157"/>
                    <a:pt x="86" y="160"/>
                    <a:pt x="70" y="160"/>
                  </a:cubicBezTo>
                  <a:cubicBezTo>
                    <a:pt x="56" y="160"/>
                    <a:pt x="40" y="158"/>
                    <a:pt x="23" y="153"/>
                  </a:cubicBezTo>
                  <a:cubicBezTo>
                    <a:pt x="23" y="152"/>
                    <a:pt x="24" y="152"/>
                    <a:pt x="24" y="151"/>
                  </a:cubicBezTo>
                  <a:cubicBezTo>
                    <a:pt x="26" y="147"/>
                    <a:pt x="32" y="137"/>
                    <a:pt x="37" y="127"/>
                  </a:cubicBezTo>
                  <a:cubicBezTo>
                    <a:pt x="40" y="122"/>
                    <a:pt x="42" y="117"/>
                    <a:pt x="44" y="112"/>
                  </a:cubicBezTo>
                  <a:cubicBezTo>
                    <a:pt x="45" y="108"/>
                    <a:pt x="46" y="105"/>
                    <a:pt x="47" y="102"/>
                  </a:cubicBezTo>
                  <a:cubicBezTo>
                    <a:pt x="51" y="105"/>
                    <a:pt x="57" y="110"/>
                    <a:pt x="62" y="114"/>
                  </a:cubicBezTo>
                  <a:cubicBezTo>
                    <a:pt x="62" y="114"/>
                    <a:pt x="62" y="114"/>
                    <a:pt x="63" y="115"/>
                  </a:cubicBezTo>
                  <a:cubicBezTo>
                    <a:pt x="63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5" y="115"/>
                    <a:pt x="65" y="116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7" y="117"/>
                    <a:pt x="68" y="118"/>
                    <a:pt x="69" y="119"/>
                  </a:cubicBezTo>
                  <a:cubicBezTo>
                    <a:pt x="70" y="119"/>
                    <a:pt x="70" y="119"/>
                    <a:pt x="70" y="119"/>
                  </a:cubicBezTo>
                  <a:moveTo>
                    <a:pt x="110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3"/>
                    <a:pt x="104" y="5"/>
                    <a:pt x="103" y="7"/>
                  </a:cubicBezTo>
                  <a:cubicBezTo>
                    <a:pt x="101" y="9"/>
                    <a:pt x="100" y="11"/>
                    <a:pt x="100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0" y="15"/>
                    <a:pt x="101" y="19"/>
                    <a:pt x="101" y="25"/>
                  </a:cubicBezTo>
                  <a:cubicBezTo>
                    <a:pt x="101" y="25"/>
                    <a:pt x="100" y="26"/>
                    <a:pt x="101" y="26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8"/>
                    <a:pt x="101" y="29"/>
                    <a:pt x="101" y="31"/>
                  </a:cubicBezTo>
                  <a:cubicBezTo>
                    <a:pt x="101" y="50"/>
                    <a:pt x="95" y="81"/>
                    <a:pt x="64" y="110"/>
                  </a:cubicBezTo>
                  <a:cubicBezTo>
                    <a:pt x="58" y="105"/>
                    <a:pt x="51" y="100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37" y="104"/>
                    <a:pt x="32" y="112"/>
                    <a:pt x="27" y="120"/>
                  </a:cubicBezTo>
                  <a:cubicBezTo>
                    <a:pt x="26" y="121"/>
                    <a:pt x="26" y="122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4" y="130"/>
                    <a:pt x="19" y="140"/>
                    <a:pt x="14" y="150"/>
                  </a:cubicBezTo>
                  <a:cubicBezTo>
                    <a:pt x="11" y="157"/>
                    <a:pt x="7" y="164"/>
                    <a:pt x="5" y="169"/>
                  </a:cubicBezTo>
                  <a:cubicBezTo>
                    <a:pt x="5" y="170"/>
                    <a:pt x="4" y="170"/>
                    <a:pt x="4" y="171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3" y="172"/>
                    <a:pt x="3" y="172"/>
                    <a:pt x="3" y="172"/>
                  </a:cubicBezTo>
                  <a:cubicBezTo>
                    <a:pt x="3" y="172"/>
                    <a:pt x="3" y="173"/>
                    <a:pt x="3" y="173"/>
                  </a:cubicBezTo>
                  <a:cubicBezTo>
                    <a:pt x="2" y="174"/>
                    <a:pt x="2" y="176"/>
                    <a:pt x="1" y="177"/>
                  </a:cubicBezTo>
                  <a:cubicBezTo>
                    <a:pt x="1" y="177"/>
                    <a:pt x="1" y="177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9"/>
                    <a:pt x="1" y="179"/>
                    <a:pt x="1" y="179"/>
                  </a:cubicBezTo>
                  <a:cubicBezTo>
                    <a:pt x="1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1" y="181"/>
                    <a:pt x="1" y="181"/>
                  </a:cubicBezTo>
                  <a:cubicBezTo>
                    <a:pt x="1" y="182"/>
                    <a:pt x="2" y="182"/>
                    <a:pt x="2" y="182"/>
                  </a:cubicBezTo>
                  <a:cubicBezTo>
                    <a:pt x="3" y="183"/>
                    <a:pt x="3" y="183"/>
                    <a:pt x="4" y="183"/>
                  </a:cubicBezTo>
                  <a:cubicBezTo>
                    <a:pt x="9" y="184"/>
                    <a:pt x="15" y="185"/>
                    <a:pt x="21" y="185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7" y="186"/>
                    <a:pt x="30" y="186"/>
                    <a:pt x="33" y="186"/>
                  </a:cubicBezTo>
                  <a:cubicBezTo>
                    <a:pt x="33" y="186"/>
                    <a:pt x="34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6" y="186"/>
                    <a:pt x="36" y="186"/>
                  </a:cubicBezTo>
                  <a:cubicBezTo>
                    <a:pt x="36" y="186"/>
                    <a:pt x="37" y="186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58" y="185"/>
                    <a:pt x="84" y="183"/>
                    <a:pt x="100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7" y="169"/>
                    <a:pt x="113" y="160"/>
                    <a:pt x="119" y="152"/>
                  </a:cubicBezTo>
                  <a:cubicBezTo>
                    <a:pt x="119" y="151"/>
                    <a:pt x="119" y="150"/>
                    <a:pt x="118" y="149"/>
                  </a:cubicBezTo>
                  <a:cubicBezTo>
                    <a:pt x="118" y="149"/>
                    <a:pt x="117" y="149"/>
                    <a:pt x="117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2" y="146"/>
                    <a:pt x="107" y="143"/>
                    <a:pt x="103" y="141"/>
                  </a:cubicBezTo>
                  <a:cubicBezTo>
                    <a:pt x="134" y="113"/>
                    <a:pt x="143" y="80"/>
                    <a:pt x="143" y="53"/>
                  </a:cubicBezTo>
                  <a:cubicBezTo>
                    <a:pt x="143" y="30"/>
                    <a:pt x="137" y="11"/>
                    <a:pt x="134" y="5"/>
                  </a:cubicBezTo>
                  <a:cubicBezTo>
                    <a:pt x="134" y="4"/>
                    <a:pt x="133" y="4"/>
                    <a:pt x="132" y="4"/>
                  </a:cubicBezTo>
                  <a:cubicBezTo>
                    <a:pt x="130" y="3"/>
                    <a:pt x="125" y="3"/>
                    <a:pt x="120" y="3"/>
                  </a:cubicBezTo>
                  <a:cubicBezTo>
                    <a:pt x="118" y="2"/>
                    <a:pt x="116" y="2"/>
                    <a:pt x="114" y="2"/>
                  </a:cubicBezTo>
                  <a:cubicBezTo>
                    <a:pt x="112" y="1"/>
                    <a:pt x="111" y="1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0" name="Freeform 768"/>
            <p:cNvSpPr>
              <a:spLocks noEditPoints="1"/>
            </p:cNvSpPr>
            <p:nvPr/>
          </p:nvSpPr>
          <p:spPr bwMode="auto">
            <a:xfrm>
              <a:off x="3625" y="937"/>
              <a:ext cx="336" cy="326"/>
            </a:xfrm>
            <a:custGeom>
              <a:avLst/>
              <a:gdLst>
                <a:gd name="T0" fmla="*/ 80 w 142"/>
                <a:gd name="T1" fmla="*/ 133 h 138"/>
                <a:gd name="T2" fmla="*/ 80 w 142"/>
                <a:gd name="T3" fmla="*/ 133 h 138"/>
                <a:gd name="T4" fmla="*/ 78 w 142"/>
                <a:gd name="T5" fmla="*/ 133 h 138"/>
                <a:gd name="T6" fmla="*/ 83 w 142"/>
                <a:gd name="T7" fmla="*/ 95 h 138"/>
                <a:gd name="T8" fmla="*/ 77 w 142"/>
                <a:gd name="T9" fmla="*/ 92 h 138"/>
                <a:gd name="T10" fmla="*/ 53 w 142"/>
                <a:gd name="T11" fmla="*/ 74 h 138"/>
                <a:gd name="T12" fmla="*/ 65 w 142"/>
                <a:gd name="T13" fmla="*/ 91 h 138"/>
                <a:gd name="T14" fmla="*/ 52 w 142"/>
                <a:gd name="T15" fmla="*/ 83 h 138"/>
                <a:gd name="T16" fmla="*/ 49 w 142"/>
                <a:gd name="T17" fmla="*/ 74 h 138"/>
                <a:gd name="T18" fmla="*/ 137 w 142"/>
                <a:gd name="T19" fmla="*/ 82 h 138"/>
                <a:gd name="T20" fmla="*/ 124 w 142"/>
                <a:gd name="T21" fmla="*/ 83 h 138"/>
                <a:gd name="T22" fmla="*/ 132 w 142"/>
                <a:gd name="T23" fmla="*/ 56 h 138"/>
                <a:gd name="T24" fmla="*/ 125 w 142"/>
                <a:gd name="T25" fmla="*/ 83 h 138"/>
                <a:gd name="T26" fmla="*/ 124 w 142"/>
                <a:gd name="T27" fmla="*/ 59 h 138"/>
                <a:gd name="T28" fmla="*/ 120 w 142"/>
                <a:gd name="T29" fmla="*/ 76 h 138"/>
                <a:gd name="T30" fmla="*/ 84 w 142"/>
                <a:gd name="T31" fmla="*/ 49 h 138"/>
                <a:gd name="T32" fmla="*/ 56 w 142"/>
                <a:gd name="T33" fmla="*/ 35 h 138"/>
                <a:gd name="T34" fmla="*/ 126 w 142"/>
                <a:gd name="T35" fmla="*/ 33 h 138"/>
                <a:gd name="T36" fmla="*/ 29 w 142"/>
                <a:gd name="T37" fmla="*/ 64 h 138"/>
                <a:gd name="T38" fmla="*/ 75 w 142"/>
                <a:gd name="T39" fmla="*/ 31 h 138"/>
                <a:gd name="T40" fmla="*/ 111 w 142"/>
                <a:gd name="T41" fmla="*/ 30 h 138"/>
                <a:gd name="T42" fmla="*/ 50 w 142"/>
                <a:gd name="T43" fmla="*/ 66 h 138"/>
                <a:gd name="T44" fmla="*/ 54 w 142"/>
                <a:gd name="T45" fmla="*/ 65 h 138"/>
                <a:gd name="T46" fmla="*/ 25 w 142"/>
                <a:gd name="T47" fmla="*/ 47 h 138"/>
                <a:gd name="T48" fmla="*/ 121 w 142"/>
                <a:gd name="T49" fmla="*/ 40 h 138"/>
                <a:gd name="T50" fmla="*/ 55 w 142"/>
                <a:gd name="T51" fmla="*/ 22 h 138"/>
                <a:gd name="T52" fmla="*/ 28 w 142"/>
                <a:gd name="T53" fmla="*/ 61 h 138"/>
                <a:gd name="T54" fmla="*/ 115 w 142"/>
                <a:gd name="T55" fmla="*/ 19 h 138"/>
                <a:gd name="T56" fmla="*/ 65 w 142"/>
                <a:gd name="T57" fmla="*/ 12 h 138"/>
                <a:gd name="T58" fmla="*/ 84 w 142"/>
                <a:gd name="T59" fmla="*/ 16 h 138"/>
                <a:gd name="T60" fmla="*/ 97 w 142"/>
                <a:gd name="T61" fmla="*/ 24 h 138"/>
                <a:gd name="T62" fmla="*/ 110 w 142"/>
                <a:gd name="T63" fmla="*/ 19 h 138"/>
                <a:gd name="T64" fmla="*/ 111 w 142"/>
                <a:gd name="T65" fmla="*/ 31 h 138"/>
                <a:gd name="T66" fmla="*/ 124 w 142"/>
                <a:gd name="T67" fmla="*/ 46 h 138"/>
                <a:gd name="T68" fmla="*/ 134 w 142"/>
                <a:gd name="T69" fmla="*/ 52 h 138"/>
                <a:gd name="T70" fmla="*/ 127 w 142"/>
                <a:gd name="T71" fmla="*/ 52 h 138"/>
                <a:gd name="T72" fmla="*/ 119 w 142"/>
                <a:gd name="T73" fmla="*/ 86 h 138"/>
                <a:gd name="T74" fmla="*/ 129 w 142"/>
                <a:gd name="T75" fmla="*/ 86 h 138"/>
                <a:gd name="T76" fmla="*/ 128 w 142"/>
                <a:gd name="T77" fmla="*/ 104 h 138"/>
                <a:gd name="T78" fmla="*/ 100 w 142"/>
                <a:gd name="T79" fmla="*/ 98 h 138"/>
                <a:gd name="T80" fmla="*/ 63 w 142"/>
                <a:gd name="T81" fmla="*/ 83 h 138"/>
                <a:gd name="T82" fmla="*/ 75 w 142"/>
                <a:gd name="T83" fmla="*/ 52 h 138"/>
                <a:gd name="T84" fmla="*/ 92 w 142"/>
                <a:gd name="T85" fmla="*/ 41 h 138"/>
                <a:gd name="T86" fmla="*/ 71 w 142"/>
                <a:gd name="T87" fmla="*/ 25 h 138"/>
                <a:gd name="T88" fmla="*/ 57 w 142"/>
                <a:gd name="T89" fmla="*/ 17 h 138"/>
                <a:gd name="T90" fmla="*/ 21 w 142"/>
                <a:gd name="T91" fmla="*/ 48 h 138"/>
                <a:gd name="T92" fmla="*/ 25 w 142"/>
                <a:gd name="T93" fmla="*/ 70 h 138"/>
                <a:gd name="T94" fmla="*/ 51 w 142"/>
                <a:gd name="T95" fmla="*/ 88 h 138"/>
                <a:gd name="T96" fmla="*/ 55 w 142"/>
                <a:gd name="T97" fmla="*/ 114 h 138"/>
                <a:gd name="T98" fmla="*/ 61 w 142"/>
                <a:gd name="T99" fmla="*/ 119 h 138"/>
                <a:gd name="T100" fmla="*/ 60 w 142"/>
                <a:gd name="T101" fmla="*/ 132 h 138"/>
                <a:gd name="T102" fmla="*/ 97 w 142"/>
                <a:gd name="T103" fmla="*/ 18 h 138"/>
                <a:gd name="T104" fmla="*/ 38 w 142"/>
                <a:gd name="T105" fmla="*/ 15 h 138"/>
                <a:gd name="T106" fmla="*/ 38 w 142"/>
                <a:gd name="T107" fmla="*/ 15 h 138"/>
                <a:gd name="T108" fmla="*/ 91 w 142"/>
                <a:gd name="T109" fmla="*/ 15 h 138"/>
                <a:gd name="T110" fmla="*/ 75 w 142"/>
                <a:gd name="T111" fmla="*/ 8 h 138"/>
                <a:gd name="T112" fmla="*/ 62 w 142"/>
                <a:gd name="T113" fmla="*/ 6 h 138"/>
                <a:gd name="T114" fmla="*/ 71 w 142"/>
                <a:gd name="T115" fmla="*/ 0 h 138"/>
                <a:gd name="T116" fmla="*/ 23 w 142"/>
                <a:gd name="T117" fmla="*/ 18 h 138"/>
                <a:gd name="T118" fmla="*/ 141 w 142"/>
                <a:gd name="T119" fmla="*/ 82 h 138"/>
                <a:gd name="T120" fmla="*/ 117 w 142"/>
                <a:gd name="T12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138">
                  <a:moveTo>
                    <a:pt x="90" y="131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94" y="121"/>
                    <a:pt x="99" y="112"/>
                    <a:pt x="103" y="103"/>
                  </a:cubicBezTo>
                  <a:cubicBezTo>
                    <a:pt x="114" y="112"/>
                    <a:pt x="97" y="126"/>
                    <a:pt x="91" y="131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90" y="131"/>
                    <a:pt x="90" y="131"/>
                    <a:pt x="90" y="131"/>
                  </a:cubicBezTo>
                  <a:moveTo>
                    <a:pt x="80" y="133"/>
                  </a:moveTo>
                  <a:cubicBezTo>
                    <a:pt x="84" y="123"/>
                    <a:pt x="89" y="112"/>
                    <a:pt x="93" y="102"/>
                  </a:cubicBezTo>
                  <a:cubicBezTo>
                    <a:pt x="95" y="102"/>
                    <a:pt x="98" y="103"/>
                    <a:pt x="100" y="103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6" y="112"/>
                    <a:pt x="92" y="121"/>
                    <a:pt x="88" y="130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88" y="131"/>
                    <a:pt x="87" y="131"/>
                    <a:pt x="87" y="132"/>
                  </a:cubicBezTo>
                  <a:cubicBezTo>
                    <a:pt x="85" y="132"/>
                    <a:pt x="83" y="133"/>
                    <a:pt x="80" y="133"/>
                  </a:cubicBezTo>
                  <a:moveTo>
                    <a:pt x="71" y="133"/>
                  </a:moveTo>
                  <a:cubicBezTo>
                    <a:pt x="70" y="133"/>
                    <a:pt x="69" y="133"/>
                    <a:pt x="68" y="133"/>
                  </a:cubicBezTo>
                  <a:cubicBezTo>
                    <a:pt x="74" y="121"/>
                    <a:pt x="79" y="109"/>
                    <a:pt x="85" y="97"/>
                  </a:cubicBezTo>
                  <a:cubicBezTo>
                    <a:pt x="86" y="99"/>
                    <a:pt x="87" y="100"/>
                    <a:pt x="85" y="101"/>
                  </a:cubicBezTo>
                  <a:cubicBezTo>
                    <a:pt x="85" y="101"/>
                    <a:pt x="86" y="101"/>
                    <a:pt x="87" y="101"/>
                  </a:cubicBezTo>
                  <a:cubicBezTo>
                    <a:pt x="88" y="101"/>
                    <a:pt x="89" y="101"/>
                    <a:pt x="91" y="102"/>
                  </a:cubicBezTo>
                  <a:cubicBezTo>
                    <a:pt x="86" y="112"/>
                    <a:pt x="82" y="123"/>
                    <a:pt x="78" y="133"/>
                  </a:cubicBezTo>
                  <a:cubicBezTo>
                    <a:pt x="76" y="133"/>
                    <a:pt x="73" y="133"/>
                    <a:pt x="71" y="133"/>
                  </a:cubicBezTo>
                  <a:moveTo>
                    <a:pt x="66" y="133"/>
                  </a:moveTo>
                  <a:cubicBezTo>
                    <a:pt x="65" y="133"/>
                    <a:pt x="65" y="133"/>
                    <a:pt x="64" y="133"/>
                  </a:cubicBezTo>
                  <a:cubicBezTo>
                    <a:pt x="66" y="126"/>
                    <a:pt x="69" y="120"/>
                    <a:pt x="65" y="116"/>
                  </a:cubicBezTo>
                  <a:cubicBezTo>
                    <a:pt x="68" y="110"/>
                    <a:pt x="71" y="104"/>
                    <a:pt x="75" y="98"/>
                  </a:cubicBezTo>
                  <a:cubicBezTo>
                    <a:pt x="76" y="96"/>
                    <a:pt x="78" y="94"/>
                    <a:pt x="79" y="93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77" y="108"/>
                    <a:pt x="72" y="121"/>
                    <a:pt x="66" y="133"/>
                  </a:cubicBezTo>
                  <a:moveTo>
                    <a:pt x="63" y="115"/>
                  </a:moveTo>
                  <a:cubicBezTo>
                    <a:pt x="61" y="114"/>
                    <a:pt x="60" y="112"/>
                    <a:pt x="59" y="111"/>
                  </a:cubicBezTo>
                  <a:cubicBezTo>
                    <a:pt x="62" y="104"/>
                    <a:pt x="65" y="97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1" y="90"/>
                    <a:pt x="74" y="91"/>
                    <a:pt x="77" y="92"/>
                  </a:cubicBezTo>
                  <a:cubicBezTo>
                    <a:pt x="75" y="93"/>
                    <a:pt x="74" y="95"/>
                    <a:pt x="73" y="97"/>
                  </a:cubicBezTo>
                  <a:cubicBezTo>
                    <a:pt x="69" y="103"/>
                    <a:pt x="66" y="109"/>
                    <a:pt x="63" y="115"/>
                  </a:cubicBezTo>
                  <a:moveTo>
                    <a:pt x="50" y="75"/>
                  </a:moveTo>
                  <a:cubicBezTo>
                    <a:pt x="51" y="75"/>
                    <a:pt x="51" y="74"/>
                    <a:pt x="52" y="74"/>
                  </a:cubicBezTo>
                  <a:cubicBezTo>
                    <a:pt x="52" y="74"/>
                    <a:pt x="52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6" y="76"/>
                    <a:pt x="57" y="80"/>
                    <a:pt x="56" y="82"/>
                  </a:cubicBezTo>
                  <a:cubicBezTo>
                    <a:pt x="56" y="82"/>
                    <a:pt x="60" y="85"/>
                    <a:pt x="60" y="87"/>
                  </a:cubicBezTo>
                  <a:cubicBezTo>
                    <a:pt x="61" y="87"/>
                    <a:pt x="62" y="87"/>
                    <a:pt x="63" y="87"/>
                  </a:cubicBezTo>
                  <a:cubicBezTo>
                    <a:pt x="63" y="88"/>
                    <a:pt x="63" y="89"/>
                    <a:pt x="63" y="90"/>
                  </a:cubicBezTo>
                  <a:cubicBezTo>
                    <a:pt x="63" y="90"/>
                    <a:pt x="64" y="91"/>
                    <a:pt x="64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2" y="97"/>
                    <a:pt x="60" y="102"/>
                    <a:pt x="58" y="108"/>
                  </a:cubicBezTo>
                  <a:cubicBezTo>
                    <a:pt x="57" y="105"/>
                    <a:pt x="57" y="102"/>
                    <a:pt x="58" y="99"/>
                  </a:cubicBezTo>
                  <a:cubicBezTo>
                    <a:pt x="58" y="96"/>
                    <a:pt x="58" y="93"/>
                    <a:pt x="61" y="91"/>
                  </a:cubicBezTo>
                  <a:cubicBezTo>
                    <a:pt x="60" y="91"/>
                    <a:pt x="59" y="90"/>
                    <a:pt x="58" y="89"/>
                  </a:cubicBezTo>
                  <a:cubicBezTo>
                    <a:pt x="58" y="89"/>
                    <a:pt x="57" y="89"/>
                    <a:pt x="57" y="89"/>
                  </a:cubicBezTo>
                  <a:cubicBezTo>
                    <a:pt x="56" y="88"/>
                    <a:pt x="57" y="87"/>
                    <a:pt x="57" y="87"/>
                  </a:cubicBezTo>
                  <a:cubicBezTo>
                    <a:pt x="55" y="87"/>
                    <a:pt x="54" y="84"/>
                    <a:pt x="52" y="83"/>
                  </a:cubicBezTo>
                  <a:cubicBezTo>
                    <a:pt x="53" y="81"/>
                    <a:pt x="54" y="80"/>
                    <a:pt x="55" y="78"/>
                  </a:cubicBezTo>
                  <a:cubicBezTo>
                    <a:pt x="55" y="77"/>
                    <a:pt x="55" y="77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3" y="76"/>
                    <a:pt x="53" y="77"/>
                    <a:pt x="53" y="77"/>
                  </a:cubicBezTo>
                  <a:cubicBezTo>
                    <a:pt x="52" y="79"/>
                    <a:pt x="51" y="81"/>
                    <a:pt x="50" y="82"/>
                  </a:cubicBezTo>
                  <a:cubicBezTo>
                    <a:pt x="49" y="82"/>
                    <a:pt x="48" y="81"/>
                    <a:pt x="46" y="81"/>
                  </a:cubicBezTo>
                  <a:cubicBezTo>
                    <a:pt x="48" y="79"/>
                    <a:pt x="48" y="77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moveTo>
                    <a:pt x="128" y="82"/>
                  </a:move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30" y="75"/>
                    <a:pt x="133" y="68"/>
                    <a:pt x="136" y="62"/>
                  </a:cubicBezTo>
                  <a:cubicBezTo>
                    <a:pt x="137" y="64"/>
                    <a:pt x="138" y="67"/>
                    <a:pt x="138" y="70"/>
                  </a:cubicBezTo>
                  <a:cubicBezTo>
                    <a:pt x="138" y="74"/>
                    <a:pt x="137" y="78"/>
                    <a:pt x="137" y="82"/>
                  </a:cubicBezTo>
                  <a:cubicBezTo>
                    <a:pt x="136" y="83"/>
                    <a:pt x="136" y="85"/>
                    <a:pt x="136" y="86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5"/>
                    <a:pt x="134" y="83"/>
                    <a:pt x="133" y="83"/>
                  </a:cubicBezTo>
                  <a:cubicBezTo>
                    <a:pt x="132" y="82"/>
                    <a:pt x="131" y="82"/>
                    <a:pt x="129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2"/>
                    <a:pt x="128" y="82"/>
                    <a:pt x="128" y="82"/>
                  </a:cubicBezTo>
                  <a:moveTo>
                    <a:pt x="124" y="83"/>
                  </a:moveTo>
                  <a:cubicBezTo>
                    <a:pt x="123" y="83"/>
                    <a:pt x="122" y="83"/>
                    <a:pt x="122" y="83"/>
                  </a:cubicBezTo>
                  <a:cubicBezTo>
                    <a:pt x="122" y="82"/>
                    <a:pt x="121" y="82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3" y="72"/>
                    <a:pt x="126" y="65"/>
                    <a:pt x="130" y="5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1" y="57"/>
                    <a:pt x="132" y="57"/>
                    <a:pt x="132" y="56"/>
                  </a:cubicBezTo>
                  <a:cubicBezTo>
                    <a:pt x="133" y="56"/>
                    <a:pt x="133" y="56"/>
                    <a:pt x="134" y="56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9"/>
                    <a:pt x="134" y="59"/>
                    <a:pt x="134" y="60"/>
                  </a:cubicBezTo>
                  <a:cubicBezTo>
                    <a:pt x="131" y="67"/>
                    <a:pt x="128" y="74"/>
                    <a:pt x="125" y="81"/>
                  </a:cubicBezTo>
                  <a:cubicBezTo>
                    <a:pt x="125" y="81"/>
                    <a:pt x="125" y="82"/>
                    <a:pt x="125" y="82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5" y="83"/>
                    <a:pt x="125" y="83"/>
                    <a:pt x="124" y="83"/>
                  </a:cubicBezTo>
                  <a:cubicBezTo>
                    <a:pt x="124" y="83"/>
                    <a:pt x="124" y="83"/>
                    <a:pt x="124" y="83"/>
                  </a:cubicBezTo>
                  <a:moveTo>
                    <a:pt x="120" y="76"/>
                  </a:moveTo>
                  <a:cubicBezTo>
                    <a:pt x="120" y="76"/>
                    <a:pt x="120" y="75"/>
                    <a:pt x="120" y="74"/>
                  </a:cubicBezTo>
                  <a:cubicBezTo>
                    <a:pt x="120" y="72"/>
                    <a:pt x="120" y="70"/>
                    <a:pt x="120" y="68"/>
                  </a:cubicBezTo>
                  <a:cubicBezTo>
                    <a:pt x="120" y="66"/>
                    <a:pt x="121" y="65"/>
                    <a:pt x="121" y="64"/>
                  </a:cubicBezTo>
                  <a:cubicBezTo>
                    <a:pt x="122" y="63"/>
                    <a:pt x="123" y="61"/>
                    <a:pt x="124" y="59"/>
                  </a:cubicBezTo>
                  <a:cubicBezTo>
                    <a:pt x="125" y="58"/>
                    <a:pt x="125" y="57"/>
                    <a:pt x="126" y="57"/>
                  </a:cubicBezTo>
                  <a:cubicBezTo>
                    <a:pt x="126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63"/>
                    <a:pt x="122" y="70"/>
                    <a:pt x="120" y="76"/>
                  </a:cubicBezTo>
                  <a:moveTo>
                    <a:pt x="75" y="48"/>
                  </a:moveTo>
                  <a:cubicBezTo>
                    <a:pt x="77" y="44"/>
                    <a:pt x="79" y="40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3" y="37"/>
                    <a:pt x="87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40"/>
                    <a:pt x="82" y="47"/>
                    <a:pt x="84" y="49"/>
                  </a:cubicBezTo>
                  <a:cubicBezTo>
                    <a:pt x="82" y="48"/>
                    <a:pt x="79" y="48"/>
                    <a:pt x="76" y="48"/>
                  </a:cubicBezTo>
                  <a:cubicBezTo>
                    <a:pt x="76" y="48"/>
                    <a:pt x="75" y="48"/>
                    <a:pt x="75" y="48"/>
                  </a:cubicBezTo>
                  <a:moveTo>
                    <a:pt x="44" y="80"/>
                  </a:moveTo>
                  <a:cubicBezTo>
                    <a:pt x="42" y="79"/>
                    <a:pt x="40" y="78"/>
                    <a:pt x="39" y="77"/>
                  </a:cubicBezTo>
                  <a:cubicBezTo>
                    <a:pt x="38" y="77"/>
                    <a:pt x="36" y="74"/>
                    <a:pt x="34" y="72"/>
                  </a:cubicBezTo>
                  <a:cubicBezTo>
                    <a:pt x="41" y="59"/>
                    <a:pt x="48" y="47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7" y="36"/>
                    <a:pt x="59" y="37"/>
                    <a:pt x="61" y="38"/>
                  </a:cubicBezTo>
                  <a:cubicBezTo>
                    <a:pt x="56" y="47"/>
                    <a:pt x="51" y="56"/>
                    <a:pt x="46" y="65"/>
                  </a:cubicBezTo>
                  <a:cubicBezTo>
                    <a:pt x="46" y="66"/>
                    <a:pt x="46" y="66"/>
                    <a:pt x="45" y="66"/>
                  </a:cubicBezTo>
                  <a:cubicBezTo>
                    <a:pt x="43" y="68"/>
                    <a:pt x="46" y="71"/>
                    <a:pt x="47" y="72"/>
                  </a:cubicBezTo>
                  <a:cubicBezTo>
                    <a:pt x="47" y="75"/>
                    <a:pt x="46" y="78"/>
                    <a:pt x="44" y="80"/>
                  </a:cubicBezTo>
                  <a:moveTo>
                    <a:pt x="124" y="37"/>
                  </a:moveTo>
                  <a:cubicBezTo>
                    <a:pt x="125" y="36"/>
                    <a:pt x="125" y="34"/>
                    <a:pt x="126" y="33"/>
                  </a:cubicBezTo>
                  <a:cubicBezTo>
                    <a:pt x="127" y="34"/>
                    <a:pt x="128" y="36"/>
                    <a:pt x="128" y="38"/>
                  </a:cubicBezTo>
                  <a:cubicBezTo>
                    <a:pt x="128" y="37"/>
                    <a:pt x="127" y="37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4" y="37"/>
                    <a:pt x="124" y="37"/>
                    <a:pt x="124" y="37"/>
                  </a:cubicBezTo>
                  <a:moveTo>
                    <a:pt x="33" y="70"/>
                  </a:moveTo>
                  <a:cubicBezTo>
                    <a:pt x="31" y="68"/>
                    <a:pt x="30" y="66"/>
                    <a:pt x="29" y="64"/>
                  </a:cubicBezTo>
                  <a:cubicBezTo>
                    <a:pt x="35" y="53"/>
                    <a:pt x="44" y="43"/>
                    <a:pt x="49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2" y="34"/>
                    <a:pt x="53" y="33"/>
                    <a:pt x="54" y="34"/>
                  </a:cubicBezTo>
                  <a:cubicBezTo>
                    <a:pt x="46" y="45"/>
                    <a:pt x="39" y="57"/>
                    <a:pt x="33" y="70"/>
                  </a:cubicBezTo>
                  <a:moveTo>
                    <a:pt x="59" y="69"/>
                  </a:moveTo>
                  <a:cubicBezTo>
                    <a:pt x="58" y="69"/>
                    <a:pt x="58" y="68"/>
                    <a:pt x="57" y="67"/>
                  </a:cubicBezTo>
                  <a:cubicBezTo>
                    <a:pt x="62" y="54"/>
                    <a:pt x="68" y="43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7" y="32"/>
                    <a:pt x="80" y="31"/>
                    <a:pt x="81" y="34"/>
                  </a:cubicBezTo>
                  <a:cubicBezTo>
                    <a:pt x="78" y="39"/>
                    <a:pt x="75" y="43"/>
                    <a:pt x="72" y="48"/>
                  </a:cubicBezTo>
                  <a:cubicBezTo>
                    <a:pt x="71" y="49"/>
                    <a:pt x="71" y="49"/>
                    <a:pt x="71" y="50"/>
                  </a:cubicBezTo>
                  <a:cubicBezTo>
                    <a:pt x="71" y="51"/>
                    <a:pt x="59" y="69"/>
                    <a:pt x="59" y="69"/>
                  </a:cubicBezTo>
                  <a:moveTo>
                    <a:pt x="111" y="30"/>
                  </a:move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moveTo>
                    <a:pt x="61" y="32"/>
                  </a:moveTo>
                  <a:cubicBezTo>
                    <a:pt x="60" y="32"/>
                    <a:pt x="59" y="32"/>
                    <a:pt x="59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0"/>
                    <a:pt x="60" y="30"/>
                    <a:pt x="61" y="29"/>
                  </a:cubicBezTo>
                  <a:cubicBezTo>
                    <a:pt x="61" y="30"/>
                    <a:pt x="61" y="31"/>
                    <a:pt x="61" y="32"/>
                  </a:cubicBezTo>
                  <a:moveTo>
                    <a:pt x="50" y="66"/>
                  </a:moveTo>
                  <a:cubicBezTo>
                    <a:pt x="49" y="65"/>
                    <a:pt x="49" y="65"/>
                    <a:pt x="49" y="65"/>
                  </a:cubicBezTo>
                  <a:cubicBezTo>
                    <a:pt x="54" y="56"/>
                    <a:pt x="59" y="47"/>
                    <a:pt x="64" y="38"/>
                  </a:cubicBezTo>
                  <a:cubicBezTo>
                    <a:pt x="65" y="38"/>
                    <a:pt x="66" y="37"/>
                    <a:pt x="65" y="34"/>
                  </a:cubicBezTo>
                  <a:cubicBezTo>
                    <a:pt x="65" y="29"/>
                    <a:pt x="65" y="28"/>
                    <a:pt x="66" y="28"/>
                  </a:cubicBezTo>
                  <a:cubicBezTo>
                    <a:pt x="67" y="28"/>
                    <a:pt x="69" y="30"/>
                    <a:pt x="72" y="31"/>
                  </a:cubicBezTo>
                  <a:cubicBezTo>
                    <a:pt x="66" y="42"/>
                    <a:pt x="60" y="53"/>
                    <a:pt x="55" y="65"/>
                  </a:cubicBezTo>
                  <a:cubicBezTo>
                    <a:pt x="55" y="65"/>
                    <a:pt x="55" y="65"/>
                    <a:pt x="54" y="65"/>
                  </a:cubicBezTo>
                  <a:cubicBezTo>
                    <a:pt x="54" y="65"/>
                    <a:pt x="53" y="65"/>
                    <a:pt x="51" y="65"/>
                  </a:cubicBezTo>
                  <a:cubicBezTo>
                    <a:pt x="51" y="65"/>
                    <a:pt x="50" y="66"/>
                    <a:pt x="50" y="66"/>
                  </a:cubicBezTo>
                  <a:moveTo>
                    <a:pt x="25" y="47"/>
                  </a:moveTo>
                  <a:cubicBezTo>
                    <a:pt x="25" y="45"/>
                    <a:pt x="24" y="43"/>
                    <a:pt x="24" y="42"/>
                  </a:cubicBezTo>
                  <a:cubicBezTo>
                    <a:pt x="27" y="37"/>
                    <a:pt x="34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5" y="33"/>
                    <a:pt x="30" y="40"/>
                    <a:pt x="25" y="47"/>
                  </a:cubicBezTo>
                  <a:moveTo>
                    <a:pt x="121" y="40"/>
                  </a:moveTo>
                  <a:cubicBezTo>
                    <a:pt x="121" y="40"/>
                    <a:pt x="120" y="39"/>
                    <a:pt x="120" y="39"/>
                  </a:cubicBezTo>
                  <a:cubicBezTo>
                    <a:pt x="119" y="38"/>
                    <a:pt x="119" y="37"/>
                    <a:pt x="118" y="35"/>
                  </a:cubicBezTo>
                  <a:cubicBezTo>
                    <a:pt x="119" y="32"/>
                    <a:pt x="120" y="29"/>
                    <a:pt x="121" y="25"/>
                  </a:cubicBezTo>
                  <a:cubicBezTo>
                    <a:pt x="122" y="27"/>
                    <a:pt x="123" y="28"/>
                    <a:pt x="124" y="3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3" y="33"/>
                    <a:pt x="122" y="37"/>
                    <a:pt x="121" y="40"/>
                  </a:cubicBezTo>
                  <a:moveTo>
                    <a:pt x="28" y="61"/>
                  </a:moveTo>
                  <a:cubicBezTo>
                    <a:pt x="26" y="58"/>
                    <a:pt x="26" y="56"/>
                    <a:pt x="26" y="55"/>
                  </a:cubicBezTo>
                  <a:cubicBezTo>
                    <a:pt x="26" y="53"/>
                    <a:pt x="26" y="51"/>
                    <a:pt x="26" y="50"/>
                  </a:cubicBezTo>
                  <a:cubicBezTo>
                    <a:pt x="31" y="42"/>
                    <a:pt x="37" y="35"/>
                    <a:pt x="42" y="27"/>
                  </a:cubicBezTo>
                  <a:cubicBezTo>
                    <a:pt x="42" y="27"/>
                    <a:pt x="43" y="26"/>
                    <a:pt x="43" y="26"/>
                  </a:cubicBezTo>
                  <a:cubicBezTo>
                    <a:pt x="46" y="25"/>
                    <a:pt x="52" y="22"/>
                    <a:pt x="55" y="20"/>
                  </a:cubicBezTo>
                  <a:cubicBezTo>
                    <a:pt x="54" y="21"/>
                    <a:pt x="55" y="21"/>
                    <a:pt x="55" y="22"/>
                  </a:cubicBezTo>
                  <a:cubicBezTo>
                    <a:pt x="56" y="23"/>
                    <a:pt x="57" y="24"/>
                    <a:pt x="58" y="25"/>
                  </a:cubicBezTo>
                  <a:cubicBezTo>
                    <a:pt x="59" y="26"/>
                    <a:pt x="52" y="28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8" y="29"/>
                    <a:pt x="48" y="29"/>
                  </a:cubicBezTo>
                  <a:cubicBezTo>
                    <a:pt x="43" y="41"/>
                    <a:pt x="34" y="50"/>
                    <a:pt x="28" y="61"/>
                  </a:cubicBezTo>
                  <a:moveTo>
                    <a:pt x="117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116" y="31"/>
                    <a:pt x="116" y="30"/>
                    <a:pt x="115" y="29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7"/>
                    <a:pt x="115" y="25"/>
                    <a:pt x="115" y="24"/>
                  </a:cubicBezTo>
                  <a:cubicBezTo>
                    <a:pt x="115" y="22"/>
                    <a:pt x="115" y="21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20"/>
                    <a:pt x="118" y="22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8" y="27"/>
                    <a:pt x="118" y="30"/>
                    <a:pt x="117" y="32"/>
                  </a:cubicBezTo>
                  <a:moveTo>
                    <a:pt x="38" y="20"/>
                  </a:moveTo>
                  <a:cubicBezTo>
                    <a:pt x="42" y="20"/>
                    <a:pt x="45" y="18"/>
                    <a:pt x="48" y="17"/>
                  </a:cubicBezTo>
                  <a:cubicBezTo>
                    <a:pt x="53" y="13"/>
                    <a:pt x="59" y="12"/>
                    <a:pt x="65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1" y="12"/>
                    <a:pt x="76" y="13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7"/>
                    <a:pt x="81" y="17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7" y="18"/>
                    <a:pt x="89" y="19"/>
                    <a:pt x="91" y="20"/>
                  </a:cubicBezTo>
                  <a:cubicBezTo>
                    <a:pt x="92" y="20"/>
                    <a:pt x="93" y="20"/>
                    <a:pt x="93" y="21"/>
                  </a:cubicBezTo>
                  <a:cubicBezTo>
                    <a:pt x="94" y="21"/>
                    <a:pt x="94" y="22"/>
                    <a:pt x="95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9" y="23"/>
                    <a:pt x="99" y="22"/>
                  </a:cubicBezTo>
                  <a:cubicBezTo>
                    <a:pt x="99" y="22"/>
                    <a:pt x="101" y="20"/>
                    <a:pt x="102" y="18"/>
                  </a:cubicBezTo>
                  <a:cubicBezTo>
                    <a:pt x="104" y="17"/>
                    <a:pt x="106" y="16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5"/>
                    <a:pt x="110" y="16"/>
                    <a:pt x="110" y="16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1" y="20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25"/>
                    <a:pt x="111" y="27"/>
                    <a:pt x="110" y="27"/>
                  </a:cubicBezTo>
                  <a:cubicBezTo>
                    <a:pt x="110" y="28"/>
                    <a:pt x="110" y="29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1"/>
                  </a:cubicBezTo>
                  <a:cubicBezTo>
                    <a:pt x="112" y="32"/>
                    <a:pt x="113" y="35"/>
                    <a:pt x="114" y="38"/>
                  </a:cubicBezTo>
                  <a:cubicBezTo>
                    <a:pt x="115" y="39"/>
                    <a:pt x="116" y="40"/>
                    <a:pt x="116" y="41"/>
                  </a:cubicBezTo>
                  <a:cubicBezTo>
                    <a:pt x="117" y="43"/>
                    <a:pt x="118" y="44"/>
                    <a:pt x="118" y="44"/>
                  </a:cubicBezTo>
                  <a:cubicBezTo>
                    <a:pt x="119" y="45"/>
                    <a:pt x="119" y="45"/>
                    <a:pt x="120" y="46"/>
                  </a:cubicBezTo>
                  <a:cubicBezTo>
                    <a:pt x="121" y="46"/>
                    <a:pt x="121" y="46"/>
                    <a:pt x="122" y="46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3" y="46"/>
                    <a:pt x="123" y="46"/>
                    <a:pt x="124" y="46"/>
                  </a:cubicBezTo>
                  <a:cubicBezTo>
                    <a:pt x="125" y="45"/>
                    <a:pt x="125" y="44"/>
                    <a:pt x="125" y="44"/>
                  </a:cubicBezTo>
                  <a:cubicBezTo>
                    <a:pt x="126" y="43"/>
                    <a:pt x="126" y="42"/>
                    <a:pt x="126" y="42"/>
                  </a:cubicBezTo>
                  <a:cubicBezTo>
                    <a:pt x="127" y="42"/>
                    <a:pt x="128" y="42"/>
                    <a:pt x="129" y="43"/>
                  </a:cubicBezTo>
                  <a:cubicBezTo>
                    <a:pt x="131" y="44"/>
                    <a:pt x="132" y="46"/>
                    <a:pt x="133" y="47"/>
                  </a:cubicBezTo>
                  <a:cubicBezTo>
                    <a:pt x="134" y="48"/>
                    <a:pt x="134" y="48"/>
                    <a:pt x="135" y="48"/>
                  </a:cubicBezTo>
                  <a:cubicBezTo>
                    <a:pt x="135" y="49"/>
                    <a:pt x="135" y="51"/>
                    <a:pt x="136" y="52"/>
                  </a:cubicBezTo>
                  <a:cubicBezTo>
                    <a:pt x="135" y="52"/>
                    <a:pt x="134" y="52"/>
                    <a:pt x="134" y="52"/>
                  </a:cubicBezTo>
                  <a:cubicBezTo>
                    <a:pt x="133" y="52"/>
                    <a:pt x="132" y="52"/>
                    <a:pt x="132" y="52"/>
                  </a:cubicBezTo>
                  <a:cubicBezTo>
                    <a:pt x="131" y="52"/>
                    <a:pt x="130" y="52"/>
                    <a:pt x="130" y="5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8" y="52"/>
                    <a:pt x="127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6" y="52"/>
                    <a:pt x="124" y="52"/>
                    <a:pt x="123" y="53"/>
                  </a:cubicBezTo>
                  <a:cubicBezTo>
                    <a:pt x="122" y="55"/>
                    <a:pt x="120" y="56"/>
                    <a:pt x="119" y="58"/>
                  </a:cubicBezTo>
                  <a:cubicBezTo>
                    <a:pt x="118" y="60"/>
                    <a:pt x="117" y="61"/>
                    <a:pt x="117" y="63"/>
                  </a:cubicBezTo>
                  <a:cubicBezTo>
                    <a:pt x="116" y="64"/>
                    <a:pt x="116" y="65"/>
                    <a:pt x="116" y="67"/>
                  </a:cubicBezTo>
                  <a:cubicBezTo>
                    <a:pt x="115" y="69"/>
                    <a:pt x="115" y="72"/>
                    <a:pt x="115" y="74"/>
                  </a:cubicBezTo>
                  <a:cubicBezTo>
                    <a:pt x="115" y="77"/>
                    <a:pt x="116" y="80"/>
                    <a:pt x="117" y="83"/>
                  </a:cubicBezTo>
                  <a:cubicBezTo>
                    <a:pt x="117" y="84"/>
                    <a:pt x="118" y="85"/>
                    <a:pt x="119" y="86"/>
                  </a:cubicBezTo>
                  <a:cubicBezTo>
                    <a:pt x="121" y="87"/>
                    <a:pt x="122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6" y="87"/>
                    <a:pt x="128" y="87"/>
                    <a:pt x="128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30" y="86"/>
                    <a:pt x="131" y="87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131" y="88"/>
                    <a:pt x="132" y="88"/>
                    <a:pt x="132" y="89"/>
                  </a:cubicBezTo>
                  <a:cubicBezTo>
                    <a:pt x="132" y="91"/>
                    <a:pt x="131" y="94"/>
                    <a:pt x="130" y="97"/>
                  </a:cubicBezTo>
                  <a:cubicBezTo>
                    <a:pt x="130" y="99"/>
                    <a:pt x="129" y="102"/>
                    <a:pt x="128" y="103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2" y="114"/>
                    <a:pt x="113" y="122"/>
                    <a:pt x="102" y="127"/>
                  </a:cubicBezTo>
                  <a:cubicBezTo>
                    <a:pt x="107" y="122"/>
                    <a:pt x="111" y="117"/>
                    <a:pt x="111" y="111"/>
                  </a:cubicBezTo>
                  <a:cubicBezTo>
                    <a:pt x="111" y="106"/>
                    <a:pt x="109" y="102"/>
                    <a:pt x="106" y="99"/>
                  </a:cubicBezTo>
                  <a:cubicBezTo>
                    <a:pt x="105" y="99"/>
                    <a:pt x="104" y="98"/>
                    <a:pt x="103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8"/>
                    <a:pt x="101" y="98"/>
                    <a:pt x="100" y="98"/>
                  </a:cubicBezTo>
                  <a:cubicBezTo>
                    <a:pt x="98" y="98"/>
                    <a:pt x="96" y="98"/>
                    <a:pt x="94" y="98"/>
                  </a:cubicBezTo>
                  <a:cubicBezTo>
                    <a:pt x="92" y="97"/>
                    <a:pt x="91" y="97"/>
                    <a:pt x="90" y="97"/>
                  </a:cubicBezTo>
                  <a:cubicBezTo>
                    <a:pt x="87" y="90"/>
                    <a:pt x="74" y="85"/>
                    <a:pt x="68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5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2" y="82"/>
                    <a:pt x="61" y="81"/>
                    <a:pt x="61" y="80"/>
                  </a:cubicBezTo>
                  <a:cubicBezTo>
                    <a:pt x="61" y="79"/>
                    <a:pt x="61" y="78"/>
                    <a:pt x="61" y="77"/>
                  </a:cubicBezTo>
                  <a:cubicBezTo>
                    <a:pt x="60" y="76"/>
                    <a:pt x="60" y="74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2" y="73"/>
                    <a:pt x="63" y="72"/>
                    <a:pt x="64" y="70"/>
                  </a:cubicBezTo>
                  <a:cubicBezTo>
                    <a:pt x="65" y="68"/>
                    <a:pt x="68" y="63"/>
                    <a:pt x="70" y="60"/>
                  </a:cubicBezTo>
                  <a:cubicBezTo>
                    <a:pt x="73" y="56"/>
                    <a:pt x="74" y="54"/>
                    <a:pt x="75" y="52"/>
                  </a:cubicBezTo>
                  <a:cubicBezTo>
                    <a:pt x="75" y="52"/>
                    <a:pt x="76" y="52"/>
                    <a:pt x="76" y="52"/>
                  </a:cubicBezTo>
                  <a:cubicBezTo>
                    <a:pt x="79" y="52"/>
                    <a:pt x="82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3"/>
                    <a:pt x="87" y="52"/>
                    <a:pt x="87" y="51"/>
                  </a:cubicBezTo>
                  <a:cubicBezTo>
                    <a:pt x="88" y="50"/>
                    <a:pt x="88" y="49"/>
                    <a:pt x="88" y="48"/>
                  </a:cubicBezTo>
                  <a:cubicBezTo>
                    <a:pt x="88" y="47"/>
                    <a:pt x="89" y="45"/>
                    <a:pt x="91" y="42"/>
                  </a:cubicBezTo>
                  <a:cubicBezTo>
                    <a:pt x="91" y="42"/>
                    <a:pt x="92" y="41"/>
                    <a:pt x="92" y="41"/>
                  </a:cubicBezTo>
                  <a:cubicBezTo>
                    <a:pt x="93" y="39"/>
                    <a:pt x="92" y="37"/>
                    <a:pt x="91" y="36"/>
                  </a:cubicBezTo>
                  <a:cubicBezTo>
                    <a:pt x="90" y="35"/>
                    <a:pt x="89" y="35"/>
                    <a:pt x="88" y="34"/>
                  </a:cubicBezTo>
                  <a:cubicBezTo>
                    <a:pt x="88" y="34"/>
                    <a:pt x="87" y="34"/>
                    <a:pt x="87" y="34"/>
                  </a:cubicBezTo>
                  <a:cubicBezTo>
                    <a:pt x="86" y="34"/>
                    <a:pt x="86" y="34"/>
                    <a:pt x="86" y="33"/>
                  </a:cubicBezTo>
                  <a:cubicBezTo>
                    <a:pt x="84" y="28"/>
                    <a:pt x="80" y="27"/>
                    <a:pt x="77" y="27"/>
                  </a:cubicBezTo>
                  <a:cubicBezTo>
                    <a:pt x="76" y="27"/>
                    <a:pt x="75" y="27"/>
                    <a:pt x="74" y="27"/>
                  </a:cubicBezTo>
                  <a:cubicBezTo>
                    <a:pt x="73" y="26"/>
                    <a:pt x="72" y="26"/>
                    <a:pt x="71" y="25"/>
                  </a:cubicBezTo>
                  <a:cubicBezTo>
                    <a:pt x="69" y="24"/>
                    <a:pt x="68" y="23"/>
                    <a:pt x="66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5" y="23"/>
                    <a:pt x="64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9" y="18"/>
                    <a:pt x="58" y="17"/>
                    <a:pt x="57" y="17"/>
                  </a:cubicBezTo>
                  <a:cubicBezTo>
                    <a:pt x="56" y="16"/>
                    <a:pt x="56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49" y="19"/>
                    <a:pt x="41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2" y="22"/>
                    <a:pt x="26" y="30"/>
                    <a:pt x="21" y="39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3"/>
                    <a:pt x="20" y="45"/>
                    <a:pt x="21" y="48"/>
                  </a:cubicBezTo>
                  <a:cubicBezTo>
                    <a:pt x="21" y="49"/>
                    <a:pt x="21" y="51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3"/>
                    <a:pt x="21" y="53"/>
                    <a:pt x="22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7"/>
                    <a:pt x="22" y="61"/>
                    <a:pt x="25" y="66"/>
                  </a:cubicBezTo>
                  <a:cubicBezTo>
                    <a:pt x="25" y="67"/>
                    <a:pt x="25" y="68"/>
                    <a:pt x="24" y="68"/>
                  </a:cubicBezTo>
                  <a:cubicBezTo>
                    <a:pt x="24" y="69"/>
                    <a:pt x="24" y="69"/>
                    <a:pt x="25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6" y="70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71"/>
                    <a:pt x="33" y="79"/>
                    <a:pt x="37" y="81"/>
                  </a:cubicBezTo>
                  <a:cubicBezTo>
                    <a:pt x="40" y="83"/>
                    <a:pt x="46" y="86"/>
                    <a:pt x="50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9"/>
                    <a:pt x="52" y="89"/>
                    <a:pt x="52" y="90"/>
                  </a:cubicBezTo>
                  <a:cubicBezTo>
                    <a:pt x="53" y="90"/>
                    <a:pt x="53" y="91"/>
                    <a:pt x="53" y="92"/>
                  </a:cubicBezTo>
                  <a:cubicBezTo>
                    <a:pt x="54" y="92"/>
                    <a:pt x="54" y="92"/>
                    <a:pt x="54" y="93"/>
                  </a:cubicBezTo>
                  <a:cubicBezTo>
                    <a:pt x="54" y="94"/>
                    <a:pt x="54" y="96"/>
                    <a:pt x="54" y="97"/>
                  </a:cubicBezTo>
                  <a:cubicBezTo>
                    <a:pt x="54" y="97"/>
                    <a:pt x="53" y="98"/>
                    <a:pt x="53" y="99"/>
                  </a:cubicBezTo>
                  <a:cubicBezTo>
                    <a:pt x="53" y="101"/>
                    <a:pt x="52" y="108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5"/>
                    <a:pt x="55" y="115"/>
                    <a:pt x="55" y="116"/>
                  </a:cubicBezTo>
                  <a:cubicBezTo>
                    <a:pt x="55" y="116"/>
                    <a:pt x="55" y="117"/>
                    <a:pt x="56" y="117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7" y="118"/>
                    <a:pt x="57" y="117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9" y="117"/>
                    <a:pt x="60" y="118"/>
                    <a:pt x="61" y="119"/>
                  </a:cubicBezTo>
                  <a:cubicBezTo>
                    <a:pt x="61" y="119"/>
                    <a:pt x="60" y="120"/>
                    <a:pt x="60" y="121"/>
                  </a:cubicBezTo>
                  <a:cubicBezTo>
                    <a:pt x="60" y="121"/>
                    <a:pt x="60" y="122"/>
                    <a:pt x="61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1" y="122"/>
                    <a:pt x="62" y="122"/>
                    <a:pt x="62" y="12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3" y="122"/>
                    <a:pt x="62" y="124"/>
                    <a:pt x="61" y="127"/>
                  </a:cubicBezTo>
                  <a:cubicBezTo>
                    <a:pt x="61" y="129"/>
                    <a:pt x="60" y="131"/>
                    <a:pt x="60" y="132"/>
                  </a:cubicBezTo>
                  <a:cubicBezTo>
                    <a:pt x="31" y="128"/>
                    <a:pt x="5" y="107"/>
                    <a:pt x="5" y="69"/>
                  </a:cubicBezTo>
                  <a:cubicBezTo>
                    <a:pt x="5" y="46"/>
                    <a:pt x="15" y="29"/>
                    <a:pt x="29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9"/>
                    <a:pt x="32" y="19"/>
                    <a:pt x="33" y="19"/>
                  </a:cubicBezTo>
                  <a:cubicBezTo>
                    <a:pt x="34" y="19"/>
                    <a:pt x="35" y="19"/>
                    <a:pt x="35" y="20"/>
                  </a:cubicBezTo>
                  <a:cubicBezTo>
                    <a:pt x="36" y="20"/>
                    <a:pt x="37" y="20"/>
                    <a:pt x="38" y="20"/>
                  </a:cubicBezTo>
                  <a:moveTo>
                    <a:pt x="97" y="18"/>
                  </a:move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4" y="16"/>
                    <a:pt x="93" y="16"/>
                  </a:cubicBezTo>
                  <a:cubicBezTo>
                    <a:pt x="94" y="14"/>
                    <a:pt x="95" y="12"/>
                    <a:pt x="96" y="10"/>
                  </a:cubicBezTo>
                  <a:cubicBezTo>
                    <a:pt x="98" y="11"/>
                    <a:pt x="100" y="12"/>
                    <a:pt x="102" y="13"/>
                  </a:cubicBezTo>
                  <a:cubicBezTo>
                    <a:pt x="101" y="14"/>
                    <a:pt x="99" y="15"/>
                    <a:pt x="98" y="16"/>
                  </a:cubicBezTo>
                  <a:cubicBezTo>
                    <a:pt x="98" y="17"/>
                    <a:pt x="97" y="17"/>
                    <a:pt x="97" y="18"/>
                  </a:cubicBezTo>
                  <a:moveTo>
                    <a:pt x="38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6" y="15"/>
                    <a:pt x="35" y="15"/>
                    <a:pt x="34" y="15"/>
                  </a:cubicBezTo>
                  <a:cubicBezTo>
                    <a:pt x="38" y="12"/>
                    <a:pt x="43" y="10"/>
                    <a:pt x="47" y="9"/>
                  </a:cubicBezTo>
                  <a:cubicBezTo>
                    <a:pt x="47" y="10"/>
                    <a:pt x="46" y="11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4"/>
                    <a:pt x="41" y="15"/>
                    <a:pt x="38" y="15"/>
                  </a:cubicBezTo>
                  <a:moveTo>
                    <a:pt x="91" y="15"/>
                  </a:moveTo>
                  <a:cubicBezTo>
                    <a:pt x="89" y="14"/>
                    <a:pt x="88" y="13"/>
                    <a:pt x="87" y="12"/>
                  </a:cubicBezTo>
                  <a:cubicBezTo>
                    <a:pt x="87" y="12"/>
                    <a:pt x="86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0"/>
                    <a:pt x="87" y="9"/>
                    <a:pt x="88" y="7"/>
                  </a:cubicBezTo>
                  <a:cubicBezTo>
                    <a:pt x="90" y="8"/>
                    <a:pt x="92" y="8"/>
                    <a:pt x="94" y="9"/>
                  </a:cubicBezTo>
                  <a:cubicBezTo>
                    <a:pt x="93" y="11"/>
                    <a:pt x="92" y="13"/>
                    <a:pt x="91" y="15"/>
                  </a:cubicBezTo>
                  <a:moveTo>
                    <a:pt x="49" y="11"/>
                  </a:moveTo>
                  <a:cubicBezTo>
                    <a:pt x="49" y="10"/>
                    <a:pt x="49" y="9"/>
                    <a:pt x="49" y="8"/>
                  </a:cubicBezTo>
                  <a:cubicBezTo>
                    <a:pt x="52" y="7"/>
                    <a:pt x="55" y="7"/>
                    <a:pt x="58" y="6"/>
                  </a:cubicBezTo>
                  <a:cubicBezTo>
                    <a:pt x="58" y="7"/>
                    <a:pt x="58" y="7"/>
                    <a:pt x="58" y="8"/>
                  </a:cubicBezTo>
                  <a:cubicBezTo>
                    <a:pt x="55" y="9"/>
                    <a:pt x="52" y="10"/>
                    <a:pt x="49" y="11"/>
                  </a:cubicBezTo>
                  <a:moveTo>
                    <a:pt x="83" y="11"/>
                  </a:moveTo>
                  <a:cubicBezTo>
                    <a:pt x="81" y="10"/>
                    <a:pt x="78" y="9"/>
                    <a:pt x="75" y="8"/>
                  </a:cubicBezTo>
                  <a:cubicBezTo>
                    <a:pt x="75" y="7"/>
                    <a:pt x="76" y="6"/>
                    <a:pt x="77" y="5"/>
                  </a:cubicBezTo>
                  <a:cubicBezTo>
                    <a:pt x="79" y="6"/>
                    <a:pt x="82" y="6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5" y="7"/>
                    <a:pt x="86" y="7"/>
                  </a:cubicBezTo>
                  <a:cubicBezTo>
                    <a:pt x="85" y="8"/>
                    <a:pt x="84" y="10"/>
                    <a:pt x="83" y="11"/>
                  </a:cubicBezTo>
                  <a:moveTo>
                    <a:pt x="61" y="8"/>
                  </a:moveTo>
                  <a:cubicBezTo>
                    <a:pt x="61" y="7"/>
                    <a:pt x="61" y="6"/>
                    <a:pt x="62" y="6"/>
                  </a:cubicBezTo>
                  <a:cubicBezTo>
                    <a:pt x="63" y="5"/>
                    <a:pt x="64" y="5"/>
                    <a:pt x="65" y="5"/>
                  </a:cubicBezTo>
                  <a:cubicBezTo>
                    <a:pt x="66" y="5"/>
                    <a:pt x="68" y="5"/>
                    <a:pt x="69" y="5"/>
                  </a:cubicBezTo>
                  <a:cubicBezTo>
                    <a:pt x="71" y="5"/>
                    <a:pt x="73" y="5"/>
                    <a:pt x="74" y="5"/>
                  </a:cubicBezTo>
                  <a:cubicBezTo>
                    <a:pt x="74" y="6"/>
                    <a:pt x="73" y="7"/>
                    <a:pt x="73" y="8"/>
                  </a:cubicBezTo>
                  <a:cubicBezTo>
                    <a:pt x="70" y="8"/>
                    <a:pt x="67" y="7"/>
                    <a:pt x="65" y="7"/>
                  </a:cubicBezTo>
                  <a:cubicBezTo>
                    <a:pt x="64" y="7"/>
                    <a:pt x="62" y="7"/>
                    <a:pt x="61" y="8"/>
                  </a:cubicBezTo>
                  <a:moveTo>
                    <a:pt x="71" y="0"/>
                  </a:moveTo>
                  <a:cubicBezTo>
                    <a:pt x="69" y="0"/>
                    <a:pt x="68" y="1"/>
                    <a:pt x="66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3" y="2"/>
                    <a:pt x="41" y="5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5" y="16"/>
                    <a:pt x="24" y="17"/>
                    <a:pt x="23" y="18"/>
                  </a:cubicBezTo>
                  <a:cubicBezTo>
                    <a:pt x="8" y="30"/>
                    <a:pt x="0" y="48"/>
                    <a:pt x="0" y="69"/>
                  </a:cubicBezTo>
                  <a:cubicBezTo>
                    <a:pt x="0" y="110"/>
                    <a:pt x="30" y="133"/>
                    <a:pt x="62" y="137"/>
                  </a:cubicBezTo>
                  <a:cubicBezTo>
                    <a:pt x="62" y="138"/>
                    <a:pt x="63" y="138"/>
                    <a:pt x="64" y="138"/>
                  </a:cubicBezTo>
                  <a:cubicBezTo>
                    <a:pt x="64" y="138"/>
                    <a:pt x="67" y="138"/>
                    <a:pt x="72" y="138"/>
                  </a:cubicBezTo>
                  <a:cubicBezTo>
                    <a:pt x="85" y="138"/>
                    <a:pt x="90" y="136"/>
                    <a:pt x="92" y="135"/>
                  </a:cubicBezTo>
                  <a:cubicBezTo>
                    <a:pt x="103" y="132"/>
                    <a:pt x="112" y="127"/>
                    <a:pt x="120" y="121"/>
                  </a:cubicBezTo>
                  <a:cubicBezTo>
                    <a:pt x="131" y="111"/>
                    <a:pt x="138" y="98"/>
                    <a:pt x="141" y="82"/>
                  </a:cubicBezTo>
                  <a:cubicBezTo>
                    <a:pt x="142" y="79"/>
                    <a:pt x="142" y="75"/>
                    <a:pt x="142" y="72"/>
                  </a:cubicBezTo>
                  <a:cubicBezTo>
                    <a:pt x="142" y="71"/>
                    <a:pt x="142" y="71"/>
                    <a:pt x="142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2" y="49"/>
                    <a:pt x="135" y="32"/>
                    <a:pt x="122" y="20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0" y="18"/>
                    <a:pt x="119" y="17"/>
                    <a:pt x="118" y="16"/>
                  </a:cubicBezTo>
                  <a:cubicBezTo>
                    <a:pt x="118" y="15"/>
                    <a:pt x="117" y="15"/>
                    <a:pt x="117" y="15"/>
                  </a:cubicBezTo>
                  <a:cubicBezTo>
                    <a:pt x="104" y="6"/>
                    <a:pt x="88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1" name="Freeform 769"/>
            <p:cNvSpPr>
              <a:spLocks noEditPoints="1"/>
            </p:cNvSpPr>
            <p:nvPr/>
          </p:nvSpPr>
          <p:spPr bwMode="auto">
            <a:xfrm>
              <a:off x="4235" y="529"/>
              <a:ext cx="325" cy="434"/>
            </a:xfrm>
            <a:custGeom>
              <a:avLst/>
              <a:gdLst>
                <a:gd name="T0" fmla="*/ 107 w 137"/>
                <a:gd name="T1" fmla="*/ 84 h 183"/>
                <a:gd name="T2" fmla="*/ 125 w 137"/>
                <a:gd name="T3" fmla="*/ 157 h 183"/>
                <a:gd name="T4" fmla="*/ 128 w 137"/>
                <a:gd name="T5" fmla="*/ 169 h 183"/>
                <a:gd name="T6" fmla="*/ 121 w 137"/>
                <a:gd name="T7" fmla="*/ 169 h 183"/>
                <a:gd name="T8" fmla="*/ 116 w 137"/>
                <a:gd name="T9" fmla="*/ 167 h 183"/>
                <a:gd name="T10" fmla="*/ 35 w 137"/>
                <a:gd name="T11" fmla="*/ 172 h 183"/>
                <a:gd name="T12" fmla="*/ 16 w 137"/>
                <a:gd name="T13" fmla="*/ 177 h 183"/>
                <a:gd name="T14" fmla="*/ 5 w 137"/>
                <a:gd name="T15" fmla="*/ 133 h 183"/>
                <a:gd name="T16" fmla="*/ 39 w 137"/>
                <a:gd name="T17" fmla="*/ 62 h 183"/>
                <a:gd name="T18" fmla="*/ 35 w 137"/>
                <a:gd name="T19" fmla="*/ 59 h 183"/>
                <a:gd name="T20" fmla="*/ 122 w 137"/>
                <a:gd name="T21" fmla="*/ 64 h 183"/>
                <a:gd name="T22" fmla="*/ 124 w 137"/>
                <a:gd name="T23" fmla="*/ 64 h 183"/>
                <a:gd name="T24" fmla="*/ 52 w 137"/>
                <a:gd name="T25" fmla="*/ 60 h 183"/>
                <a:gd name="T26" fmla="*/ 115 w 137"/>
                <a:gd name="T27" fmla="*/ 57 h 183"/>
                <a:gd name="T28" fmla="*/ 65 w 137"/>
                <a:gd name="T29" fmla="*/ 56 h 183"/>
                <a:gd name="T30" fmla="*/ 104 w 137"/>
                <a:gd name="T31" fmla="*/ 56 h 183"/>
                <a:gd name="T32" fmla="*/ 76 w 137"/>
                <a:gd name="T33" fmla="*/ 54 h 183"/>
                <a:gd name="T34" fmla="*/ 96 w 137"/>
                <a:gd name="T35" fmla="*/ 54 h 183"/>
                <a:gd name="T36" fmla="*/ 82 w 137"/>
                <a:gd name="T37" fmla="*/ 53 h 183"/>
                <a:gd name="T38" fmla="*/ 81 w 137"/>
                <a:gd name="T39" fmla="*/ 57 h 183"/>
                <a:gd name="T40" fmla="*/ 88 w 137"/>
                <a:gd name="T41" fmla="*/ 55 h 183"/>
                <a:gd name="T42" fmla="*/ 89 w 137"/>
                <a:gd name="T43" fmla="*/ 57 h 183"/>
                <a:gd name="T44" fmla="*/ 38 w 137"/>
                <a:gd name="T45" fmla="*/ 55 h 183"/>
                <a:gd name="T46" fmla="*/ 35 w 137"/>
                <a:gd name="T47" fmla="*/ 49 h 183"/>
                <a:gd name="T48" fmla="*/ 89 w 137"/>
                <a:gd name="T49" fmla="*/ 46 h 183"/>
                <a:gd name="T50" fmla="*/ 51 w 137"/>
                <a:gd name="T51" fmla="*/ 53 h 183"/>
                <a:gd name="T52" fmla="*/ 63 w 137"/>
                <a:gd name="T53" fmla="*/ 52 h 183"/>
                <a:gd name="T54" fmla="*/ 100 w 137"/>
                <a:gd name="T55" fmla="*/ 43 h 183"/>
                <a:gd name="T56" fmla="*/ 73 w 137"/>
                <a:gd name="T57" fmla="*/ 50 h 183"/>
                <a:gd name="T58" fmla="*/ 85 w 137"/>
                <a:gd name="T59" fmla="*/ 45 h 183"/>
                <a:gd name="T60" fmla="*/ 82 w 137"/>
                <a:gd name="T61" fmla="*/ 49 h 183"/>
                <a:gd name="T62" fmla="*/ 111 w 137"/>
                <a:gd name="T63" fmla="*/ 40 h 183"/>
                <a:gd name="T64" fmla="*/ 49 w 137"/>
                <a:gd name="T65" fmla="*/ 28 h 183"/>
                <a:gd name="T66" fmla="*/ 65 w 137"/>
                <a:gd name="T67" fmla="*/ 5 h 183"/>
                <a:gd name="T68" fmla="*/ 63 w 137"/>
                <a:gd name="T69" fmla="*/ 30 h 183"/>
                <a:gd name="T70" fmla="*/ 78 w 137"/>
                <a:gd name="T71" fmla="*/ 8 h 183"/>
                <a:gd name="T72" fmla="*/ 44 w 137"/>
                <a:gd name="T73" fmla="*/ 42 h 183"/>
                <a:gd name="T74" fmla="*/ 41 w 137"/>
                <a:gd name="T75" fmla="*/ 32 h 183"/>
                <a:gd name="T76" fmla="*/ 65 w 137"/>
                <a:gd name="T77" fmla="*/ 0 h 183"/>
                <a:gd name="T78" fmla="*/ 31 w 137"/>
                <a:gd name="T79" fmla="*/ 10 h 183"/>
                <a:gd name="T80" fmla="*/ 34 w 137"/>
                <a:gd name="T81" fmla="*/ 42 h 183"/>
                <a:gd name="T82" fmla="*/ 31 w 137"/>
                <a:gd name="T83" fmla="*/ 59 h 183"/>
                <a:gd name="T84" fmla="*/ 0 w 137"/>
                <a:gd name="T85" fmla="*/ 133 h 183"/>
                <a:gd name="T86" fmla="*/ 12 w 137"/>
                <a:gd name="T87" fmla="*/ 180 h 183"/>
                <a:gd name="T88" fmla="*/ 35 w 137"/>
                <a:gd name="T89" fmla="*/ 177 h 183"/>
                <a:gd name="T90" fmla="*/ 106 w 137"/>
                <a:gd name="T91" fmla="*/ 174 h 183"/>
                <a:gd name="T92" fmla="*/ 131 w 137"/>
                <a:gd name="T93" fmla="*/ 173 h 183"/>
                <a:gd name="T94" fmla="*/ 130 w 137"/>
                <a:gd name="T95" fmla="*/ 157 h 183"/>
                <a:gd name="T96" fmla="*/ 89 w 137"/>
                <a:gd name="T97" fmla="*/ 64 h 183"/>
                <a:gd name="T98" fmla="*/ 124 w 137"/>
                <a:gd name="T99" fmla="*/ 69 h 183"/>
                <a:gd name="T100" fmla="*/ 134 w 137"/>
                <a:gd name="T101" fmla="*/ 54 h 183"/>
                <a:gd name="T102" fmla="*/ 115 w 137"/>
                <a:gd name="T103" fmla="*/ 43 h 183"/>
                <a:gd name="T104" fmla="*/ 112 w 137"/>
                <a:gd name="T105" fmla="*/ 32 h 183"/>
                <a:gd name="T106" fmla="*/ 100 w 137"/>
                <a:gd name="T107" fmla="*/ 15 h 183"/>
                <a:gd name="T108" fmla="*/ 82 w 137"/>
                <a:gd name="T109" fmla="*/ 4 h 183"/>
                <a:gd name="T110" fmla="*/ 69 w 137"/>
                <a:gd name="T11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183">
                  <a:moveTo>
                    <a:pt x="41" y="66"/>
                  </a:moveTo>
                  <a:cubicBezTo>
                    <a:pt x="43" y="66"/>
                    <a:pt x="45" y="66"/>
                    <a:pt x="45" y="66"/>
                  </a:cubicBezTo>
                  <a:cubicBezTo>
                    <a:pt x="62" y="65"/>
                    <a:pt x="72" y="64"/>
                    <a:pt x="80" y="62"/>
                  </a:cubicBezTo>
                  <a:cubicBezTo>
                    <a:pt x="80" y="63"/>
                    <a:pt x="81" y="64"/>
                    <a:pt x="82" y="65"/>
                  </a:cubicBezTo>
                  <a:cubicBezTo>
                    <a:pt x="84" y="67"/>
                    <a:pt x="87" y="69"/>
                    <a:pt x="90" y="71"/>
                  </a:cubicBezTo>
                  <a:cubicBezTo>
                    <a:pt x="95" y="75"/>
                    <a:pt x="101" y="79"/>
                    <a:pt x="107" y="84"/>
                  </a:cubicBezTo>
                  <a:cubicBezTo>
                    <a:pt x="113" y="88"/>
                    <a:pt x="118" y="93"/>
                    <a:pt x="122" y="98"/>
                  </a:cubicBezTo>
                  <a:cubicBezTo>
                    <a:pt x="128" y="107"/>
                    <a:pt x="131" y="117"/>
                    <a:pt x="131" y="128"/>
                  </a:cubicBezTo>
                  <a:cubicBezTo>
                    <a:pt x="131" y="131"/>
                    <a:pt x="131" y="134"/>
                    <a:pt x="130" y="137"/>
                  </a:cubicBezTo>
                  <a:cubicBezTo>
                    <a:pt x="129" y="141"/>
                    <a:pt x="128" y="143"/>
                    <a:pt x="127" y="146"/>
                  </a:cubicBezTo>
                  <a:cubicBezTo>
                    <a:pt x="126" y="149"/>
                    <a:pt x="125" y="153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8"/>
                    <a:pt x="125" y="159"/>
                    <a:pt x="126" y="160"/>
                  </a:cubicBezTo>
                  <a:cubicBezTo>
                    <a:pt x="126" y="162"/>
                    <a:pt x="126" y="163"/>
                    <a:pt x="127" y="165"/>
                  </a:cubicBezTo>
                  <a:cubicBezTo>
                    <a:pt x="127" y="167"/>
                    <a:pt x="128" y="168"/>
                    <a:pt x="128" y="169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5" y="170"/>
                    <a:pt x="122" y="170"/>
                    <a:pt x="121" y="169"/>
                  </a:cubicBezTo>
                  <a:cubicBezTo>
                    <a:pt x="120" y="168"/>
                    <a:pt x="119" y="168"/>
                    <a:pt x="118" y="168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1" y="168"/>
                    <a:pt x="108" y="168"/>
                    <a:pt x="105" y="169"/>
                  </a:cubicBezTo>
                  <a:cubicBezTo>
                    <a:pt x="102" y="169"/>
                    <a:pt x="99" y="170"/>
                    <a:pt x="94" y="171"/>
                  </a:cubicBezTo>
                  <a:cubicBezTo>
                    <a:pt x="86" y="172"/>
                    <a:pt x="79" y="173"/>
                    <a:pt x="71" y="173"/>
                  </a:cubicBezTo>
                  <a:cubicBezTo>
                    <a:pt x="67" y="173"/>
                    <a:pt x="64" y="173"/>
                    <a:pt x="61" y="173"/>
                  </a:cubicBezTo>
                  <a:cubicBezTo>
                    <a:pt x="56" y="173"/>
                    <a:pt x="51" y="173"/>
                    <a:pt x="46" y="173"/>
                  </a:cubicBezTo>
                  <a:cubicBezTo>
                    <a:pt x="43" y="173"/>
                    <a:pt x="39" y="172"/>
                    <a:pt x="35" y="172"/>
                  </a:cubicBezTo>
                  <a:cubicBezTo>
                    <a:pt x="30" y="172"/>
                    <a:pt x="25" y="173"/>
                    <a:pt x="21" y="176"/>
                  </a:cubicBezTo>
                  <a:cubicBezTo>
                    <a:pt x="20" y="176"/>
                    <a:pt x="19" y="177"/>
                    <a:pt x="19" y="177"/>
                  </a:cubicBezTo>
                  <a:cubicBezTo>
                    <a:pt x="18" y="177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16" y="176"/>
                    <a:pt x="16" y="174"/>
                    <a:pt x="16" y="173"/>
                  </a:cubicBezTo>
                  <a:cubicBezTo>
                    <a:pt x="16" y="172"/>
                    <a:pt x="16" y="172"/>
                    <a:pt x="16" y="171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69"/>
                  </a:cubicBezTo>
                  <a:cubicBezTo>
                    <a:pt x="13" y="162"/>
                    <a:pt x="11" y="157"/>
                    <a:pt x="9" y="151"/>
                  </a:cubicBezTo>
                  <a:cubicBezTo>
                    <a:pt x="7" y="146"/>
                    <a:pt x="6" y="140"/>
                    <a:pt x="5" y="133"/>
                  </a:cubicBezTo>
                  <a:cubicBezTo>
                    <a:pt x="5" y="132"/>
                    <a:pt x="5" y="131"/>
                    <a:pt x="5" y="130"/>
                  </a:cubicBezTo>
                  <a:cubicBezTo>
                    <a:pt x="5" y="117"/>
                    <a:pt x="9" y="103"/>
                    <a:pt x="16" y="92"/>
                  </a:cubicBezTo>
                  <a:cubicBezTo>
                    <a:pt x="20" y="88"/>
                    <a:pt x="24" y="84"/>
                    <a:pt x="28" y="81"/>
                  </a:cubicBezTo>
                  <a:cubicBezTo>
                    <a:pt x="33" y="77"/>
                    <a:pt x="37" y="72"/>
                    <a:pt x="39" y="66"/>
                  </a:cubicBezTo>
                  <a:cubicBezTo>
                    <a:pt x="40" y="66"/>
                    <a:pt x="41" y="66"/>
                    <a:pt x="41" y="66"/>
                  </a:cubicBezTo>
                  <a:moveTo>
                    <a:pt x="39" y="62"/>
                  </a:moveTo>
                  <a:cubicBezTo>
                    <a:pt x="39" y="62"/>
                    <a:pt x="38" y="62"/>
                    <a:pt x="38" y="62"/>
                  </a:cubicBezTo>
                  <a:cubicBezTo>
                    <a:pt x="37" y="61"/>
                    <a:pt x="36" y="61"/>
                    <a:pt x="36" y="61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9"/>
                    <a:pt x="37" y="59"/>
                    <a:pt x="38" y="59"/>
                  </a:cubicBezTo>
                  <a:cubicBezTo>
                    <a:pt x="38" y="59"/>
                    <a:pt x="39" y="59"/>
                    <a:pt x="39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0" y="60"/>
                    <a:pt x="40" y="61"/>
                    <a:pt x="39" y="62"/>
                  </a:cubicBezTo>
                  <a:moveTo>
                    <a:pt x="124" y="64"/>
                  </a:moveTo>
                  <a:cubicBezTo>
                    <a:pt x="123" y="64"/>
                    <a:pt x="123" y="64"/>
                    <a:pt x="122" y="64"/>
                  </a:cubicBezTo>
                  <a:cubicBezTo>
                    <a:pt x="123" y="62"/>
                    <a:pt x="125" y="60"/>
                    <a:pt x="126" y="58"/>
                  </a:cubicBezTo>
                  <a:cubicBezTo>
                    <a:pt x="127" y="58"/>
                    <a:pt x="129" y="58"/>
                    <a:pt x="130" y="58"/>
                  </a:cubicBezTo>
                  <a:cubicBezTo>
                    <a:pt x="130" y="58"/>
                    <a:pt x="131" y="58"/>
                    <a:pt x="131" y="58"/>
                  </a:cubicBezTo>
                  <a:cubicBezTo>
                    <a:pt x="131" y="60"/>
                    <a:pt x="131" y="62"/>
                    <a:pt x="131" y="64"/>
                  </a:cubicBezTo>
                  <a:cubicBezTo>
                    <a:pt x="129" y="64"/>
                    <a:pt x="127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moveTo>
                    <a:pt x="44" y="62"/>
                  </a:moveTo>
                  <a:cubicBezTo>
                    <a:pt x="45" y="61"/>
                    <a:pt x="46" y="60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8" y="58"/>
                    <a:pt x="51" y="58"/>
                    <a:pt x="54" y="58"/>
                  </a:cubicBezTo>
                  <a:cubicBezTo>
                    <a:pt x="53" y="59"/>
                    <a:pt x="53" y="59"/>
                    <a:pt x="52" y="60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0" y="61"/>
                    <a:pt x="48" y="61"/>
                    <a:pt x="45" y="62"/>
                  </a:cubicBezTo>
                  <a:cubicBezTo>
                    <a:pt x="44" y="62"/>
                    <a:pt x="44" y="62"/>
                    <a:pt x="44" y="62"/>
                  </a:cubicBezTo>
                  <a:moveTo>
                    <a:pt x="117" y="64"/>
                  </a:moveTo>
                  <a:cubicBezTo>
                    <a:pt x="115" y="64"/>
                    <a:pt x="113" y="63"/>
                    <a:pt x="111" y="63"/>
                  </a:cubicBezTo>
                  <a:cubicBezTo>
                    <a:pt x="112" y="61"/>
                    <a:pt x="113" y="59"/>
                    <a:pt x="115" y="57"/>
                  </a:cubicBezTo>
                  <a:cubicBezTo>
                    <a:pt x="117" y="58"/>
                    <a:pt x="119" y="58"/>
                    <a:pt x="121" y="58"/>
                  </a:cubicBezTo>
                  <a:cubicBezTo>
                    <a:pt x="119" y="60"/>
                    <a:pt x="118" y="62"/>
                    <a:pt x="117" y="64"/>
                  </a:cubicBezTo>
                  <a:moveTo>
                    <a:pt x="57" y="61"/>
                  </a:moveTo>
                  <a:cubicBezTo>
                    <a:pt x="58" y="60"/>
                    <a:pt x="58" y="58"/>
                    <a:pt x="59" y="57"/>
                  </a:cubicBezTo>
                  <a:cubicBezTo>
                    <a:pt x="61" y="57"/>
                    <a:pt x="63" y="56"/>
                    <a:pt x="6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4" y="58"/>
                    <a:pt x="64" y="59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2" y="60"/>
                    <a:pt x="59" y="61"/>
                    <a:pt x="57" y="61"/>
                  </a:cubicBezTo>
                  <a:moveTo>
                    <a:pt x="106" y="62"/>
                  </a:moveTo>
                  <a:cubicBezTo>
                    <a:pt x="104" y="62"/>
                    <a:pt x="102" y="61"/>
                    <a:pt x="100" y="61"/>
                  </a:cubicBezTo>
                  <a:cubicBezTo>
                    <a:pt x="102" y="59"/>
                    <a:pt x="103" y="57"/>
                    <a:pt x="104" y="56"/>
                  </a:cubicBezTo>
                  <a:cubicBezTo>
                    <a:pt x="106" y="56"/>
                    <a:pt x="108" y="57"/>
                    <a:pt x="110" y="57"/>
                  </a:cubicBezTo>
                  <a:cubicBezTo>
                    <a:pt x="109" y="59"/>
                    <a:pt x="107" y="60"/>
                    <a:pt x="106" y="62"/>
                  </a:cubicBezTo>
                  <a:moveTo>
                    <a:pt x="69" y="60"/>
                  </a:moveTo>
                  <a:cubicBezTo>
                    <a:pt x="69" y="58"/>
                    <a:pt x="70" y="57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3" y="55"/>
                    <a:pt x="74" y="55"/>
                    <a:pt x="76" y="54"/>
                  </a:cubicBezTo>
                  <a:cubicBezTo>
                    <a:pt x="75" y="56"/>
                    <a:pt x="74" y="57"/>
                    <a:pt x="73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59"/>
                    <a:pt x="70" y="59"/>
                    <a:pt x="69" y="60"/>
                  </a:cubicBezTo>
                  <a:moveTo>
                    <a:pt x="96" y="60"/>
                  </a:moveTo>
                  <a:cubicBezTo>
                    <a:pt x="95" y="59"/>
                    <a:pt x="94" y="59"/>
                    <a:pt x="93" y="59"/>
                  </a:cubicBezTo>
                  <a:cubicBezTo>
                    <a:pt x="94" y="57"/>
                    <a:pt x="95" y="55"/>
                    <a:pt x="96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7" y="54"/>
                    <a:pt x="98" y="55"/>
                    <a:pt x="99" y="55"/>
                  </a:cubicBezTo>
                  <a:cubicBezTo>
                    <a:pt x="98" y="56"/>
                    <a:pt x="97" y="58"/>
                    <a:pt x="96" y="60"/>
                  </a:cubicBezTo>
                  <a:moveTo>
                    <a:pt x="79" y="58"/>
                  </a:moveTo>
                  <a:cubicBezTo>
                    <a:pt x="79" y="56"/>
                    <a:pt x="80" y="55"/>
                    <a:pt x="81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3"/>
                  </a:cubicBezTo>
                  <a:cubicBezTo>
                    <a:pt x="83" y="54"/>
                    <a:pt x="84" y="55"/>
                    <a:pt x="84" y="55"/>
                  </a:cubicBezTo>
                  <a:cubicBezTo>
                    <a:pt x="84" y="56"/>
                    <a:pt x="83" y="56"/>
                    <a:pt x="83" y="56"/>
                  </a:cubicBezTo>
                  <a:cubicBezTo>
                    <a:pt x="83" y="57"/>
                    <a:pt x="83" y="57"/>
                    <a:pt x="82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79" y="58"/>
                    <a:pt x="79" y="58"/>
                  </a:cubicBezTo>
                  <a:moveTo>
                    <a:pt x="89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8" y="56"/>
                    <a:pt x="88" y="56"/>
                    <a:pt x="88" y="55"/>
                  </a:cubicBezTo>
                  <a:cubicBezTo>
                    <a:pt x="88" y="54"/>
                    <a:pt x="87" y="52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9" y="52"/>
                    <a:pt x="90" y="52"/>
                    <a:pt x="91" y="52"/>
                  </a:cubicBezTo>
                  <a:cubicBezTo>
                    <a:pt x="90" y="54"/>
                    <a:pt x="89" y="55"/>
                    <a:pt x="89" y="57"/>
                  </a:cubicBezTo>
                  <a:moveTo>
                    <a:pt x="37" y="48"/>
                  </a:moveTo>
                  <a:cubicBezTo>
                    <a:pt x="38" y="48"/>
                    <a:pt x="38" y="48"/>
                    <a:pt x="39" y="48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1" y="47"/>
                    <a:pt x="41" y="47"/>
                  </a:cubicBezTo>
                  <a:cubicBezTo>
                    <a:pt x="40" y="50"/>
                    <a:pt x="40" y="52"/>
                    <a:pt x="38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6" y="55"/>
                    <a:pt x="35" y="54"/>
                  </a:cubicBezTo>
                  <a:cubicBezTo>
                    <a:pt x="35" y="54"/>
                    <a:pt x="34" y="54"/>
                    <a:pt x="34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1"/>
                    <a:pt x="34" y="50"/>
                    <a:pt x="35" y="49"/>
                  </a:cubicBezTo>
                  <a:cubicBezTo>
                    <a:pt x="35" y="49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moveTo>
                    <a:pt x="91" y="48"/>
                  </a:moveTo>
                  <a:cubicBezTo>
                    <a:pt x="91" y="48"/>
                    <a:pt x="90" y="48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0" y="46"/>
                    <a:pt x="91" y="46"/>
                  </a:cubicBezTo>
                  <a:cubicBezTo>
                    <a:pt x="91" y="47"/>
                    <a:pt x="91" y="47"/>
                    <a:pt x="91" y="48"/>
                  </a:cubicBezTo>
                  <a:moveTo>
                    <a:pt x="43" y="55"/>
                  </a:moveTo>
                  <a:cubicBezTo>
                    <a:pt x="44" y="52"/>
                    <a:pt x="45" y="49"/>
                    <a:pt x="45" y="47"/>
                  </a:cubicBezTo>
                  <a:cubicBezTo>
                    <a:pt x="48" y="46"/>
                    <a:pt x="51" y="46"/>
                    <a:pt x="54" y="45"/>
                  </a:cubicBezTo>
                  <a:cubicBezTo>
                    <a:pt x="53" y="48"/>
                    <a:pt x="52" y="51"/>
                    <a:pt x="51" y="53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5" y="54"/>
                    <a:pt x="43" y="55"/>
                  </a:cubicBezTo>
                  <a:moveTo>
                    <a:pt x="56" y="53"/>
                  </a:moveTo>
                  <a:cubicBezTo>
                    <a:pt x="57" y="50"/>
                    <a:pt x="58" y="48"/>
                    <a:pt x="59" y="45"/>
                  </a:cubicBezTo>
                  <a:cubicBezTo>
                    <a:pt x="61" y="45"/>
                    <a:pt x="64" y="44"/>
                    <a:pt x="66" y="44"/>
                  </a:cubicBezTo>
                  <a:cubicBezTo>
                    <a:pt x="65" y="47"/>
                    <a:pt x="64" y="49"/>
                    <a:pt x="63" y="52"/>
                  </a:cubicBezTo>
                  <a:cubicBezTo>
                    <a:pt x="61" y="52"/>
                    <a:pt x="58" y="53"/>
                    <a:pt x="56" y="53"/>
                  </a:cubicBezTo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7" y="44"/>
                    <a:pt x="99" y="44"/>
                    <a:pt x="100" y="43"/>
                  </a:cubicBezTo>
                  <a:cubicBezTo>
                    <a:pt x="100" y="45"/>
                    <a:pt x="100" y="46"/>
                    <a:pt x="100" y="48"/>
                  </a:cubicBezTo>
                  <a:cubicBezTo>
                    <a:pt x="99" y="48"/>
                    <a:pt x="98" y="49"/>
                    <a:pt x="96" y="49"/>
                  </a:cubicBezTo>
                  <a:moveTo>
                    <a:pt x="68" y="51"/>
                  </a:moveTo>
                  <a:cubicBezTo>
                    <a:pt x="69" y="49"/>
                    <a:pt x="70" y="46"/>
                    <a:pt x="71" y="43"/>
                  </a:cubicBezTo>
                  <a:cubicBezTo>
                    <a:pt x="73" y="43"/>
                    <a:pt x="75" y="43"/>
                    <a:pt x="76" y="43"/>
                  </a:cubicBezTo>
                  <a:cubicBezTo>
                    <a:pt x="75" y="45"/>
                    <a:pt x="74" y="48"/>
                    <a:pt x="73" y="50"/>
                  </a:cubicBezTo>
                  <a:cubicBezTo>
                    <a:pt x="72" y="51"/>
                    <a:pt x="70" y="51"/>
                    <a:pt x="68" y="51"/>
                  </a:cubicBezTo>
                  <a:moveTo>
                    <a:pt x="78" y="50"/>
                  </a:moveTo>
                  <a:cubicBezTo>
                    <a:pt x="79" y="47"/>
                    <a:pt x="80" y="45"/>
                    <a:pt x="81" y="43"/>
                  </a:cubicBezTo>
                  <a:cubicBezTo>
                    <a:pt x="81" y="43"/>
                    <a:pt x="82" y="43"/>
                    <a:pt x="83" y="43"/>
                  </a:cubicBezTo>
                  <a:cubicBezTo>
                    <a:pt x="83" y="43"/>
                    <a:pt x="84" y="43"/>
                    <a:pt x="84" y="44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3" y="48"/>
                    <a:pt x="83" y="49"/>
                    <a:pt x="82" y="49"/>
                  </a:cubicBezTo>
                  <a:cubicBezTo>
                    <a:pt x="82" y="49"/>
                    <a:pt x="82" y="49"/>
                    <a:pt x="81" y="49"/>
                  </a:cubicBezTo>
                  <a:cubicBezTo>
                    <a:pt x="80" y="49"/>
                    <a:pt x="79" y="49"/>
                    <a:pt x="78" y="50"/>
                  </a:cubicBezTo>
                  <a:moveTo>
                    <a:pt x="104" y="45"/>
                  </a:moveTo>
                  <a:cubicBezTo>
                    <a:pt x="105" y="44"/>
                    <a:pt x="105" y="42"/>
                    <a:pt x="105" y="41"/>
                  </a:cubicBezTo>
                  <a:cubicBezTo>
                    <a:pt x="107" y="40"/>
                    <a:pt x="109" y="39"/>
                    <a:pt x="110" y="37"/>
                  </a:cubicBezTo>
                  <a:cubicBezTo>
                    <a:pt x="111" y="38"/>
                    <a:pt x="111" y="39"/>
                    <a:pt x="111" y="40"/>
                  </a:cubicBezTo>
                  <a:cubicBezTo>
                    <a:pt x="109" y="42"/>
                    <a:pt x="107" y="44"/>
                    <a:pt x="104" y="45"/>
                  </a:cubicBezTo>
                  <a:moveTo>
                    <a:pt x="47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0"/>
                    <a:pt x="50" y="29"/>
                    <a:pt x="49" y="28"/>
                  </a:cubicBezTo>
                  <a:cubicBezTo>
                    <a:pt x="46" y="21"/>
                    <a:pt x="41" y="1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50" y="7"/>
                    <a:pt x="56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8"/>
                    <a:pt x="62" y="11"/>
                    <a:pt x="61" y="14"/>
                  </a:cubicBezTo>
                  <a:cubicBezTo>
                    <a:pt x="61" y="16"/>
                    <a:pt x="60" y="19"/>
                    <a:pt x="60" y="21"/>
                  </a:cubicBezTo>
                  <a:cubicBezTo>
                    <a:pt x="60" y="24"/>
                    <a:pt x="61" y="27"/>
                    <a:pt x="63" y="30"/>
                  </a:cubicBezTo>
                  <a:cubicBezTo>
                    <a:pt x="63" y="31"/>
                    <a:pt x="64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7" y="31"/>
                    <a:pt x="67" y="30"/>
                  </a:cubicBezTo>
                  <a:cubicBezTo>
                    <a:pt x="69" y="26"/>
                    <a:pt x="69" y="23"/>
                    <a:pt x="70" y="19"/>
                  </a:cubicBezTo>
                  <a:cubicBezTo>
                    <a:pt x="71" y="16"/>
                    <a:pt x="72" y="13"/>
                    <a:pt x="74" y="10"/>
                  </a:cubicBezTo>
                  <a:cubicBezTo>
                    <a:pt x="75" y="9"/>
                    <a:pt x="76" y="9"/>
                    <a:pt x="78" y="8"/>
                  </a:cubicBezTo>
                  <a:cubicBezTo>
                    <a:pt x="79" y="9"/>
                    <a:pt x="79" y="9"/>
                    <a:pt x="80" y="10"/>
                  </a:cubicBezTo>
                  <a:cubicBezTo>
                    <a:pt x="85" y="10"/>
                    <a:pt x="90" y="11"/>
                    <a:pt x="94" y="13"/>
                  </a:cubicBezTo>
                  <a:cubicBezTo>
                    <a:pt x="86" y="19"/>
                    <a:pt x="80" y="29"/>
                    <a:pt x="79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5" y="39"/>
                    <a:pt x="65" y="40"/>
                    <a:pt x="56" y="41"/>
                  </a:cubicBezTo>
                  <a:cubicBezTo>
                    <a:pt x="52" y="41"/>
                    <a:pt x="47" y="42"/>
                    <a:pt x="44" y="42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9" y="42"/>
                    <a:pt x="39" y="41"/>
                    <a:pt x="39" y="40"/>
                  </a:cubicBezTo>
                  <a:cubicBezTo>
                    <a:pt x="37" y="35"/>
                    <a:pt x="35" y="31"/>
                    <a:pt x="31" y="27"/>
                  </a:cubicBezTo>
                  <a:cubicBezTo>
                    <a:pt x="29" y="24"/>
                    <a:pt x="25" y="22"/>
                    <a:pt x="21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3" y="18"/>
                    <a:pt x="36" y="24"/>
                    <a:pt x="41" y="32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6" y="35"/>
                    <a:pt x="47" y="35"/>
                  </a:cubicBezTo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9" y="1"/>
                    <a:pt x="40" y="1"/>
                  </a:cubicBezTo>
                  <a:cubicBezTo>
                    <a:pt x="36" y="1"/>
                    <a:pt x="33" y="4"/>
                    <a:pt x="33" y="8"/>
                  </a:cubicBezTo>
                  <a:cubicBezTo>
                    <a:pt x="33" y="9"/>
                    <a:pt x="33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3" y="10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5" y="10"/>
                    <a:pt x="19" y="14"/>
                    <a:pt x="15" y="19"/>
                  </a:cubicBezTo>
                  <a:cubicBezTo>
                    <a:pt x="15" y="20"/>
                    <a:pt x="15" y="21"/>
                    <a:pt x="16" y="22"/>
                  </a:cubicBezTo>
                  <a:cubicBezTo>
                    <a:pt x="16" y="23"/>
                    <a:pt x="16" y="23"/>
                    <a:pt x="17" y="24"/>
                  </a:cubicBezTo>
                  <a:cubicBezTo>
                    <a:pt x="21" y="26"/>
                    <a:pt x="25" y="28"/>
                    <a:pt x="28" y="31"/>
                  </a:cubicBezTo>
                  <a:cubicBezTo>
                    <a:pt x="30" y="34"/>
                    <a:pt x="32" y="37"/>
                    <a:pt x="34" y="42"/>
                  </a:cubicBezTo>
                  <a:cubicBezTo>
                    <a:pt x="34" y="42"/>
                    <a:pt x="34" y="43"/>
                    <a:pt x="34" y="44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1" y="48"/>
                    <a:pt x="30" y="49"/>
                    <a:pt x="30" y="51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4"/>
                    <a:pt x="31" y="56"/>
                    <a:pt x="32" y="57"/>
                  </a:cubicBezTo>
                  <a:cubicBezTo>
                    <a:pt x="31" y="58"/>
                    <a:pt x="31" y="59"/>
                    <a:pt x="31" y="59"/>
                  </a:cubicBezTo>
                  <a:cubicBezTo>
                    <a:pt x="31" y="61"/>
                    <a:pt x="31" y="62"/>
                    <a:pt x="32" y="63"/>
                  </a:cubicBezTo>
                  <a:cubicBezTo>
                    <a:pt x="32" y="63"/>
                    <a:pt x="33" y="64"/>
                    <a:pt x="34" y="65"/>
                  </a:cubicBezTo>
                  <a:cubicBezTo>
                    <a:pt x="32" y="70"/>
                    <a:pt x="29" y="73"/>
                    <a:pt x="25" y="77"/>
                  </a:cubicBezTo>
                  <a:cubicBezTo>
                    <a:pt x="21" y="80"/>
                    <a:pt x="16" y="84"/>
                    <a:pt x="12" y="89"/>
                  </a:cubicBezTo>
                  <a:cubicBezTo>
                    <a:pt x="4" y="101"/>
                    <a:pt x="0" y="116"/>
                    <a:pt x="0" y="130"/>
                  </a:cubicBezTo>
                  <a:cubicBezTo>
                    <a:pt x="0" y="131"/>
                    <a:pt x="0" y="132"/>
                    <a:pt x="0" y="133"/>
                  </a:cubicBezTo>
                  <a:cubicBezTo>
                    <a:pt x="0" y="141"/>
                    <a:pt x="2" y="147"/>
                    <a:pt x="4" y="153"/>
                  </a:cubicBezTo>
                  <a:cubicBezTo>
                    <a:pt x="6" y="159"/>
                    <a:pt x="8" y="164"/>
                    <a:pt x="11" y="171"/>
                  </a:cubicBezTo>
                  <a:cubicBezTo>
                    <a:pt x="11" y="171"/>
                    <a:pt x="11" y="172"/>
                    <a:pt x="11" y="173"/>
                  </a:cubicBezTo>
                  <a:cubicBezTo>
                    <a:pt x="11" y="174"/>
                    <a:pt x="11" y="176"/>
                    <a:pt x="11" y="177"/>
                  </a:cubicBezTo>
                  <a:cubicBezTo>
                    <a:pt x="11" y="178"/>
                    <a:pt x="11" y="178"/>
                    <a:pt x="11" y="179"/>
                  </a:cubicBezTo>
                  <a:cubicBezTo>
                    <a:pt x="11" y="179"/>
                    <a:pt x="12" y="180"/>
                    <a:pt x="12" y="180"/>
                  </a:cubicBezTo>
                  <a:cubicBezTo>
                    <a:pt x="12" y="180"/>
                    <a:pt x="12" y="181"/>
                    <a:pt x="13" y="182"/>
                  </a:cubicBezTo>
                  <a:cubicBezTo>
                    <a:pt x="14" y="183"/>
                    <a:pt x="15" y="183"/>
                    <a:pt x="16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8" y="183"/>
                    <a:pt x="20" y="182"/>
                    <a:pt x="21" y="182"/>
                  </a:cubicBezTo>
                  <a:cubicBezTo>
                    <a:pt x="22" y="181"/>
                    <a:pt x="23" y="180"/>
                    <a:pt x="24" y="180"/>
                  </a:cubicBezTo>
                  <a:cubicBezTo>
                    <a:pt x="27" y="178"/>
                    <a:pt x="31" y="177"/>
                    <a:pt x="35" y="177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9" y="177"/>
                    <a:pt x="42" y="178"/>
                    <a:pt x="46" y="178"/>
                  </a:cubicBezTo>
                  <a:cubicBezTo>
                    <a:pt x="51" y="178"/>
                    <a:pt x="56" y="179"/>
                    <a:pt x="61" y="179"/>
                  </a:cubicBezTo>
                  <a:cubicBezTo>
                    <a:pt x="64" y="179"/>
                    <a:pt x="67" y="179"/>
                    <a:pt x="71" y="178"/>
                  </a:cubicBezTo>
                  <a:cubicBezTo>
                    <a:pt x="79" y="178"/>
                    <a:pt x="87" y="177"/>
                    <a:pt x="95" y="176"/>
                  </a:cubicBezTo>
                  <a:cubicBezTo>
                    <a:pt x="100" y="175"/>
                    <a:pt x="103" y="175"/>
                    <a:pt x="106" y="174"/>
                  </a:cubicBezTo>
                  <a:cubicBezTo>
                    <a:pt x="109" y="173"/>
                    <a:pt x="112" y="173"/>
                    <a:pt x="116" y="172"/>
                  </a:cubicBezTo>
                  <a:cubicBezTo>
                    <a:pt x="116" y="172"/>
                    <a:pt x="116" y="173"/>
                    <a:pt x="117" y="173"/>
                  </a:cubicBezTo>
                  <a:cubicBezTo>
                    <a:pt x="118" y="173"/>
                    <a:pt x="119" y="174"/>
                    <a:pt x="121" y="174"/>
                  </a:cubicBezTo>
                  <a:cubicBezTo>
                    <a:pt x="122" y="175"/>
                    <a:pt x="124" y="175"/>
                    <a:pt x="126" y="175"/>
                  </a:cubicBezTo>
                  <a:cubicBezTo>
                    <a:pt x="127" y="175"/>
                    <a:pt x="128" y="175"/>
                    <a:pt x="129" y="175"/>
                  </a:cubicBezTo>
                  <a:cubicBezTo>
                    <a:pt x="130" y="175"/>
                    <a:pt x="131" y="174"/>
                    <a:pt x="131" y="173"/>
                  </a:cubicBezTo>
                  <a:cubicBezTo>
                    <a:pt x="133" y="172"/>
                    <a:pt x="133" y="170"/>
                    <a:pt x="133" y="169"/>
                  </a:cubicBezTo>
                  <a:cubicBezTo>
                    <a:pt x="133" y="167"/>
                    <a:pt x="132" y="164"/>
                    <a:pt x="131" y="162"/>
                  </a:cubicBezTo>
                  <a:cubicBezTo>
                    <a:pt x="131" y="161"/>
                    <a:pt x="131" y="160"/>
                    <a:pt x="131" y="159"/>
                  </a:cubicBezTo>
                  <a:cubicBezTo>
                    <a:pt x="130" y="158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3"/>
                    <a:pt x="131" y="151"/>
                    <a:pt x="132" y="148"/>
                  </a:cubicBezTo>
                  <a:cubicBezTo>
                    <a:pt x="133" y="145"/>
                    <a:pt x="134" y="142"/>
                    <a:pt x="135" y="138"/>
                  </a:cubicBezTo>
                  <a:cubicBezTo>
                    <a:pt x="136" y="135"/>
                    <a:pt x="136" y="131"/>
                    <a:pt x="136" y="128"/>
                  </a:cubicBezTo>
                  <a:cubicBezTo>
                    <a:pt x="136" y="116"/>
                    <a:pt x="133" y="105"/>
                    <a:pt x="126" y="95"/>
                  </a:cubicBezTo>
                  <a:cubicBezTo>
                    <a:pt x="120" y="86"/>
                    <a:pt x="110" y="79"/>
                    <a:pt x="101" y="73"/>
                  </a:cubicBezTo>
                  <a:cubicBezTo>
                    <a:pt x="96" y="69"/>
                    <a:pt x="92" y="67"/>
                    <a:pt x="89" y="64"/>
                  </a:cubicBezTo>
                  <a:cubicBezTo>
                    <a:pt x="88" y="63"/>
                    <a:pt x="86" y="62"/>
                    <a:pt x="86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91" y="63"/>
                    <a:pt x="98" y="65"/>
                    <a:pt x="106" y="67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12" y="68"/>
                    <a:pt x="119" y="69"/>
                    <a:pt x="124" y="69"/>
                  </a:cubicBezTo>
                  <a:cubicBezTo>
                    <a:pt x="128" y="69"/>
                    <a:pt x="131" y="69"/>
                    <a:pt x="133" y="68"/>
                  </a:cubicBezTo>
                  <a:cubicBezTo>
                    <a:pt x="134" y="68"/>
                    <a:pt x="135" y="67"/>
                    <a:pt x="135" y="66"/>
                  </a:cubicBezTo>
                  <a:cubicBezTo>
                    <a:pt x="135" y="65"/>
                    <a:pt x="135" y="65"/>
                    <a:pt x="135" y="64"/>
                  </a:cubicBezTo>
                  <a:cubicBezTo>
                    <a:pt x="135" y="62"/>
                    <a:pt x="135" y="59"/>
                    <a:pt x="136" y="57"/>
                  </a:cubicBezTo>
                  <a:cubicBezTo>
                    <a:pt x="137" y="56"/>
                    <a:pt x="137" y="56"/>
                    <a:pt x="136" y="55"/>
                  </a:cubicBezTo>
                  <a:cubicBezTo>
                    <a:pt x="136" y="54"/>
                    <a:pt x="135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3" y="54"/>
                    <a:pt x="131" y="54"/>
                    <a:pt x="130" y="54"/>
                  </a:cubicBezTo>
                  <a:cubicBezTo>
                    <a:pt x="121" y="54"/>
                    <a:pt x="112" y="53"/>
                    <a:pt x="103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8" y="48"/>
                    <a:pt x="111" y="46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6" y="42"/>
                    <a:pt x="116" y="42"/>
                    <a:pt x="116" y="41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37"/>
                    <a:pt x="114" y="35"/>
                    <a:pt x="113" y="33"/>
                  </a:cubicBezTo>
                  <a:cubicBezTo>
                    <a:pt x="113" y="33"/>
                    <a:pt x="112" y="32"/>
                    <a:pt x="112" y="32"/>
                  </a:cubicBezTo>
                  <a:cubicBezTo>
                    <a:pt x="112" y="32"/>
                    <a:pt x="111" y="32"/>
                    <a:pt x="111" y="32"/>
                  </a:cubicBezTo>
                  <a:cubicBezTo>
                    <a:pt x="111" y="32"/>
                    <a:pt x="110" y="32"/>
                    <a:pt x="110" y="32"/>
                  </a:cubicBezTo>
                  <a:cubicBezTo>
                    <a:pt x="103" y="37"/>
                    <a:pt x="96" y="42"/>
                    <a:pt x="88" y="42"/>
                  </a:cubicBezTo>
                  <a:cubicBezTo>
                    <a:pt x="88" y="41"/>
                    <a:pt x="88" y="41"/>
                    <a:pt x="87" y="41"/>
                  </a:cubicBezTo>
                  <a:cubicBezTo>
                    <a:pt x="87" y="40"/>
                    <a:pt x="85" y="39"/>
                    <a:pt x="84" y="39"/>
                  </a:cubicBezTo>
                  <a:cubicBezTo>
                    <a:pt x="85" y="30"/>
                    <a:pt x="92" y="21"/>
                    <a:pt x="100" y="15"/>
                  </a:cubicBezTo>
                  <a:cubicBezTo>
                    <a:pt x="101" y="15"/>
                    <a:pt x="101" y="14"/>
                    <a:pt x="101" y="13"/>
                  </a:cubicBezTo>
                  <a:cubicBezTo>
                    <a:pt x="101" y="12"/>
                    <a:pt x="101" y="11"/>
                    <a:pt x="100" y="11"/>
                  </a:cubicBezTo>
                  <a:cubicBezTo>
                    <a:pt x="95" y="8"/>
                    <a:pt x="90" y="6"/>
                    <a:pt x="84" y="5"/>
                  </a:cubicBezTo>
                  <a:cubicBezTo>
                    <a:pt x="84" y="4"/>
                    <a:pt x="83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9" y="3"/>
                    <a:pt x="79" y="3"/>
                  </a:cubicBezTo>
                  <a:cubicBezTo>
                    <a:pt x="76" y="3"/>
                    <a:pt x="73" y="4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4"/>
                    <a:pt x="70" y="3"/>
                    <a:pt x="69" y="2"/>
                  </a:cubicBezTo>
                  <a:cubicBezTo>
                    <a:pt x="68" y="1"/>
                    <a:pt x="67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2" name="Freeform 770"/>
            <p:cNvSpPr>
              <a:spLocks noEditPoints="1"/>
            </p:cNvSpPr>
            <p:nvPr/>
          </p:nvSpPr>
          <p:spPr bwMode="auto">
            <a:xfrm>
              <a:off x="4332" y="726"/>
              <a:ext cx="126" cy="189"/>
            </a:xfrm>
            <a:custGeom>
              <a:avLst/>
              <a:gdLst>
                <a:gd name="T0" fmla="*/ 26 w 53"/>
                <a:gd name="T1" fmla="*/ 65 h 80"/>
                <a:gd name="T2" fmla="*/ 24 w 53"/>
                <a:gd name="T3" fmla="*/ 43 h 80"/>
                <a:gd name="T4" fmla="*/ 10 w 53"/>
                <a:gd name="T5" fmla="*/ 34 h 80"/>
                <a:gd name="T6" fmla="*/ 8 w 53"/>
                <a:gd name="T7" fmla="*/ 22 h 80"/>
                <a:gd name="T8" fmla="*/ 20 w 53"/>
                <a:gd name="T9" fmla="*/ 13 h 80"/>
                <a:gd name="T10" fmla="*/ 21 w 53"/>
                <a:gd name="T11" fmla="*/ 5 h 80"/>
                <a:gd name="T12" fmla="*/ 25 w 53"/>
                <a:gd name="T13" fmla="*/ 9 h 80"/>
                <a:gd name="T14" fmla="*/ 28 w 53"/>
                <a:gd name="T15" fmla="*/ 11 h 80"/>
                <a:gd name="T16" fmla="*/ 28 w 53"/>
                <a:gd name="T17" fmla="*/ 11 h 80"/>
                <a:gd name="T18" fmla="*/ 31 w 53"/>
                <a:gd name="T19" fmla="*/ 12 h 80"/>
                <a:gd name="T20" fmla="*/ 45 w 53"/>
                <a:gd name="T21" fmla="*/ 17 h 80"/>
                <a:gd name="T22" fmla="*/ 41 w 53"/>
                <a:gd name="T23" fmla="*/ 23 h 80"/>
                <a:gd name="T24" fmla="*/ 35 w 53"/>
                <a:gd name="T25" fmla="*/ 19 h 80"/>
                <a:gd name="T26" fmla="*/ 29 w 53"/>
                <a:gd name="T27" fmla="*/ 16 h 80"/>
                <a:gd name="T28" fmla="*/ 27 w 53"/>
                <a:gd name="T29" fmla="*/ 17 h 80"/>
                <a:gd name="T30" fmla="*/ 27 w 53"/>
                <a:gd name="T31" fmla="*/ 37 h 80"/>
                <a:gd name="T32" fmla="*/ 30 w 53"/>
                <a:gd name="T33" fmla="*/ 39 h 80"/>
                <a:gd name="T34" fmla="*/ 48 w 53"/>
                <a:gd name="T35" fmla="*/ 52 h 80"/>
                <a:gd name="T36" fmla="*/ 46 w 53"/>
                <a:gd name="T37" fmla="*/ 63 h 80"/>
                <a:gd name="T38" fmla="*/ 33 w 53"/>
                <a:gd name="T39" fmla="*/ 69 h 80"/>
                <a:gd name="T40" fmla="*/ 31 w 53"/>
                <a:gd name="T41" fmla="*/ 75 h 80"/>
                <a:gd name="T42" fmla="*/ 28 w 53"/>
                <a:gd name="T43" fmla="*/ 71 h 80"/>
                <a:gd name="T44" fmla="*/ 23 w 53"/>
                <a:gd name="T45" fmla="*/ 69 h 80"/>
                <a:gd name="T46" fmla="*/ 9 w 53"/>
                <a:gd name="T47" fmla="*/ 60 h 80"/>
                <a:gd name="T48" fmla="*/ 24 w 53"/>
                <a:gd name="T49" fmla="*/ 66 h 80"/>
                <a:gd name="T50" fmla="*/ 27 w 53"/>
                <a:gd name="T51" fmla="*/ 0 h 80"/>
                <a:gd name="T52" fmla="*/ 17 w 53"/>
                <a:gd name="T53" fmla="*/ 3 h 80"/>
                <a:gd name="T54" fmla="*/ 7 w 53"/>
                <a:gd name="T55" fmla="*/ 16 h 80"/>
                <a:gd name="T56" fmla="*/ 2 w 53"/>
                <a:gd name="T57" fmla="*/ 27 h 80"/>
                <a:gd name="T58" fmla="*/ 20 w 53"/>
                <a:gd name="T59" fmla="*/ 45 h 80"/>
                <a:gd name="T60" fmla="*/ 9 w 53"/>
                <a:gd name="T61" fmla="*/ 56 h 80"/>
                <a:gd name="T62" fmla="*/ 7 w 53"/>
                <a:gd name="T63" fmla="*/ 55 h 80"/>
                <a:gd name="T64" fmla="*/ 0 w 53"/>
                <a:gd name="T65" fmla="*/ 65 h 80"/>
                <a:gd name="T66" fmla="*/ 1 w 53"/>
                <a:gd name="T67" fmla="*/ 68 h 80"/>
                <a:gd name="T68" fmla="*/ 22 w 53"/>
                <a:gd name="T69" fmla="*/ 73 h 80"/>
                <a:gd name="T70" fmla="*/ 25 w 53"/>
                <a:gd name="T71" fmla="*/ 78 h 80"/>
                <a:gd name="T72" fmla="*/ 27 w 53"/>
                <a:gd name="T73" fmla="*/ 80 h 80"/>
                <a:gd name="T74" fmla="*/ 36 w 53"/>
                <a:gd name="T75" fmla="*/ 77 h 80"/>
                <a:gd name="T76" fmla="*/ 36 w 53"/>
                <a:gd name="T77" fmla="*/ 73 h 80"/>
                <a:gd name="T78" fmla="*/ 53 w 53"/>
                <a:gd name="T79" fmla="*/ 55 h 80"/>
                <a:gd name="T80" fmla="*/ 45 w 53"/>
                <a:gd name="T81" fmla="*/ 42 h 80"/>
                <a:gd name="T82" fmla="*/ 31 w 53"/>
                <a:gd name="T83" fmla="*/ 22 h 80"/>
                <a:gd name="T84" fmla="*/ 41 w 53"/>
                <a:gd name="T85" fmla="*/ 27 h 80"/>
                <a:gd name="T86" fmla="*/ 41 w 53"/>
                <a:gd name="T87" fmla="*/ 27 h 80"/>
                <a:gd name="T88" fmla="*/ 44 w 53"/>
                <a:gd name="T89" fmla="*/ 25 h 80"/>
                <a:gd name="T90" fmla="*/ 49 w 53"/>
                <a:gd name="T91" fmla="*/ 19 h 80"/>
                <a:gd name="T92" fmla="*/ 48 w 53"/>
                <a:gd name="T93" fmla="*/ 14 h 80"/>
                <a:gd name="T94" fmla="*/ 32 w 53"/>
                <a:gd name="T95" fmla="*/ 8 h 80"/>
                <a:gd name="T96" fmla="*/ 29 w 53"/>
                <a:gd name="T97" fmla="*/ 2 h 80"/>
                <a:gd name="T98" fmla="*/ 27 w 53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0">
                  <a:moveTo>
                    <a:pt x="24" y="66"/>
                  </a:moveTo>
                  <a:cubicBezTo>
                    <a:pt x="25" y="66"/>
                    <a:pt x="25" y="66"/>
                    <a:pt x="26" y="65"/>
                  </a:cubicBezTo>
                  <a:cubicBezTo>
                    <a:pt x="26" y="65"/>
                    <a:pt x="27" y="64"/>
                    <a:pt x="27" y="63"/>
                  </a:cubicBezTo>
                  <a:cubicBezTo>
                    <a:pt x="26" y="57"/>
                    <a:pt x="25" y="50"/>
                    <a:pt x="24" y="43"/>
                  </a:cubicBezTo>
                  <a:cubicBezTo>
                    <a:pt x="24" y="42"/>
                    <a:pt x="23" y="41"/>
                    <a:pt x="22" y="41"/>
                  </a:cubicBezTo>
                  <a:cubicBezTo>
                    <a:pt x="16" y="39"/>
                    <a:pt x="12" y="37"/>
                    <a:pt x="10" y="34"/>
                  </a:cubicBezTo>
                  <a:cubicBezTo>
                    <a:pt x="7" y="32"/>
                    <a:pt x="7" y="29"/>
                    <a:pt x="7" y="27"/>
                  </a:cubicBezTo>
                  <a:cubicBezTo>
                    <a:pt x="7" y="25"/>
                    <a:pt x="7" y="24"/>
                    <a:pt x="8" y="22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6"/>
                    <a:pt x="16" y="15"/>
                    <a:pt x="20" y="13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2" y="9"/>
                    <a:pt x="21" y="7"/>
                    <a:pt x="21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5" y="6"/>
                    <a:pt x="25" y="8"/>
                    <a:pt x="25" y="9"/>
                  </a:cubicBezTo>
                  <a:cubicBezTo>
                    <a:pt x="25" y="10"/>
                    <a:pt x="26" y="11"/>
                    <a:pt x="26" y="11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3" y="13"/>
                    <a:pt x="36" y="13"/>
                    <a:pt x="39" y="14"/>
                  </a:cubicBezTo>
                  <a:cubicBezTo>
                    <a:pt x="41" y="15"/>
                    <a:pt x="43" y="16"/>
                    <a:pt x="45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9"/>
                    <a:pt x="42" y="2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2"/>
                    <a:pt x="37" y="20"/>
                    <a:pt x="35" y="19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7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7" y="16"/>
                    <a:pt x="27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25"/>
                    <a:pt x="27" y="31"/>
                    <a:pt x="27" y="37"/>
                  </a:cubicBezTo>
                  <a:cubicBezTo>
                    <a:pt x="27" y="38"/>
                    <a:pt x="28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4" y="41"/>
                    <a:pt x="38" y="43"/>
                    <a:pt x="42" y="46"/>
                  </a:cubicBezTo>
                  <a:cubicBezTo>
                    <a:pt x="45" y="48"/>
                    <a:pt x="47" y="50"/>
                    <a:pt x="48" y="52"/>
                  </a:cubicBezTo>
                  <a:cubicBezTo>
                    <a:pt x="48" y="53"/>
                    <a:pt x="49" y="54"/>
                    <a:pt x="49" y="55"/>
                  </a:cubicBezTo>
                  <a:cubicBezTo>
                    <a:pt x="49" y="58"/>
                    <a:pt x="48" y="61"/>
                    <a:pt x="46" y="63"/>
                  </a:cubicBezTo>
                  <a:cubicBezTo>
                    <a:pt x="43" y="66"/>
                    <a:pt x="40" y="68"/>
                    <a:pt x="35" y="69"/>
                  </a:cubicBezTo>
                  <a:cubicBezTo>
                    <a:pt x="35" y="69"/>
                    <a:pt x="34" y="69"/>
                    <a:pt x="33" y="69"/>
                  </a:cubicBezTo>
                  <a:cubicBezTo>
                    <a:pt x="32" y="69"/>
                    <a:pt x="31" y="71"/>
                    <a:pt x="31" y="72"/>
                  </a:cubicBezTo>
                  <a:cubicBezTo>
                    <a:pt x="31" y="73"/>
                    <a:pt x="31" y="74"/>
                    <a:pt x="31" y="75"/>
                  </a:cubicBezTo>
                  <a:cubicBezTo>
                    <a:pt x="30" y="75"/>
                    <a:pt x="29" y="76"/>
                    <a:pt x="28" y="76"/>
                  </a:cubicBezTo>
                  <a:cubicBezTo>
                    <a:pt x="28" y="74"/>
                    <a:pt x="28" y="73"/>
                    <a:pt x="28" y="71"/>
                  </a:cubicBezTo>
                  <a:cubicBezTo>
                    <a:pt x="28" y="70"/>
                    <a:pt x="27" y="69"/>
                    <a:pt x="26" y="69"/>
                  </a:cubicBezTo>
                  <a:cubicBezTo>
                    <a:pt x="25" y="69"/>
                    <a:pt x="24" y="69"/>
                    <a:pt x="23" y="69"/>
                  </a:cubicBezTo>
                  <a:cubicBezTo>
                    <a:pt x="19" y="69"/>
                    <a:pt x="12" y="68"/>
                    <a:pt x="6" y="66"/>
                  </a:cubicBezTo>
                  <a:cubicBezTo>
                    <a:pt x="7" y="64"/>
                    <a:pt x="8" y="62"/>
                    <a:pt x="9" y="60"/>
                  </a:cubicBezTo>
                  <a:cubicBezTo>
                    <a:pt x="14" y="63"/>
                    <a:pt x="19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2" y="0"/>
                    <a:pt x="19" y="1"/>
                  </a:cubicBezTo>
                  <a:cubicBezTo>
                    <a:pt x="18" y="1"/>
                    <a:pt x="17" y="2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3" y="11"/>
                    <a:pt x="10" y="13"/>
                    <a:pt x="7" y="16"/>
                  </a:cubicBezTo>
                  <a:cubicBezTo>
                    <a:pt x="6" y="17"/>
                    <a:pt x="5" y="19"/>
                    <a:pt x="4" y="20"/>
                  </a:cubicBezTo>
                  <a:cubicBezTo>
                    <a:pt x="3" y="22"/>
                    <a:pt x="2" y="25"/>
                    <a:pt x="2" y="27"/>
                  </a:cubicBezTo>
                  <a:cubicBezTo>
                    <a:pt x="2" y="30"/>
                    <a:pt x="3" y="34"/>
                    <a:pt x="6" y="37"/>
                  </a:cubicBezTo>
                  <a:cubicBezTo>
                    <a:pt x="9" y="40"/>
                    <a:pt x="14" y="43"/>
                    <a:pt x="20" y="45"/>
                  </a:cubicBezTo>
                  <a:cubicBezTo>
                    <a:pt x="20" y="50"/>
                    <a:pt x="21" y="56"/>
                    <a:pt x="22" y="61"/>
                  </a:cubicBezTo>
                  <a:cubicBezTo>
                    <a:pt x="17" y="60"/>
                    <a:pt x="13" y="58"/>
                    <a:pt x="9" y="56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6"/>
                    <a:pt x="6" y="56"/>
                    <a:pt x="6" y="57"/>
                  </a:cubicBezTo>
                  <a:cubicBezTo>
                    <a:pt x="5" y="60"/>
                    <a:pt x="3" y="62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8"/>
                    <a:pt x="1" y="68"/>
                  </a:cubicBezTo>
                  <a:cubicBezTo>
                    <a:pt x="7" y="71"/>
                    <a:pt x="12" y="72"/>
                    <a:pt x="17" y="73"/>
                  </a:cubicBezTo>
                  <a:cubicBezTo>
                    <a:pt x="19" y="73"/>
                    <a:pt x="21" y="73"/>
                    <a:pt x="22" y="73"/>
                  </a:cubicBezTo>
                  <a:cubicBezTo>
                    <a:pt x="23" y="73"/>
                    <a:pt x="23" y="73"/>
                    <a:pt x="24" y="74"/>
                  </a:cubicBezTo>
                  <a:cubicBezTo>
                    <a:pt x="24" y="75"/>
                    <a:pt x="24" y="77"/>
                    <a:pt x="25" y="78"/>
                  </a:cubicBezTo>
                  <a:cubicBezTo>
                    <a:pt x="25" y="80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9" y="80"/>
                    <a:pt x="32" y="80"/>
                    <a:pt x="34" y="79"/>
                  </a:cubicBezTo>
                  <a:cubicBezTo>
                    <a:pt x="35" y="79"/>
                    <a:pt x="36" y="78"/>
                    <a:pt x="36" y="77"/>
                  </a:cubicBezTo>
                  <a:cubicBezTo>
                    <a:pt x="36" y="76"/>
                    <a:pt x="36" y="74"/>
                    <a:pt x="3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41" y="72"/>
                    <a:pt x="46" y="69"/>
                    <a:pt x="49" y="65"/>
                  </a:cubicBezTo>
                  <a:cubicBezTo>
                    <a:pt x="52" y="63"/>
                    <a:pt x="53" y="59"/>
                    <a:pt x="53" y="55"/>
                  </a:cubicBezTo>
                  <a:cubicBezTo>
                    <a:pt x="53" y="54"/>
                    <a:pt x="53" y="52"/>
                    <a:pt x="52" y="50"/>
                  </a:cubicBezTo>
                  <a:cubicBezTo>
                    <a:pt x="50" y="47"/>
                    <a:pt x="47" y="44"/>
                    <a:pt x="45" y="42"/>
                  </a:cubicBezTo>
                  <a:cubicBezTo>
                    <a:pt x="41" y="39"/>
                    <a:pt x="36" y="37"/>
                    <a:pt x="32" y="35"/>
                  </a:cubicBezTo>
                  <a:cubicBezTo>
                    <a:pt x="31" y="31"/>
                    <a:pt x="31" y="26"/>
                    <a:pt x="31" y="22"/>
                  </a:cubicBezTo>
                  <a:cubicBezTo>
                    <a:pt x="33" y="23"/>
                    <a:pt x="37" y="25"/>
                    <a:pt x="38" y="26"/>
                  </a:cubicBezTo>
                  <a:cubicBezTo>
                    <a:pt x="39" y="27"/>
                    <a:pt x="39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3" y="27"/>
                    <a:pt x="43" y="26"/>
                  </a:cubicBezTo>
                  <a:cubicBezTo>
                    <a:pt x="44" y="26"/>
                    <a:pt x="44" y="26"/>
                    <a:pt x="44" y="25"/>
                  </a:cubicBezTo>
                  <a:cubicBezTo>
                    <a:pt x="45" y="24"/>
                    <a:pt x="47" y="22"/>
                    <a:pt x="48" y="20"/>
                  </a:cubicBezTo>
                  <a:cubicBezTo>
                    <a:pt x="48" y="20"/>
                    <a:pt x="48" y="20"/>
                    <a:pt x="49" y="19"/>
                  </a:cubicBezTo>
                  <a:cubicBezTo>
                    <a:pt x="49" y="18"/>
                    <a:pt x="49" y="18"/>
                    <a:pt x="49" y="17"/>
                  </a:cubicBezTo>
                  <a:cubicBezTo>
                    <a:pt x="49" y="16"/>
                    <a:pt x="49" y="15"/>
                    <a:pt x="48" y="14"/>
                  </a:cubicBezTo>
                  <a:cubicBezTo>
                    <a:pt x="46" y="12"/>
                    <a:pt x="42" y="11"/>
                    <a:pt x="38" y="9"/>
                  </a:cubicBezTo>
                  <a:cubicBezTo>
                    <a:pt x="36" y="9"/>
                    <a:pt x="34" y="8"/>
                    <a:pt x="32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5"/>
                    <a:pt x="29" y="3"/>
                    <a:pt x="29" y="2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3" name="Freeform 771"/>
            <p:cNvSpPr>
              <a:spLocks noEditPoints="1"/>
            </p:cNvSpPr>
            <p:nvPr/>
          </p:nvSpPr>
          <p:spPr bwMode="auto">
            <a:xfrm>
              <a:off x="4359" y="764"/>
              <a:ext cx="28" cy="47"/>
            </a:xfrm>
            <a:custGeom>
              <a:avLst/>
              <a:gdLst>
                <a:gd name="T0" fmla="*/ 7 w 12"/>
                <a:gd name="T1" fmla="*/ 14 h 20"/>
                <a:gd name="T2" fmla="*/ 6 w 12"/>
                <a:gd name="T3" fmla="*/ 13 h 20"/>
                <a:gd name="T4" fmla="*/ 5 w 12"/>
                <a:gd name="T5" fmla="*/ 9 h 20"/>
                <a:gd name="T6" fmla="*/ 5 w 12"/>
                <a:gd name="T7" fmla="*/ 9 h 20"/>
                <a:gd name="T8" fmla="*/ 5 w 12"/>
                <a:gd name="T9" fmla="*/ 8 h 20"/>
                <a:gd name="T10" fmla="*/ 7 w 12"/>
                <a:gd name="T11" fmla="*/ 6 h 20"/>
                <a:gd name="T12" fmla="*/ 7 w 12"/>
                <a:gd name="T13" fmla="*/ 14 h 20"/>
                <a:gd name="T14" fmla="*/ 9 w 12"/>
                <a:gd name="T15" fmla="*/ 0 h 20"/>
                <a:gd name="T16" fmla="*/ 8 w 12"/>
                <a:gd name="T17" fmla="*/ 0 h 20"/>
                <a:gd name="T18" fmla="*/ 6 w 12"/>
                <a:gd name="T19" fmla="*/ 1 h 20"/>
                <a:gd name="T20" fmla="*/ 2 w 12"/>
                <a:gd name="T21" fmla="*/ 4 h 20"/>
                <a:gd name="T22" fmla="*/ 0 w 12"/>
                <a:gd name="T23" fmla="*/ 9 h 20"/>
                <a:gd name="T24" fmla="*/ 0 w 12"/>
                <a:gd name="T25" fmla="*/ 10 h 20"/>
                <a:gd name="T26" fmla="*/ 3 w 12"/>
                <a:gd name="T27" fmla="*/ 15 h 20"/>
                <a:gd name="T28" fmla="*/ 7 w 12"/>
                <a:gd name="T29" fmla="*/ 19 h 20"/>
                <a:gd name="T30" fmla="*/ 9 w 12"/>
                <a:gd name="T31" fmla="*/ 20 h 20"/>
                <a:gd name="T32" fmla="*/ 10 w 12"/>
                <a:gd name="T33" fmla="*/ 20 h 20"/>
                <a:gd name="T34" fmla="*/ 11 w 12"/>
                <a:gd name="T35" fmla="*/ 20 h 20"/>
                <a:gd name="T36" fmla="*/ 12 w 12"/>
                <a:gd name="T37" fmla="*/ 18 h 20"/>
                <a:gd name="T38" fmla="*/ 11 w 12"/>
                <a:gd name="T39" fmla="*/ 2 h 20"/>
                <a:gd name="T40" fmla="*/ 10 w 12"/>
                <a:gd name="T41" fmla="*/ 0 h 20"/>
                <a:gd name="T42" fmla="*/ 9 w 12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20">
                  <a:moveTo>
                    <a:pt x="7" y="14"/>
                  </a:moveTo>
                  <a:cubicBezTo>
                    <a:pt x="7" y="13"/>
                    <a:pt x="6" y="13"/>
                    <a:pt x="6" y="13"/>
                  </a:cubicBezTo>
                  <a:cubicBezTo>
                    <a:pt x="5" y="12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7" y="8"/>
                    <a:pt x="7" y="11"/>
                    <a:pt x="7" y="14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7"/>
                    <a:pt x="6" y="18"/>
                    <a:pt x="7" y="19"/>
                  </a:cubicBezTo>
                  <a:cubicBezTo>
                    <a:pt x="8" y="19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2"/>
                    <a:pt x="11" y="7"/>
                    <a:pt x="11" y="2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4" name="Freeform 772"/>
            <p:cNvSpPr>
              <a:spLocks noEditPoints="1"/>
            </p:cNvSpPr>
            <p:nvPr/>
          </p:nvSpPr>
          <p:spPr bwMode="auto">
            <a:xfrm>
              <a:off x="4399" y="830"/>
              <a:ext cx="33" cy="52"/>
            </a:xfrm>
            <a:custGeom>
              <a:avLst/>
              <a:gdLst>
                <a:gd name="T0" fmla="*/ 6 w 14"/>
                <a:gd name="T1" fmla="*/ 18 h 22"/>
                <a:gd name="T2" fmla="*/ 5 w 14"/>
                <a:gd name="T3" fmla="*/ 7 h 22"/>
                <a:gd name="T4" fmla="*/ 7 w 14"/>
                <a:gd name="T5" fmla="*/ 9 h 22"/>
                <a:gd name="T6" fmla="*/ 10 w 14"/>
                <a:gd name="T7" fmla="*/ 14 h 22"/>
                <a:gd name="T8" fmla="*/ 10 w 14"/>
                <a:gd name="T9" fmla="*/ 14 h 22"/>
                <a:gd name="T10" fmla="*/ 8 w 14"/>
                <a:gd name="T11" fmla="*/ 16 h 22"/>
                <a:gd name="T12" fmla="*/ 6 w 14"/>
                <a:gd name="T13" fmla="*/ 18 h 22"/>
                <a:gd name="T14" fmla="*/ 2 w 14"/>
                <a:gd name="T15" fmla="*/ 0 h 22"/>
                <a:gd name="T16" fmla="*/ 1 w 14"/>
                <a:gd name="T17" fmla="*/ 1 h 22"/>
                <a:gd name="T18" fmla="*/ 0 w 14"/>
                <a:gd name="T19" fmla="*/ 3 h 22"/>
                <a:gd name="T20" fmla="*/ 2 w 14"/>
                <a:gd name="T21" fmla="*/ 21 h 22"/>
                <a:gd name="T22" fmla="*/ 3 w 14"/>
                <a:gd name="T23" fmla="*/ 22 h 22"/>
                <a:gd name="T24" fmla="*/ 4 w 14"/>
                <a:gd name="T25" fmla="*/ 22 h 22"/>
                <a:gd name="T26" fmla="*/ 5 w 14"/>
                <a:gd name="T27" fmla="*/ 22 h 22"/>
                <a:gd name="T28" fmla="*/ 7 w 14"/>
                <a:gd name="T29" fmla="*/ 22 h 22"/>
                <a:gd name="T30" fmla="*/ 11 w 14"/>
                <a:gd name="T31" fmla="*/ 19 h 22"/>
                <a:gd name="T32" fmla="*/ 14 w 14"/>
                <a:gd name="T33" fmla="*/ 15 h 22"/>
                <a:gd name="T34" fmla="*/ 12 w 14"/>
                <a:gd name="T35" fmla="*/ 15 h 22"/>
                <a:gd name="T36" fmla="*/ 14 w 14"/>
                <a:gd name="T37" fmla="*/ 15 h 22"/>
                <a:gd name="T38" fmla="*/ 14 w 14"/>
                <a:gd name="T39" fmla="*/ 14 h 22"/>
                <a:gd name="T40" fmla="*/ 10 w 14"/>
                <a:gd name="T41" fmla="*/ 6 h 22"/>
                <a:gd name="T42" fmla="*/ 3 w 14"/>
                <a:gd name="T43" fmla="*/ 1 h 22"/>
                <a:gd name="T44" fmla="*/ 2 w 14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2">
                  <a:moveTo>
                    <a:pt x="6" y="18"/>
                  </a:moveTo>
                  <a:cubicBezTo>
                    <a:pt x="6" y="14"/>
                    <a:pt x="5" y="10"/>
                    <a:pt x="5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9" y="10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6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9"/>
                    <a:pt x="1" y="15"/>
                    <a:pt x="2" y="21"/>
                  </a:cubicBezTo>
                  <a:cubicBezTo>
                    <a:pt x="2" y="21"/>
                    <a:pt x="2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5" y="22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1"/>
                    <a:pt x="10" y="21"/>
                    <a:pt x="11" y="19"/>
                  </a:cubicBezTo>
                  <a:cubicBezTo>
                    <a:pt x="13" y="18"/>
                    <a:pt x="13" y="17"/>
                    <a:pt x="14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0"/>
                    <a:pt x="12" y="8"/>
                    <a:pt x="10" y="6"/>
                  </a:cubicBezTo>
                  <a:cubicBezTo>
                    <a:pt x="8" y="3"/>
                    <a:pt x="6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5" name="Freeform 773"/>
            <p:cNvSpPr>
              <a:spLocks noEditPoints="1"/>
            </p:cNvSpPr>
            <p:nvPr/>
          </p:nvSpPr>
          <p:spPr bwMode="auto">
            <a:xfrm>
              <a:off x="3049" y="2901"/>
              <a:ext cx="190" cy="189"/>
            </a:xfrm>
            <a:custGeom>
              <a:avLst/>
              <a:gdLst>
                <a:gd name="T0" fmla="*/ 48 w 80"/>
                <a:gd name="T1" fmla="*/ 76 h 80"/>
                <a:gd name="T2" fmla="*/ 43 w 80"/>
                <a:gd name="T3" fmla="*/ 76 h 80"/>
                <a:gd name="T4" fmla="*/ 43 w 80"/>
                <a:gd name="T5" fmla="*/ 77 h 80"/>
                <a:gd name="T6" fmla="*/ 37 w 80"/>
                <a:gd name="T7" fmla="*/ 77 h 80"/>
                <a:gd name="T8" fmla="*/ 39 w 80"/>
                <a:gd name="T9" fmla="*/ 77 h 80"/>
                <a:gd name="T10" fmla="*/ 35 w 80"/>
                <a:gd name="T11" fmla="*/ 74 h 80"/>
                <a:gd name="T12" fmla="*/ 32 w 80"/>
                <a:gd name="T13" fmla="*/ 76 h 80"/>
                <a:gd name="T14" fmla="*/ 34 w 80"/>
                <a:gd name="T15" fmla="*/ 74 h 80"/>
                <a:gd name="T16" fmla="*/ 27 w 80"/>
                <a:gd name="T17" fmla="*/ 75 h 80"/>
                <a:gd name="T18" fmla="*/ 29 w 80"/>
                <a:gd name="T19" fmla="*/ 75 h 80"/>
                <a:gd name="T20" fmla="*/ 27 w 80"/>
                <a:gd name="T21" fmla="*/ 70 h 80"/>
                <a:gd name="T22" fmla="*/ 23 w 80"/>
                <a:gd name="T23" fmla="*/ 73 h 80"/>
                <a:gd name="T24" fmla="*/ 25 w 80"/>
                <a:gd name="T25" fmla="*/ 69 h 80"/>
                <a:gd name="T26" fmla="*/ 13 w 80"/>
                <a:gd name="T27" fmla="*/ 64 h 80"/>
                <a:gd name="T28" fmla="*/ 16 w 80"/>
                <a:gd name="T29" fmla="*/ 68 h 80"/>
                <a:gd name="T30" fmla="*/ 13 w 80"/>
                <a:gd name="T31" fmla="*/ 55 h 80"/>
                <a:gd name="T32" fmla="*/ 9 w 80"/>
                <a:gd name="T33" fmla="*/ 58 h 80"/>
                <a:gd name="T34" fmla="*/ 11 w 80"/>
                <a:gd name="T35" fmla="*/ 50 h 80"/>
                <a:gd name="T36" fmla="*/ 9 w 80"/>
                <a:gd name="T37" fmla="*/ 58 h 80"/>
                <a:gd name="T38" fmla="*/ 9 w 80"/>
                <a:gd name="T39" fmla="*/ 44 h 80"/>
                <a:gd name="T40" fmla="*/ 6 w 80"/>
                <a:gd name="T41" fmla="*/ 53 h 80"/>
                <a:gd name="T42" fmla="*/ 7 w 80"/>
                <a:gd name="T43" fmla="*/ 36 h 80"/>
                <a:gd name="T44" fmla="*/ 9 w 80"/>
                <a:gd name="T45" fmla="*/ 42 h 80"/>
                <a:gd name="T46" fmla="*/ 4 w 80"/>
                <a:gd name="T47" fmla="*/ 34 h 80"/>
                <a:gd name="T48" fmla="*/ 6 w 80"/>
                <a:gd name="T49" fmla="*/ 35 h 80"/>
                <a:gd name="T50" fmla="*/ 5 w 80"/>
                <a:gd name="T51" fmla="*/ 29 h 80"/>
                <a:gd name="T52" fmla="*/ 4 w 80"/>
                <a:gd name="T53" fmla="*/ 31 h 80"/>
                <a:gd name="T54" fmla="*/ 10 w 80"/>
                <a:gd name="T55" fmla="*/ 21 h 80"/>
                <a:gd name="T56" fmla="*/ 5 w 80"/>
                <a:gd name="T57" fmla="*/ 27 h 80"/>
                <a:gd name="T58" fmla="*/ 12 w 80"/>
                <a:gd name="T59" fmla="*/ 17 h 80"/>
                <a:gd name="T60" fmla="*/ 9 w 80"/>
                <a:gd name="T61" fmla="*/ 20 h 80"/>
                <a:gd name="T62" fmla="*/ 15 w 80"/>
                <a:gd name="T63" fmla="*/ 50 h 80"/>
                <a:gd name="T64" fmla="*/ 32 w 80"/>
                <a:gd name="T65" fmla="*/ 5 h 80"/>
                <a:gd name="T66" fmla="*/ 75 w 80"/>
                <a:gd name="T67" fmla="*/ 30 h 80"/>
                <a:gd name="T68" fmla="*/ 55 w 80"/>
                <a:gd name="T69" fmla="*/ 72 h 80"/>
                <a:gd name="T70" fmla="*/ 40 w 80"/>
                <a:gd name="T71" fmla="*/ 0 h 80"/>
                <a:gd name="T72" fmla="*/ 22 w 80"/>
                <a:gd name="T73" fmla="*/ 6 h 80"/>
                <a:gd name="T74" fmla="*/ 8 w 80"/>
                <a:gd name="T75" fmla="*/ 14 h 80"/>
                <a:gd name="T76" fmla="*/ 0 w 80"/>
                <a:gd name="T77" fmla="*/ 39 h 80"/>
                <a:gd name="T78" fmla="*/ 34 w 80"/>
                <a:gd name="T79" fmla="*/ 80 h 80"/>
                <a:gd name="T80" fmla="*/ 41 w 80"/>
                <a:gd name="T81" fmla="*/ 80 h 80"/>
                <a:gd name="T82" fmla="*/ 46 w 80"/>
                <a:gd name="T83" fmla="*/ 80 h 80"/>
                <a:gd name="T84" fmla="*/ 48 w 80"/>
                <a:gd name="T85" fmla="*/ 80 h 80"/>
                <a:gd name="T86" fmla="*/ 74 w 80"/>
                <a:gd name="T87" fmla="*/ 62 h 80"/>
                <a:gd name="T88" fmla="*/ 63 w 80"/>
                <a:gd name="T89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" h="80">
                  <a:moveTo>
                    <a:pt x="46" y="77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6"/>
                    <a:pt x="46" y="77"/>
                    <a:pt x="46" y="77"/>
                  </a:cubicBezTo>
                  <a:moveTo>
                    <a:pt x="41" y="77"/>
                  </a:moveTo>
                  <a:cubicBezTo>
                    <a:pt x="42" y="77"/>
                    <a:pt x="42" y="76"/>
                    <a:pt x="43" y="76"/>
                  </a:cubicBezTo>
                  <a:cubicBezTo>
                    <a:pt x="43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2" y="77"/>
                    <a:pt x="41" y="77"/>
                  </a:cubicBezTo>
                  <a:moveTo>
                    <a:pt x="39" y="77"/>
                  </a:moveTo>
                  <a:cubicBezTo>
                    <a:pt x="39" y="77"/>
                    <a:pt x="38" y="77"/>
                    <a:pt x="37" y="77"/>
                  </a:cubicBezTo>
                  <a:cubicBezTo>
                    <a:pt x="38" y="76"/>
                    <a:pt x="38" y="76"/>
                    <a:pt x="39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5" y="77"/>
                  </a:moveTo>
                  <a:cubicBezTo>
                    <a:pt x="35" y="77"/>
                    <a:pt x="34" y="77"/>
                    <a:pt x="34" y="76"/>
                  </a:cubicBezTo>
                  <a:cubicBezTo>
                    <a:pt x="34" y="76"/>
                    <a:pt x="35" y="75"/>
                    <a:pt x="35" y="74"/>
                  </a:cubicBezTo>
                  <a:cubicBezTo>
                    <a:pt x="36" y="74"/>
                    <a:pt x="36" y="74"/>
                    <a:pt x="37" y="75"/>
                  </a:cubicBezTo>
                  <a:cubicBezTo>
                    <a:pt x="36" y="75"/>
                    <a:pt x="36" y="76"/>
                    <a:pt x="35" y="77"/>
                  </a:cubicBezTo>
                  <a:moveTo>
                    <a:pt x="32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2" y="75"/>
                    <a:pt x="32" y="74"/>
                    <a:pt x="33" y="73"/>
                  </a:cubicBezTo>
                  <a:cubicBezTo>
                    <a:pt x="33" y="73"/>
                    <a:pt x="33" y="73"/>
                    <a:pt x="34" y="74"/>
                  </a:cubicBezTo>
                  <a:cubicBezTo>
                    <a:pt x="33" y="74"/>
                    <a:pt x="33" y="75"/>
                    <a:pt x="32" y="76"/>
                  </a:cubicBezTo>
                  <a:moveTo>
                    <a:pt x="29" y="75"/>
                  </a:moveTo>
                  <a:cubicBezTo>
                    <a:pt x="28" y="75"/>
                    <a:pt x="28" y="75"/>
                    <a:pt x="27" y="75"/>
                  </a:cubicBezTo>
                  <a:cubicBezTo>
                    <a:pt x="28" y="74"/>
                    <a:pt x="29" y="73"/>
                    <a:pt x="29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3"/>
                    <a:pt x="30" y="74"/>
                    <a:pt x="29" y="75"/>
                  </a:cubicBezTo>
                  <a:moveTo>
                    <a:pt x="25" y="74"/>
                  </a:moveTo>
                  <a:cubicBezTo>
                    <a:pt x="25" y="74"/>
                    <a:pt x="24" y="74"/>
                    <a:pt x="24" y="73"/>
                  </a:cubicBezTo>
                  <a:cubicBezTo>
                    <a:pt x="25" y="72"/>
                    <a:pt x="26" y="71"/>
                    <a:pt x="27" y="70"/>
                  </a:cubicBezTo>
                  <a:cubicBezTo>
                    <a:pt x="27" y="70"/>
                    <a:pt x="28" y="70"/>
                    <a:pt x="28" y="71"/>
                  </a:cubicBezTo>
                  <a:cubicBezTo>
                    <a:pt x="27" y="72"/>
                    <a:pt x="26" y="73"/>
                    <a:pt x="25" y="74"/>
                  </a:cubicBezTo>
                  <a:moveTo>
                    <a:pt x="23" y="73"/>
                  </a:moveTo>
                  <a:cubicBezTo>
                    <a:pt x="21" y="72"/>
                    <a:pt x="19" y="70"/>
                    <a:pt x="17" y="69"/>
                  </a:cubicBezTo>
                  <a:cubicBezTo>
                    <a:pt x="18" y="68"/>
                    <a:pt x="19" y="66"/>
                    <a:pt x="21" y="65"/>
                  </a:cubicBezTo>
                  <a:cubicBezTo>
                    <a:pt x="22" y="66"/>
                    <a:pt x="24" y="68"/>
                    <a:pt x="25" y="69"/>
                  </a:cubicBezTo>
                  <a:cubicBezTo>
                    <a:pt x="24" y="70"/>
                    <a:pt x="23" y="71"/>
                    <a:pt x="23" y="73"/>
                  </a:cubicBezTo>
                  <a:moveTo>
                    <a:pt x="16" y="68"/>
                  </a:moveTo>
                  <a:cubicBezTo>
                    <a:pt x="15" y="67"/>
                    <a:pt x="14" y="66"/>
                    <a:pt x="13" y="64"/>
                  </a:cubicBezTo>
                  <a:cubicBezTo>
                    <a:pt x="13" y="63"/>
                    <a:pt x="15" y="61"/>
                    <a:pt x="16" y="59"/>
                  </a:cubicBezTo>
                  <a:cubicBezTo>
                    <a:pt x="17" y="61"/>
                    <a:pt x="18" y="62"/>
                    <a:pt x="19" y="64"/>
                  </a:cubicBezTo>
                  <a:cubicBezTo>
                    <a:pt x="18" y="65"/>
                    <a:pt x="17" y="67"/>
                    <a:pt x="16" y="68"/>
                  </a:cubicBezTo>
                  <a:moveTo>
                    <a:pt x="11" y="63"/>
                  </a:moveTo>
                  <a:cubicBezTo>
                    <a:pt x="11" y="62"/>
                    <a:pt x="10" y="61"/>
                    <a:pt x="9" y="60"/>
                  </a:cubicBezTo>
                  <a:cubicBezTo>
                    <a:pt x="11" y="58"/>
                    <a:pt x="12" y="57"/>
                    <a:pt x="13" y="55"/>
                  </a:cubicBezTo>
                  <a:cubicBezTo>
                    <a:pt x="14" y="56"/>
                    <a:pt x="14" y="57"/>
                    <a:pt x="15" y="58"/>
                  </a:cubicBezTo>
                  <a:cubicBezTo>
                    <a:pt x="14" y="59"/>
                    <a:pt x="12" y="61"/>
                    <a:pt x="11" y="63"/>
                  </a:cubicBezTo>
                  <a:moveTo>
                    <a:pt x="9" y="58"/>
                  </a:moveTo>
                  <a:cubicBezTo>
                    <a:pt x="8" y="57"/>
                    <a:pt x="7" y="5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3"/>
                    <a:pt x="10" y="51"/>
                    <a:pt x="11" y="50"/>
                  </a:cubicBezTo>
                  <a:cubicBezTo>
                    <a:pt x="11" y="50"/>
                    <a:pt x="11" y="51"/>
                    <a:pt x="12" y="52"/>
                  </a:cubicBezTo>
                  <a:cubicBezTo>
                    <a:pt x="12" y="52"/>
                    <a:pt x="12" y="53"/>
                    <a:pt x="12" y="53"/>
                  </a:cubicBezTo>
                  <a:cubicBezTo>
                    <a:pt x="11" y="55"/>
                    <a:pt x="10" y="57"/>
                    <a:pt x="9" y="58"/>
                  </a:cubicBezTo>
                  <a:moveTo>
                    <a:pt x="6" y="53"/>
                  </a:moveTo>
                  <a:cubicBezTo>
                    <a:pt x="6" y="51"/>
                    <a:pt x="5" y="50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10" y="45"/>
                    <a:pt x="10" y="47"/>
                    <a:pt x="10" y="48"/>
                  </a:cubicBezTo>
                  <a:cubicBezTo>
                    <a:pt x="9" y="49"/>
                    <a:pt x="8" y="50"/>
                    <a:pt x="8" y="51"/>
                  </a:cubicBezTo>
                  <a:cubicBezTo>
                    <a:pt x="7" y="52"/>
                    <a:pt x="7" y="52"/>
                    <a:pt x="6" y="53"/>
                  </a:cubicBezTo>
                  <a:moveTo>
                    <a:pt x="5" y="47"/>
                  </a:moveTo>
                  <a:cubicBezTo>
                    <a:pt x="4" y="44"/>
                    <a:pt x="4" y="41"/>
                    <a:pt x="4" y="39"/>
                  </a:cubicBezTo>
                  <a:cubicBezTo>
                    <a:pt x="5" y="38"/>
                    <a:pt x="6" y="37"/>
                    <a:pt x="7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40"/>
                    <a:pt x="9" y="42"/>
                  </a:cubicBezTo>
                  <a:cubicBezTo>
                    <a:pt x="8" y="44"/>
                    <a:pt x="6" y="45"/>
                    <a:pt x="5" y="47"/>
                  </a:cubicBezTo>
                  <a:moveTo>
                    <a:pt x="4" y="37"/>
                  </a:moveTo>
                  <a:cubicBezTo>
                    <a:pt x="4" y="36"/>
                    <a:pt x="4" y="35"/>
                    <a:pt x="4" y="34"/>
                  </a:cubicBezTo>
                  <a:cubicBezTo>
                    <a:pt x="6" y="33"/>
                    <a:pt x="7" y="31"/>
                    <a:pt x="9" y="30"/>
                  </a:cubicBezTo>
                  <a:cubicBezTo>
                    <a:pt x="9" y="31"/>
                    <a:pt x="9" y="31"/>
                    <a:pt x="9" y="32"/>
                  </a:cubicBezTo>
                  <a:cubicBezTo>
                    <a:pt x="8" y="33"/>
                    <a:pt x="7" y="34"/>
                    <a:pt x="6" y="35"/>
                  </a:cubicBezTo>
                  <a:cubicBezTo>
                    <a:pt x="5" y="36"/>
                    <a:pt x="4" y="36"/>
                    <a:pt x="4" y="37"/>
                  </a:cubicBezTo>
                  <a:moveTo>
                    <a:pt x="4" y="31"/>
                  </a:moveTo>
                  <a:cubicBezTo>
                    <a:pt x="5" y="31"/>
                    <a:pt x="5" y="30"/>
                    <a:pt x="5" y="29"/>
                  </a:cubicBezTo>
                  <a:cubicBezTo>
                    <a:pt x="6" y="28"/>
                    <a:pt x="8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9"/>
                    <a:pt x="6" y="30"/>
                    <a:pt x="4" y="31"/>
                  </a:cubicBezTo>
                  <a:moveTo>
                    <a:pt x="5" y="27"/>
                  </a:moveTo>
                  <a:cubicBezTo>
                    <a:pt x="6" y="26"/>
                    <a:pt x="6" y="25"/>
                    <a:pt x="7" y="24"/>
                  </a:cubicBezTo>
                  <a:cubicBezTo>
                    <a:pt x="8" y="23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3"/>
                    <a:pt x="10" y="24"/>
                  </a:cubicBezTo>
                  <a:cubicBezTo>
                    <a:pt x="8" y="25"/>
                    <a:pt x="7" y="26"/>
                    <a:pt x="5" y="27"/>
                  </a:cubicBezTo>
                  <a:moveTo>
                    <a:pt x="8" y="21"/>
                  </a:moveTo>
                  <a:cubicBezTo>
                    <a:pt x="8" y="20"/>
                    <a:pt x="9" y="19"/>
                    <a:pt x="9" y="19"/>
                  </a:cubicBezTo>
                  <a:cubicBezTo>
                    <a:pt x="10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moveTo>
                    <a:pt x="47" y="73"/>
                  </a:moveTo>
                  <a:cubicBezTo>
                    <a:pt x="34" y="73"/>
                    <a:pt x="20" y="63"/>
                    <a:pt x="15" y="50"/>
                  </a:cubicBezTo>
                  <a:cubicBezTo>
                    <a:pt x="13" y="46"/>
                    <a:pt x="12" y="40"/>
                    <a:pt x="12" y="35"/>
                  </a:cubicBezTo>
                  <a:cubicBezTo>
                    <a:pt x="12" y="28"/>
                    <a:pt x="13" y="21"/>
                    <a:pt x="17" y="16"/>
                  </a:cubicBezTo>
                  <a:cubicBezTo>
                    <a:pt x="20" y="10"/>
                    <a:pt x="25" y="6"/>
                    <a:pt x="32" y="5"/>
                  </a:cubicBezTo>
                  <a:cubicBezTo>
                    <a:pt x="35" y="4"/>
                    <a:pt x="37" y="4"/>
                    <a:pt x="40" y="4"/>
                  </a:cubicBezTo>
                  <a:cubicBezTo>
                    <a:pt x="48" y="4"/>
                    <a:pt x="55" y="7"/>
                    <a:pt x="61" y="11"/>
                  </a:cubicBezTo>
                  <a:cubicBezTo>
                    <a:pt x="67" y="16"/>
                    <a:pt x="72" y="23"/>
                    <a:pt x="75" y="30"/>
                  </a:cubicBezTo>
                  <a:cubicBezTo>
                    <a:pt x="76" y="34"/>
                    <a:pt x="77" y="38"/>
                    <a:pt x="77" y="42"/>
                  </a:cubicBezTo>
                  <a:cubicBezTo>
                    <a:pt x="77" y="48"/>
                    <a:pt x="75" y="55"/>
                    <a:pt x="71" y="61"/>
                  </a:cubicBezTo>
                  <a:cubicBezTo>
                    <a:pt x="67" y="66"/>
                    <a:pt x="62" y="70"/>
                    <a:pt x="55" y="72"/>
                  </a:cubicBezTo>
                  <a:cubicBezTo>
                    <a:pt x="53" y="73"/>
                    <a:pt x="50" y="73"/>
                    <a:pt x="48" y="73"/>
                  </a:cubicBezTo>
                  <a:cubicBezTo>
                    <a:pt x="48" y="73"/>
                    <a:pt x="48" y="73"/>
                    <a:pt x="47" y="7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28" y="2"/>
                    <a:pt x="24" y="4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7" y="8"/>
                    <a:pt x="13" y="10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22"/>
                    <a:pt x="0" y="30"/>
                    <a:pt x="0" y="39"/>
                  </a:cubicBezTo>
                  <a:cubicBezTo>
                    <a:pt x="0" y="44"/>
                    <a:pt x="1" y="50"/>
                    <a:pt x="3" y="55"/>
                  </a:cubicBezTo>
                  <a:cubicBezTo>
                    <a:pt x="9" y="68"/>
                    <a:pt x="20" y="78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7" y="80"/>
                    <a:pt x="39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2" y="78"/>
                    <a:pt x="58" y="75"/>
                    <a:pt x="62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71" y="66"/>
                    <a:pt x="74" y="62"/>
                  </a:cubicBezTo>
                  <a:cubicBezTo>
                    <a:pt x="78" y="56"/>
                    <a:pt x="80" y="49"/>
                    <a:pt x="80" y="42"/>
                  </a:cubicBezTo>
                  <a:cubicBezTo>
                    <a:pt x="80" y="37"/>
                    <a:pt x="79" y="33"/>
                    <a:pt x="78" y="29"/>
                  </a:cubicBezTo>
                  <a:cubicBezTo>
                    <a:pt x="75" y="21"/>
                    <a:pt x="70" y="14"/>
                    <a:pt x="63" y="9"/>
                  </a:cubicBezTo>
                  <a:cubicBezTo>
                    <a:pt x="57" y="4"/>
                    <a:pt x="49" y="0"/>
                    <a:pt x="4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6" name="Freeform 774"/>
            <p:cNvSpPr>
              <a:spLocks noEditPoints="1"/>
            </p:cNvSpPr>
            <p:nvPr/>
          </p:nvSpPr>
          <p:spPr bwMode="auto">
            <a:xfrm>
              <a:off x="3085" y="2917"/>
              <a:ext cx="139" cy="147"/>
            </a:xfrm>
            <a:custGeom>
              <a:avLst/>
              <a:gdLst>
                <a:gd name="T0" fmla="*/ 55 w 59"/>
                <a:gd name="T1" fmla="*/ 37 h 62"/>
                <a:gd name="T2" fmla="*/ 55 w 59"/>
                <a:gd name="T3" fmla="*/ 38 h 62"/>
                <a:gd name="T4" fmla="*/ 55 w 59"/>
                <a:gd name="T5" fmla="*/ 32 h 62"/>
                <a:gd name="T6" fmla="*/ 55 w 59"/>
                <a:gd name="T7" fmla="*/ 34 h 62"/>
                <a:gd name="T8" fmla="*/ 55 w 59"/>
                <a:gd name="T9" fmla="*/ 35 h 62"/>
                <a:gd name="T10" fmla="*/ 53 w 59"/>
                <a:gd name="T11" fmla="*/ 27 h 62"/>
                <a:gd name="T12" fmla="*/ 55 w 59"/>
                <a:gd name="T13" fmla="*/ 29 h 62"/>
                <a:gd name="T14" fmla="*/ 54 w 59"/>
                <a:gd name="T15" fmla="*/ 30 h 62"/>
                <a:gd name="T16" fmla="*/ 55 w 59"/>
                <a:gd name="T17" fmla="*/ 24 h 62"/>
                <a:gd name="T18" fmla="*/ 53 w 59"/>
                <a:gd name="T19" fmla="*/ 25 h 62"/>
                <a:gd name="T20" fmla="*/ 52 w 59"/>
                <a:gd name="T21" fmla="*/ 21 h 62"/>
                <a:gd name="T22" fmla="*/ 53 w 59"/>
                <a:gd name="T23" fmla="*/ 25 h 62"/>
                <a:gd name="T24" fmla="*/ 48 w 59"/>
                <a:gd name="T25" fmla="*/ 17 h 62"/>
                <a:gd name="T26" fmla="*/ 51 w 59"/>
                <a:gd name="T27" fmla="*/ 20 h 62"/>
                <a:gd name="T28" fmla="*/ 47 w 59"/>
                <a:gd name="T29" fmla="*/ 16 h 62"/>
                <a:gd name="T30" fmla="*/ 45 w 59"/>
                <a:gd name="T31" fmla="*/ 12 h 62"/>
                <a:gd name="T32" fmla="*/ 47 w 59"/>
                <a:gd name="T33" fmla="*/ 16 h 62"/>
                <a:gd name="T34" fmla="*/ 41 w 59"/>
                <a:gd name="T35" fmla="*/ 10 h 62"/>
                <a:gd name="T36" fmla="*/ 41 w 59"/>
                <a:gd name="T37" fmla="*/ 8 h 62"/>
                <a:gd name="T38" fmla="*/ 44 w 59"/>
                <a:gd name="T39" fmla="*/ 10 h 62"/>
                <a:gd name="T40" fmla="*/ 32 w 59"/>
                <a:gd name="T41" fmla="*/ 59 h 62"/>
                <a:gd name="T42" fmla="*/ 3 w 59"/>
                <a:gd name="T43" fmla="*/ 28 h 62"/>
                <a:gd name="T44" fmla="*/ 11 w 59"/>
                <a:gd name="T45" fmla="*/ 8 h 62"/>
                <a:gd name="T46" fmla="*/ 16 w 59"/>
                <a:gd name="T47" fmla="*/ 7 h 62"/>
                <a:gd name="T48" fmla="*/ 39 w 59"/>
                <a:gd name="T49" fmla="*/ 12 h 62"/>
                <a:gd name="T50" fmla="*/ 40 w 59"/>
                <a:gd name="T51" fmla="*/ 14 h 62"/>
                <a:gd name="T52" fmla="*/ 50 w 59"/>
                <a:gd name="T53" fmla="*/ 28 h 62"/>
                <a:gd name="T54" fmla="*/ 44 w 59"/>
                <a:gd name="T55" fmla="*/ 56 h 62"/>
                <a:gd name="T56" fmla="*/ 38 w 59"/>
                <a:gd name="T57" fmla="*/ 58 h 62"/>
                <a:gd name="T58" fmla="*/ 32 w 59"/>
                <a:gd name="T59" fmla="*/ 59 h 62"/>
                <a:gd name="T60" fmla="*/ 36 w 59"/>
                <a:gd name="T61" fmla="*/ 6 h 62"/>
                <a:gd name="T62" fmla="*/ 39 w 59"/>
                <a:gd name="T63" fmla="*/ 7 h 62"/>
                <a:gd name="T64" fmla="*/ 34 w 59"/>
                <a:gd name="T65" fmla="*/ 5 h 62"/>
                <a:gd name="T66" fmla="*/ 32 w 59"/>
                <a:gd name="T67" fmla="*/ 4 h 62"/>
                <a:gd name="T68" fmla="*/ 34 w 59"/>
                <a:gd name="T69" fmla="*/ 5 h 62"/>
                <a:gd name="T70" fmla="*/ 30 w 59"/>
                <a:gd name="T71" fmla="*/ 4 h 62"/>
                <a:gd name="T72" fmla="*/ 30 w 59"/>
                <a:gd name="T73" fmla="*/ 4 h 62"/>
                <a:gd name="T74" fmla="*/ 26 w 59"/>
                <a:gd name="T75" fmla="*/ 0 h 62"/>
                <a:gd name="T76" fmla="*/ 4 w 59"/>
                <a:gd name="T77" fmla="*/ 11 h 62"/>
                <a:gd name="T78" fmla="*/ 2 w 59"/>
                <a:gd name="T79" fmla="*/ 42 h 62"/>
                <a:gd name="T80" fmla="*/ 39 w 59"/>
                <a:gd name="T81" fmla="*/ 62 h 62"/>
                <a:gd name="T82" fmla="*/ 59 w 59"/>
                <a:gd name="T83" fmla="*/ 34 h 62"/>
                <a:gd name="T84" fmla="*/ 45 w 59"/>
                <a:gd name="T8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62">
                  <a:moveTo>
                    <a:pt x="55" y="38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moveTo>
                    <a:pt x="55" y="35"/>
                  </a:moveTo>
                  <a:cubicBezTo>
                    <a:pt x="55" y="34"/>
                    <a:pt x="55" y="33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5" y="35"/>
                    <a:pt x="55" y="35"/>
                  </a:cubicBezTo>
                  <a:moveTo>
                    <a:pt x="54" y="30"/>
                  </a:moveTo>
                  <a:cubicBezTo>
                    <a:pt x="54" y="29"/>
                    <a:pt x="54" y="28"/>
                    <a:pt x="53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5" y="28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moveTo>
                    <a:pt x="55" y="25"/>
                  </a:moveTo>
                  <a:cubicBezTo>
                    <a:pt x="55" y="24"/>
                    <a:pt x="55" y="24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moveTo>
                    <a:pt x="53" y="25"/>
                  </a:moveTo>
                  <a:cubicBezTo>
                    <a:pt x="52" y="24"/>
                    <a:pt x="52" y="23"/>
                    <a:pt x="51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3" y="23"/>
                    <a:pt x="53" y="24"/>
                  </a:cubicBezTo>
                  <a:cubicBezTo>
                    <a:pt x="53" y="25"/>
                    <a:pt x="53" y="25"/>
                    <a:pt x="53" y="25"/>
                  </a:cubicBezTo>
                  <a:moveTo>
                    <a:pt x="50" y="20"/>
                  </a:moveTo>
                  <a:cubicBezTo>
                    <a:pt x="49" y="19"/>
                    <a:pt x="49" y="18"/>
                    <a:pt x="48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8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moveTo>
                    <a:pt x="47" y="16"/>
                  </a:moveTo>
                  <a:cubicBezTo>
                    <a:pt x="46" y="14"/>
                    <a:pt x="45" y="13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3"/>
                    <a:pt x="47" y="14"/>
                    <a:pt x="48" y="15"/>
                  </a:cubicBezTo>
                  <a:cubicBezTo>
                    <a:pt x="47" y="16"/>
                    <a:pt x="47" y="16"/>
                    <a:pt x="47" y="16"/>
                  </a:cubicBezTo>
                  <a:moveTo>
                    <a:pt x="43" y="11"/>
                  </a:moveTo>
                  <a:cubicBezTo>
                    <a:pt x="42" y="11"/>
                    <a:pt x="42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2" y="9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moveTo>
                    <a:pt x="32" y="59"/>
                  </a:moveTo>
                  <a:cubicBezTo>
                    <a:pt x="21" y="59"/>
                    <a:pt x="9" y="51"/>
                    <a:pt x="5" y="41"/>
                  </a:cubicBezTo>
                  <a:cubicBezTo>
                    <a:pt x="4" y="37"/>
                    <a:pt x="3" y="33"/>
                    <a:pt x="3" y="28"/>
                  </a:cubicBezTo>
                  <a:cubicBezTo>
                    <a:pt x="3" y="23"/>
                    <a:pt x="4" y="17"/>
                    <a:pt x="7" y="13"/>
                  </a:cubicBezTo>
                  <a:cubicBezTo>
                    <a:pt x="8" y="11"/>
                    <a:pt x="10" y="10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8" y="6"/>
                    <a:pt x="34" y="8"/>
                    <a:pt x="39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5" y="18"/>
                    <a:pt x="48" y="22"/>
                    <a:pt x="50" y="28"/>
                  </a:cubicBezTo>
                  <a:cubicBezTo>
                    <a:pt x="51" y="30"/>
                    <a:pt x="52" y="33"/>
                    <a:pt x="52" y="36"/>
                  </a:cubicBezTo>
                  <a:cubicBezTo>
                    <a:pt x="52" y="44"/>
                    <a:pt x="49" y="51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7"/>
                    <a:pt x="40" y="58"/>
                    <a:pt x="38" y="58"/>
                  </a:cubicBezTo>
                  <a:cubicBezTo>
                    <a:pt x="36" y="59"/>
                    <a:pt x="34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moveTo>
                    <a:pt x="39" y="8"/>
                  </a:moveTo>
                  <a:cubicBezTo>
                    <a:pt x="38" y="7"/>
                    <a:pt x="37" y="7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6"/>
                    <a:pt x="38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moveTo>
                    <a:pt x="34" y="5"/>
                  </a:moveTo>
                  <a:cubicBezTo>
                    <a:pt x="33" y="5"/>
                    <a:pt x="33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0"/>
                    <a:pt x="19" y="1"/>
                  </a:cubicBezTo>
                  <a:cubicBezTo>
                    <a:pt x="12" y="2"/>
                    <a:pt x="7" y="6"/>
                    <a:pt x="4" y="11"/>
                  </a:cubicBezTo>
                  <a:cubicBezTo>
                    <a:pt x="1" y="16"/>
                    <a:pt x="0" y="22"/>
                    <a:pt x="0" y="28"/>
                  </a:cubicBezTo>
                  <a:cubicBezTo>
                    <a:pt x="0" y="33"/>
                    <a:pt x="1" y="38"/>
                    <a:pt x="2" y="42"/>
                  </a:cubicBezTo>
                  <a:cubicBezTo>
                    <a:pt x="7" y="54"/>
                    <a:pt x="19" y="62"/>
                    <a:pt x="32" y="62"/>
                  </a:cubicBezTo>
                  <a:cubicBezTo>
                    <a:pt x="34" y="62"/>
                    <a:pt x="37" y="62"/>
                    <a:pt x="39" y="62"/>
                  </a:cubicBezTo>
                  <a:cubicBezTo>
                    <a:pt x="45" y="60"/>
                    <a:pt x="50" y="56"/>
                    <a:pt x="53" y="51"/>
                  </a:cubicBezTo>
                  <a:cubicBezTo>
                    <a:pt x="57" y="46"/>
                    <a:pt x="59" y="40"/>
                    <a:pt x="59" y="34"/>
                  </a:cubicBezTo>
                  <a:cubicBezTo>
                    <a:pt x="59" y="31"/>
                    <a:pt x="58" y="27"/>
                    <a:pt x="57" y="24"/>
                  </a:cubicBezTo>
                  <a:cubicBezTo>
                    <a:pt x="54" y="17"/>
                    <a:pt x="50" y="11"/>
                    <a:pt x="45" y="7"/>
                  </a:cubicBezTo>
                  <a:cubicBezTo>
                    <a:pt x="39" y="3"/>
                    <a:pt x="33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7" name="Freeform 775"/>
            <p:cNvSpPr>
              <a:spLocks noEditPoints="1"/>
            </p:cNvSpPr>
            <p:nvPr/>
          </p:nvSpPr>
          <p:spPr bwMode="auto">
            <a:xfrm>
              <a:off x="3111" y="2943"/>
              <a:ext cx="78" cy="102"/>
            </a:xfrm>
            <a:custGeom>
              <a:avLst/>
              <a:gdLst>
                <a:gd name="T0" fmla="*/ 4 w 33"/>
                <a:gd name="T1" fmla="*/ 19 h 43"/>
                <a:gd name="T2" fmla="*/ 4 w 33"/>
                <a:gd name="T3" fmla="*/ 12 h 43"/>
                <a:gd name="T4" fmla="*/ 7 w 33"/>
                <a:gd name="T5" fmla="*/ 8 h 43"/>
                <a:gd name="T6" fmla="*/ 6 w 33"/>
                <a:gd name="T7" fmla="*/ 4 h 43"/>
                <a:gd name="T8" fmla="*/ 7 w 33"/>
                <a:gd name="T9" fmla="*/ 3 h 43"/>
                <a:gd name="T10" fmla="*/ 8 w 33"/>
                <a:gd name="T11" fmla="*/ 4 h 43"/>
                <a:gd name="T12" fmla="*/ 11 w 33"/>
                <a:gd name="T13" fmla="*/ 8 h 43"/>
                <a:gd name="T14" fmla="*/ 15 w 33"/>
                <a:gd name="T15" fmla="*/ 7 h 43"/>
                <a:gd name="T16" fmla="*/ 18 w 33"/>
                <a:gd name="T17" fmla="*/ 10 h 43"/>
                <a:gd name="T18" fmla="*/ 15 w 33"/>
                <a:gd name="T19" fmla="*/ 9 h 43"/>
                <a:gd name="T20" fmla="*/ 8 w 33"/>
                <a:gd name="T21" fmla="*/ 13 h 43"/>
                <a:gd name="T22" fmla="*/ 9 w 33"/>
                <a:gd name="T23" fmla="*/ 20 h 43"/>
                <a:gd name="T24" fmla="*/ 13 w 33"/>
                <a:gd name="T25" fmla="*/ 20 h 43"/>
                <a:gd name="T26" fmla="*/ 27 w 33"/>
                <a:gd name="T27" fmla="*/ 21 h 43"/>
                <a:gd name="T28" fmla="*/ 30 w 33"/>
                <a:gd name="T29" fmla="*/ 27 h 43"/>
                <a:gd name="T30" fmla="*/ 27 w 33"/>
                <a:gd name="T31" fmla="*/ 33 h 43"/>
                <a:gd name="T32" fmla="*/ 27 w 33"/>
                <a:gd name="T33" fmla="*/ 36 h 43"/>
                <a:gd name="T34" fmla="*/ 29 w 33"/>
                <a:gd name="T35" fmla="*/ 39 h 43"/>
                <a:gd name="T36" fmla="*/ 26 w 33"/>
                <a:gd name="T37" fmla="*/ 36 h 43"/>
                <a:gd name="T38" fmla="*/ 22 w 33"/>
                <a:gd name="T39" fmla="*/ 36 h 43"/>
                <a:gd name="T40" fmla="*/ 14 w 33"/>
                <a:gd name="T41" fmla="*/ 34 h 43"/>
                <a:gd name="T42" fmla="*/ 24 w 33"/>
                <a:gd name="T43" fmla="*/ 32 h 43"/>
                <a:gd name="T44" fmla="*/ 21 w 33"/>
                <a:gd name="T45" fmla="*/ 22 h 43"/>
                <a:gd name="T46" fmla="*/ 12 w 33"/>
                <a:gd name="T47" fmla="*/ 23 h 43"/>
                <a:gd name="T48" fmla="*/ 12 w 33"/>
                <a:gd name="T49" fmla="*/ 23 h 43"/>
                <a:gd name="T50" fmla="*/ 3 w 33"/>
                <a:gd name="T51" fmla="*/ 2 h 43"/>
                <a:gd name="T52" fmla="*/ 2 w 33"/>
                <a:gd name="T53" fmla="*/ 3 h 43"/>
                <a:gd name="T54" fmla="*/ 3 w 33"/>
                <a:gd name="T55" fmla="*/ 8 h 43"/>
                <a:gd name="T56" fmla="*/ 0 w 33"/>
                <a:gd name="T57" fmla="*/ 15 h 43"/>
                <a:gd name="T58" fmla="*/ 12 w 33"/>
                <a:gd name="T59" fmla="*/ 26 h 43"/>
                <a:gd name="T60" fmla="*/ 20 w 33"/>
                <a:gd name="T61" fmla="*/ 25 h 43"/>
                <a:gd name="T62" fmla="*/ 23 w 33"/>
                <a:gd name="T63" fmla="*/ 26 h 43"/>
                <a:gd name="T64" fmla="*/ 20 w 33"/>
                <a:gd name="T65" fmla="*/ 30 h 43"/>
                <a:gd name="T66" fmla="*/ 17 w 33"/>
                <a:gd name="T67" fmla="*/ 29 h 43"/>
                <a:gd name="T68" fmla="*/ 11 w 33"/>
                <a:gd name="T69" fmla="*/ 32 h 43"/>
                <a:gd name="T70" fmla="*/ 23 w 33"/>
                <a:gd name="T71" fmla="*/ 39 h 43"/>
                <a:gd name="T72" fmla="*/ 26 w 33"/>
                <a:gd name="T73" fmla="*/ 42 h 43"/>
                <a:gd name="T74" fmla="*/ 28 w 33"/>
                <a:gd name="T75" fmla="*/ 43 h 43"/>
                <a:gd name="T76" fmla="*/ 29 w 33"/>
                <a:gd name="T77" fmla="*/ 43 h 43"/>
                <a:gd name="T78" fmla="*/ 33 w 33"/>
                <a:gd name="T79" fmla="*/ 40 h 43"/>
                <a:gd name="T80" fmla="*/ 31 w 33"/>
                <a:gd name="T81" fmla="*/ 35 h 43"/>
                <a:gd name="T82" fmla="*/ 33 w 33"/>
                <a:gd name="T83" fmla="*/ 27 h 43"/>
                <a:gd name="T84" fmla="*/ 21 w 33"/>
                <a:gd name="T85" fmla="*/ 17 h 43"/>
                <a:gd name="T86" fmla="*/ 12 w 33"/>
                <a:gd name="T87" fmla="*/ 17 h 43"/>
                <a:gd name="T88" fmla="*/ 10 w 33"/>
                <a:gd name="T89" fmla="*/ 16 h 43"/>
                <a:gd name="T90" fmla="*/ 15 w 33"/>
                <a:gd name="T91" fmla="*/ 12 h 43"/>
                <a:gd name="T92" fmla="*/ 16 w 33"/>
                <a:gd name="T93" fmla="*/ 13 h 43"/>
                <a:gd name="T94" fmla="*/ 18 w 33"/>
                <a:gd name="T95" fmla="*/ 13 h 43"/>
                <a:gd name="T96" fmla="*/ 24 w 33"/>
                <a:gd name="T97" fmla="*/ 9 h 43"/>
                <a:gd name="T98" fmla="*/ 11 w 33"/>
                <a:gd name="T99" fmla="*/ 4 h 43"/>
                <a:gd name="T100" fmla="*/ 8 w 33"/>
                <a:gd name="T101" fmla="*/ 0 h 43"/>
                <a:gd name="T102" fmla="*/ 8 w 33"/>
                <a:gd name="T10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43">
                  <a:moveTo>
                    <a:pt x="12" y="23"/>
                  </a:moveTo>
                  <a:cubicBezTo>
                    <a:pt x="11" y="23"/>
                    <a:pt x="9" y="22"/>
                    <a:pt x="7" y="21"/>
                  </a:cubicBezTo>
                  <a:cubicBezTo>
                    <a:pt x="6" y="21"/>
                    <a:pt x="5" y="20"/>
                    <a:pt x="4" y="19"/>
                  </a:cubicBezTo>
                  <a:cubicBezTo>
                    <a:pt x="4" y="18"/>
                    <a:pt x="3" y="17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0" y="9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4"/>
                    <a:pt x="6" y="15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9"/>
                    <a:pt x="8" y="20"/>
                    <a:pt x="9" y="20"/>
                  </a:cubicBezTo>
                  <a:cubicBezTo>
                    <a:pt x="10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5" y="20"/>
                    <a:pt x="18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30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8" y="31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6"/>
                    <a:pt x="27" y="36"/>
                  </a:cubicBezTo>
                  <a:cubicBezTo>
                    <a:pt x="28" y="36"/>
                    <a:pt x="28" y="37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8" y="39"/>
                    <a:pt x="28" y="39"/>
                  </a:cubicBezTo>
                  <a:cubicBezTo>
                    <a:pt x="27" y="38"/>
                    <a:pt x="27" y="38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5"/>
                    <a:pt x="22" y="36"/>
                    <a:pt x="22" y="36"/>
                  </a:cubicBezTo>
                  <a:cubicBezTo>
                    <a:pt x="21" y="36"/>
                    <a:pt x="20" y="36"/>
                    <a:pt x="20" y="36"/>
                  </a:cubicBezTo>
                  <a:cubicBezTo>
                    <a:pt x="20" y="36"/>
                    <a:pt x="20" y="36"/>
                    <a:pt x="19" y="36"/>
                  </a:cubicBezTo>
                  <a:cubicBezTo>
                    <a:pt x="17" y="36"/>
                    <a:pt x="15" y="35"/>
                    <a:pt x="14" y="34"/>
                  </a:cubicBezTo>
                  <a:cubicBezTo>
                    <a:pt x="15" y="33"/>
                    <a:pt x="15" y="33"/>
                    <a:pt x="16" y="33"/>
                  </a:cubicBezTo>
                  <a:cubicBezTo>
                    <a:pt x="17" y="33"/>
                    <a:pt x="18" y="33"/>
                    <a:pt x="20" y="33"/>
                  </a:cubicBezTo>
                  <a:cubicBezTo>
                    <a:pt x="21" y="33"/>
                    <a:pt x="23" y="33"/>
                    <a:pt x="24" y="32"/>
                  </a:cubicBezTo>
                  <a:cubicBezTo>
                    <a:pt x="26" y="31"/>
                    <a:pt x="27" y="29"/>
                    <a:pt x="27" y="27"/>
                  </a:cubicBezTo>
                  <a:cubicBezTo>
                    <a:pt x="27" y="25"/>
                    <a:pt x="27" y="24"/>
                    <a:pt x="26" y="23"/>
                  </a:cubicBezTo>
                  <a:cubicBezTo>
                    <a:pt x="24" y="22"/>
                    <a:pt x="23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5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1" y="19"/>
                    <a:pt x="2" y="21"/>
                  </a:cubicBezTo>
                  <a:cubicBezTo>
                    <a:pt x="3" y="23"/>
                    <a:pt x="5" y="24"/>
                    <a:pt x="7" y="25"/>
                  </a:cubicBezTo>
                  <a:cubicBezTo>
                    <a:pt x="9" y="26"/>
                    <a:pt x="11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7" y="25"/>
                    <a:pt x="20" y="25"/>
                  </a:cubicBezTo>
                  <a:cubicBezTo>
                    <a:pt x="20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8"/>
                    <a:pt x="23" y="29"/>
                    <a:pt x="22" y="29"/>
                  </a:cubicBezTo>
                  <a:cubicBezTo>
                    <a:pt x="22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4" y="30"/>
                    <a:pt x="12" y="31"/>
                    <a:pt x="11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1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0"/>
                    <a:pt x="25" y="41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30" y="42"/>
                    <a:pt x="30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2" y="37"/>
                    <a:pt x="31" y="36"/>
                    <a:pt x="31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3"/>
                    <a:pt x="31" y="33"/>
                  </a:cubicBezTo>
                  <a:cubicBezTo>
                    <a:pt x="32" y="31"/>
                    <a:pt x="33" y="29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3"/>
                    <a:pt x="31" y="20"/>
                    <a:pt x="28" y="18"/>
                  </a:cubicBezTo>
                  <a:cubicBezTo>
                    <a:pt x="26" y="17"/>
                    <a:pt x="23" y="17"/>
                    <a:pt x="21" y="17"/>
                  </a:cubicBezTo>
                  <a:cubicBezTo>
                    <a:pt x="18" y="17"/>
                    <a:pt x="15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3" y="11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2" y="5"/>
                    <a:pt x="18" y="3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8" name="Freeform 776"/>
            <p:cNvSpPr>
              <a:spLocks noEditPoints="1"/>
            </p:cNvSpPr>
            <p:nvPr/>
          </p:nvSpPr>
          <p:spPr bwMode="auto">
            <a:xfrm>
              <a:off x="2926" y="3175"/>
              <a:ext cx="187" cy="192"/>
            </a:xfrm>
            <a:custGeom>
              <a:avLst/>
              <a:gdLst>
                <a:gd name="T0" fmla="*/ 19 w 79"/>
                <a:gd name="T1" fmla="*/ 70 h 81"/>
                <a:gd name="T2" fmla="*/ 15 w 79"/>
                <a:gd name="T3" fmla="*/ 67 h 81"/>
                <a:gd name="T4" fmla="*/ 17 w 79"/>
                <a:gd name="T5" fmla="*/ 69 h 81"/>
                <a:gd name="T6" fmla="*/ 16 w 79"/>
                <a:gd name="T7" fmla="*/ 69 h 81"/>
                <a:gd name="T8" fmla="*/ 14 w 79"/>
                <a:gd name="T9" fmla="*/ 64 h 81"/>
                <a:gd name="T10" fmla="*/ 11 w 79"/>
                <a:gd name="T11" fmla="*/ 63 h 81"/>
                <a:gd name="T12" fmla="*/ 13 w 79"/>
                <a:gd name="T13" fmla="*/ 62 h 81"/>
                <a:gd name="T14" fmla="*/ 8 w 79"/>
                <a:gd name="T15" fmla="*/ 59 h 81"/>
                <a:gd name="T16" fmla="*/ 9 w 79"/>
                <a:gd name="T17" fmla="*/ 60 h 81"/>
                <a:gd name="T18" fmla="*/ 11 w 79"/>
                <a:gd name="T19" fmla="*/ 55 h 81"/>
                <a:gd name="T20" fmla="*/ 6 w 79"/>
                <a:gd name="T21" fmla="*/ 53 h 81"/>
                <a:gd name="T22" fmla="*/ 10 w 79"/>
                <a:gd name="T23" fmla="*/ 53 h 81"/>
                <a:gd name="T24" fmla="*/ 4 w 79"/>
                <a:gd name="T25" fmla="*/ 45 h 81"/>
                <a:gd name="T26" fmla="*/ 9 w 79"/>
                <a:gd name="T27" fmla="*/ 50 h 81"/>
                <a:gd name="T28" fmla="*/ 4 w 79"/>
                <a:gd name="T29" fmla="*/ 42 h 81"/>
                <a:gd name="T30" fmla="*/ 9 w 79"/>
                <a:gd name="T31" fmla="*/ 42 h 81"/>
                <a:gd name="T32" fmla="*/ 5 w 79"/>
                <a:gd name="T33" fmla="*/ 32 h 81"/>
                <a:gd name="T34" fmla="*/ 4 w 79"/>
                <a:gd name="T35" fmla="*/ 36 h 81"/>
                <a:gd name="T36" fmla="*/ 11 w 79"/>
                <a:gd name="T37" fmla="*/ 26 h 81"/>
                <a:gd name="T38" fmla="*/ 12 w 79"/>
                <a:gd name="T39" fmla="*/ 30 h 81"/>
                <a:gd name="T40" fmla="*/ 10 w 79"/>
                <a:gd name="T41" fmla="*/ 21 h 81"/>
                <a:gd name="T42" fmla="*/ 10 w 79"/>
                <a:gd name="T43" fmla="*/ 25 h 81"/>
                <a:gd name="T44" fmla="*/ 11 w 79"/>
                <a:gd name="T45" fmla="*/ 20 h 81"/>
                <a:gd name="T46" fmla="*/ 23 w 79"/>
                <a:gd name="T47" fmla="*/ 14 h 81"/>
                <a:gd name="T48" fmla="*/ 20 w 79"/>
                <a:gd name="T49" fmla="*/ 12 h 81"/>
                <a:gd name="T50" fmla="*/ 26 w 79"/>
                <a:gd name="T51" fmla="*/ 11 h 81"/>
                <a:gd name="T52" fmla="*/ 22 w 79"/>
                <a:gd name="T53" fmla="*/ 9 h 81"/>
                <a:gd name="T54" fmla="*/ 28 w 79"/>
                <a:gd name="T55" fmla="*/ 10 h 81"/>
                <a:gd name="T56" fmla="*/ 28 w 79"/>
                <a:gd name="T57" fmla="*/ 74 h 81"/>
                <a:gd name="T58" fmla="*/ 29 w 79"/>
                <a:gd name="T59" fmla="*/ 13 h 81"/>
                <a:gd name="T60" fmla="*/ 61 w 79"/>
                <a:gd name="T61" fmla="*/ 10 h 81"/>
                <a:gd name="T62" fmla="*/ 42 w 79"/>
                <a:gd name="T63" fmla="*/ 78 h 81"/>
                <a:gd name="T64" fmla="*/ 29 w 79"/>
                <a:gd name="T65" fmla="*/ 5 h 81"/>
                <a:gd name="T66" fmla="*/ 31 w 79"/>
                <a:gd name="T67" fmla="*/ 8 h 81"/>
                <a:gd name="T68" fmla="*/ 32 w 79"/>
                <a:gd name="T69" fmla="*/ 4 h 81"/>
                <a:gd name="T70" fmla="*/ 38 w 79"/>
                <a:gd name="T71" fmla="*/ 5 h 81"/>
                <a:gd name="T72" fmla="*/ 37 w 79"/>
                <a:gd name="T73" fmla="*/ 0 h 81"/>
                <a:gd name="T74" fmla="*/ 35 w 79"/>
                <a:gd name="T75" fmla="*/ 0 h 81"/>
                <a:gd name="T76" fmla="*/ 8 w 79"/>
                <a:gd name="T77" fmla="*/ 64 h 81"/>
                <a:gd name="T78" fmla="*/ 15 w 79"/>
                <a:gd name="T79" fmla="*/ 72 h 81"/>
                <a:gd name="T80" fmla="*/ 16 w 79"/>
                <a:gd name="T81" fmla="*/ 73 h 81"/>
                <a:gd name="T82" fmla="*/ 33 w 79"/>
                <a:gd name="T83" fmla="*/ 80 h 81"/>
                <a:gd name="T84" fmla="*/ 74 w 79"/>
                <a:gd name="T85" fmla="*/ 60 h 81"/>
                <a:gd name="T86" fmla="*/ 52 w 79"/>
                <a:gd name="T87" fmla="*/ 4 h 81"/>
                <a:gd name="T88" fmla="*/ 37 w 79"/>
                <a:gd name="T8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81">
                  <a:moveTo>
                    <a:pt x="20" y="71"/>
                  </a:moveTo>
                  <a:cubicBezTo>
                    <a:pt x="19" y="71"/>
                    <a:pt x="19" y="71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moveTo>
                    <a:pt x="16" y="69"/>
                  </a:moveTo>
                  <a:cubicBezTo>
                    <a:pt x="16" y="68"/>
                    <a:pt x="15" y="68"/>
                    <a:pt x="15" y="67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8"/>
                    <a:pt x="17" y="68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moveTo>
                    <a:pt x="13" y="66"/>
                  </a:moveTo>
                  <a:cubicBezTo>
                    <a:pt x="13" y="65"/>
                    <a:pt x="12" y="65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5" y="65"/>
                    <a:pt x="15" y="65"/>
                    <a:pt x="15" y="66"/>
                  </a:cubicBezTo>
                  <a:cubicBezTo>
                    <a:pt x="15" y="66"/>
                    <a:pt x="14" y="66"/>
                    <a:pt x="13" y="66"/>
                  </a:cubicBezTo>
                  <a:moveTo>
                    <a:pt x="11" y="63"/>
                  </a:moveTo>
                  <a:cubicBezTo>
                    <a:pt x="10" y="62"/>
                    <a:pt x="10" y="62"/>
                    <a:pt x="10" y="61"/>
                  </a:cubicBezTo>
                  <a:cubicBezTo>
                    <a:pt x="11" y="61"/>
                    <a:pt x="12" y="61"/>
                    <a:pt x="13" y="61"/>
                  </a:cubicBezTo>
                  <a:cubicBezTo>
                    <a:pt x="13" y="61"/>
                    <a:pt x="13" y="62"/>
                    <a:pt x="13" y="62"/>
                  </a:cubicBezTo>
                  <a:cubicBezTo>
                    <a:pt x="13" y="62"/>
                    <a:pt x="12" y="63"/>
                    <a:pt x="11" y="63"/>
                  </a:cubicBezTo>
                  <a:moveTo>
                    <a:pt x="9" y="6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60"/>
                    <a:pt x="10" y="60"/>
                    <a:pt x="9" y="60"/>
                  </a:cubicBezTo>
                  <a:moveTo>
                    <a:pt x="7" y="57"/>
                  </a:moveTo>
                  <a:cubicBezTo>
                    <a:pt x="7" y="57"/>
                    <a:pt x="7" y="56"/>
                    <a:pt x="6" y="55"/>
                  </a:cubicBezTo>
                  <a:cubicBezTo>
                    <a:pt x="8" y="55"/>
                    <a:pt x="9" y="55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0" y="57"/>
                    <a:pt x="9" y="57"/>
                    <a:pt x="7" y="57"/>
                  </a:cubicBezTo>
                  <a:moveTo>
                    <a:pt x="6" y="53"/>
                  </a:moveTo>
                  <a:cubicBezTo>
                    <a:pt x="6" y="53"/>
                    <a:pt x="5" y="53"/>
                    <a:pt x="5" y="52"/>
                  </a:cubicBezTo>
                  <a:cubicBezTo>
                    <a:pt x="7" y="52"/>
                    <a:pt x="8" y="52"/>
                    <a:pt x="10" y="52"/>
                  </a:cubicBezTo>
                  <a:cubicBezTo>
                    <a:pt x="10" y="52"/>
                    <a:pt x="10" y="53"/>
                    <a:pt x="10" y="53"/>
                  </a:cubicBezTo>
                  <a:cubicBezTo>
                    <a:pt x="9" y="53"/>
                    <a:pt x="7" y="53"/>
                    <a:pt x="6" y="53"/>
                  </a:cubicBezTo>
                  <a:moveTo>
                    <a:pt x="5" y="51"/>
                  </a:moveTo>
                  <a:cubicBezTo>
                    <a:pt x="4" y="49"/>
                    <a:pt x="4" y="47"/>
                    <a:pt x="4" y="45"/>
                  </a:cubicBezTo>
                  <a:cubicBezTo>
                    <a:pt x="6" y="44"/>
                    <a:pt x="7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8"/>
                    <a:pt x="9" y="50"/>
                  </a:cubicBezTo>
                  <a:cubicBezTo>
                    <a:pt x="8" y="50"/>
                    <a:pt x="6" y="50"/>
                    <a:pt x="5" y="51"/>
                  </a:cubicBezTo>
                  <a:moveTo>
                    <a:pt x="4" y="4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0"/>
                    <a:pt x="4" y="39"/>
                    <a:pt x="4" y="38"/>
                  </a:cubicBezTo>
                  <a:cubicBezTo>
                    <a:pt x="6" y="37"/>
                    <a:pt x="8" y="37"/>
                    <a:pt x="10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7" y="42"/>
                    <a:pt x="6" y="43"/>
                    <a:pt x="4" y="43"/>
                  </a:cubicBezTo>
                  <a:moveTo>
                    <a:pt x="4" y="36"/>
                  </a:moveTo>
                  <a:cubicBezTo>
                    <a:pt x="4" y="35"/>
                    <a:pt x="5" y="33"/>
                    <a:pt x="5" y="32"/>
                  </a:cubicBezTo>
                  <a:cubicBezTo>
                    <a:pt x="7" y="32"/>
                    <a:pt x="9" y="32"/>
                    <a:pt x="11" y="32"/>
                  </a:cubicBezTo>
                  <a:cubicBezTo>
                    <a:pt x="11" y="33"/>
                    <a:pt x="10" y="34"/>
                    <a:pt x="10" y="35"/>
                  </a:cubicBezTo>
                  <a:cubicBezTo>
                    <a:pt x="8" y="35"/>
                    <a:pt x="6" y="35"/>
                    <a:pt x="4" y="36"/>
                  </a:cubicBezTo>
                  <a:moveTo>
                    <a:pt x="5" y="31"/>
                  </a:moveTo>
                  <a:cubicBezTo>
                    <a:pt x="6" y="29"/>
                    <a:pt x="6" y="28"/>
                    <a:pt x="7" y="27"/>
                  </a:cubicBezTo>
                  <a:cubicBezTo>
                    <a:pt x="8" y="27"/>
                    <a:pt x="9" y="26"/>
                    <a:pt x="11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7"/>
                    <a:pt x="13" y="28"/>
                    <a:pt x="12" y="28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9" y="30"/>
                    <a:pt x="7" y="30"/>
                    <a:pt x="5" y="31"/>
                  </a:cubicBezTo>
                  <a:moveTo>
                    <a:pt x="8" y="25"/>
                  </a:moveTo>
                  <a:cubicBezTo>
                    <a:pt x="9" y="24"/>
                    <a:pt x="9" y="22"/>
                    <a:pt x="10" y="21"/>
                  </a:cubicBezTo>
                  <a:cubicBezTo>
                    <a:pt x="12" y="21"/>
                    <a:pt x="14" y="21"/>
                    <a:pt x="16" y="22"/>
                  </a:cubicBezTo>
                  <a:cubicBezTo>
                    <a:pt x="16" y="23"/>
                    <a:pt x="15" y="24"/>
                    <a:pt x="14" y="25"/>
                  </a:cubicBezTo>
                  <a:cubicBezTo>
                    <a:pt x="13" y="25"/>
                    <a:pt x="11" y="25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moveTo>
                    <a:pt x="17" y="20"/>
                  </a:moveTo>
                  <a:cubicBezTo>
                    <a:pt x="15" y="20"/>
                    <a:pt x="13" y="20"/>
                    <a:pt x="11" y="20"/>
                  </a:cubicBezTo>
                  <a:cubicBezTo>
                    <a:pt x="13" y="18"/>
                    <a:pt x="14" y="15"/>
                    <a:pt x="16" y="14"/>
                  </a:cubicBezTo>
                  <a:cubicBezTo>
                    <a:pt x="17" y="14"/>
                    <a:pt x="19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1" y="16"/>
                    <a:pt x="19" y="18"/>
                    <a:pt x="17" y="20"/>
                  </a:cubicBezTo>
                  <a:moveTo>
                    <a:pt x="24" y="13"/>
                  </a:moveTo>
                  <a:cubicBezTo>
                    <a:pt x="23" y="12"/>
                    <a:pt x="22" y="12"/>
                    <a:pt x="20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2" y="11"/>
                    <a:pt x="24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moveTo>
                    <a:pt x="28" y="10"/>
                  </a:moveTo>
                  <a:cubicBezTo>
                    <a:pt x="26" y="9"/>
                    <a:pt x="24" y="9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8"/>
                    <a:pt x="27" y="9"/>
                    <a:pt x="29" y="9"/>
                  </a:cubicBezTo>
                  <a:cubicBezTo>
                    <a:pt x="28" y="10"/>
                    <a:pt x="28" y="10"/>
                    <a:pt x="28" y="10"/>
                  </a:cubicBezTo>
                  <a:moveTo>
                    <a:pt x="42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37" y="78"/>
                    <a:pt x="32" y="76"/>
                    <a:pt x="28" y="74"/>
                  </a:cubicBezTo>
                  <a:cubicBezTo>
                    <a:pt x="18" y="67"/>
                    <a:pt x="12" y="56"/>
                    <a:pt x="12" y="44"/>
                  </a:cubicBezTo>
                  <a:cubicBezTo>
                    <a:pt x="12" y="39"/>
                    <a:pt x="13" y="34"/>
                    <a:pt x="15" y="30"/>
                  </a:cubicBezTo>
                  <a:cubicBezTo>
                    <a:pt x="18" y="23"/>
                    <a:pt x="23" y="18"/>
                    <a:pt x="29" y="13"/>
                  </a:cubicBezTo>
                  <a:cubicBezTo>
                    <a:pt x="34" y="9"/>
                    <a:pt x="41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6"/>
                    <a:pt x="56" y="7"/>
                    <a:pt x="61" y="10"/>
                  </a:cubicBezTo>
                  <a:cubicBezTo>
                    <a:pt x="71" y="17"/>
                    <a:pt x="76" y="28"/>
                    <a:pt x="76" y="39"/>
                  </a:cubicBezTo>
                  <a:cubicBezTo>
                    <a:pt x="76" y="46"/>
                    <a:pt x="74" y="53"/>
                    <a:pt x="71" y="59"/>
                  </a:cubicBezTo>
                  <a:cubicBezTo>
                    <a:pt x="66" y="70"/>
                    <a:pt x="54" y="78"/>
                    <a:pt x="42" y="78"/>
                  </a:cubicBezTo>
                  <a:moveTo>
                    <a:pt x="31" y="8"/>
                  </a:moveTo>
                  <a:cubicBezTo>
                    <a:pt x="29" y="7"/>
                    <a:pt x="28" y="7"/>
                    <a:pt x="26" y="7"/>
                  </a:cubicBezTo>
                  <a:cubicBezTo>
                    <a:pt x="27" y="6"/>
                    <a:pt x="28" y="6"/>
                    <a:pt x="29" y="5"/>
                  </a:cubicBezTo>
                  <a:cubicBezTo>
                    <a:pt x="30" y="6"/>
                    <a:pt x="32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2" y="7"/>
                    <a:pt x="31" y="8"/>
                  </a:cubicBezTo>
                  <a:moveTo>
                    <a:pt x="36" y="5"/>
                  </a:moveTo>
                  <a:cubicBezTo>
                    <a:pt x="35" y="5"/>
                    <a:pt x="34" y="5"/>
                    <a:pt x="34" y="5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3" y="4"/>
                    <a:pt x="34" y="4"/>
                    <a:pt x="34" y="4"/>
                  </a:cubicBezTo>
                  <a:cubicBezTo>
                    <a:pt x="35" y="4"/>
                    <a:pt x="37" y="4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5"/>
                    <a:pt x="37" y="5"/>
                    <a:pt x="36" y="5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2"/>
                    <a:pt x="10" y="12"/>
                    <a:pt x="4" y="25"/>
                  </a:cubicBezTo>
                  <a:cubicBezTo>
                    <a:pt x="2" y="30"/>
                    <a:pt x="0" y="36"/>
                    <a:pt x="0" y="42"/>
                  </a:cubicBezTo>
                  <a:cubicBezTo>
                    <a:pt x="0" y="49"/>
                    <a:pt x="3" y="57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7"/>
                    <a:pt x="13" y="70"/>
                    <a:pt x="15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2" y="76"/>
                    <a:pt x="27" y="78"/>
                    <a:pt x="32" y="80"/>
                  </a:cubicBezTo>
                  <a:cubicBezTo>
                    <a:pt x="32" y="80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6" y="80"/>
                    <a:pt x="39" y="81"/>
                    <a:pt x="42" y="81"/>
                  </a:cubicBezTo>
                  <a:cubicBezTo>
                    <a:pt x="55" y="81"/>
                    <a:pt x="69" y="73"/>
                    <a:pt x="74" y="60"/>
                  </a:cubicBezTo>
                  <a:cubicBezTo>
                    <a:pt x="78" y="54"/>
                    <a:pt x="79" y="47"/>
                    <a:pt x="79" y="39"/>
                  </a:cubicBezTo>
                  <a:cubicBezTo>
                    <a:pt x="79" y="27"/>
                    <a:pt x="74" y="15"/>
                    <a:pt x="62" y="8"/>
                  </a:cubicBezTo>
                  <a:cubicBezTo>
                    <a:pt x="59" y="5"/>
                    <a:pt x="56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2"/>
                    <a:pt x="43" y="1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9" name="Freeform 777"/>
            <p:cNvSpPr>
              <a:spLocks noEditPoints="1"/>
            </p:cNvSpPr>
            <p:nvPr/>
          </p:nvSpPr>
          <p:spPr bwMode="auto">
            <a:xfrm>
              <a:off x="2962" y="3199"/>
              <a:ext cx="137" cy="152"/>
            </a:xfrm>
            <a:custGeom>
              <a:avLst/>
              <a:gdLst>
                <a:gd name="T0" fmla="*/ 43 w 58"/>
                <a:gd name="T1" fmla="*/ 55 h 64"/>
                <a:gd name="T2" fmla="*/ 43 w 58"/>
                <a:gd name="T3" fmla="*/ 56 h 64"/>
                <a:gd name="T4" fmla="*/ 45 w 58"/>
                <a:gd name="T5" fmla="*/ 53 h 64"/>
                <a:gd name="T6" fmla="*/ 48 w 58"/>
                <a:gd name="T7" fmla="*/ 51 h 64"/>
                <a:gd name="T8" fmla="*/ 48 w 58"/>
                <a:gd name="T9" fmla="*/ 49 h 64"/>
                <a:gd name="T10" fmla="*/ 51 w 58"/>
                <a:gd name="T11" fmla="*/ 47 h 64"/>
                <a:gd name="T12" fmla="*/ 48 w 58"/>
                <a:gd name="T13" fmla="*/ 49 h 64"/>
                <a:gd name="T14" fmla="*/ 51 w 58"/>
                <a:gd name="T15" fmla="*/ 45 h 64"/>
                <a:gd name="T16" fmla="*/ 52 w 58"/>
                <a:gd name="T17" fmla="*/ 41 h 64"/>
                <a:gd name="T18" fmla="*/ 51 w 58"/>
                <a:gd name="T19" fmla="*/ 45 h 64"/>
                <a:gd name="T20" fmla="*/ 52 w 58"/>
                <a:gd name="T21" fmla="*/ 40 h 64"/>
                <a:gd name="T22" fmla="*/ 54 w 58"/>
                <a:gd name="T23" fmla="*/ 36 h 64"/>
                <a:gd name="T24" fmla="*/ 54 w 58"/>
                <a:gd name="T25" fmla="*/ 35 h 64"/>
                <a:gd name="T26" fmla="*/ 54 w 58"/>
                <a:gd name="T27" fmla="*/ 30 h 64"/>
                <a:gd name="T28" fmla="*/ 55 w 58"/>
                <a:gd name="T29" fmla="*/ 30 h 64"/>
                <a:gd name="T30" fmla="*/ 55 w 58"/>
                <a:gd name="T31" fmla="*/ 28 h 64"/>
                <a:gd name="T32" fmla="*/ 53 w 58"/>
                <a:gd name="T33" fmla="*/ 25 h 64"/>
                <a:gd name="T34" fmla="*/ 55 w 58"/>
                <a:gd name="T35" fmla="*/ 28 h 64"/>
                <a:gd name="T36" fmla="*/ 53 w 58"/>
                <a:gd name="T37" fmla="*/ 23 h 64"/>
                <a:gd name="T38" fmla="*/ 53 w 58"/>
                <a:gd name="T39" fmla="*/ 20 h 64"/>
                <a:gd name="T40" fmla="*/ 52 w 58"/>
                <a:gd name="T41" fmla="*/ 18 h 64"/>
                <a:gd name="T42" fmla="*/ 51 w 58"/>
                <a:gd name="T43" fmla="*/ 16 h 64"/>
                <a:gd name="T44" fmla="*/ 52 w 58"/>
                <a:gd name="T45" fmla="*/ 18 h 64"/>
                <a:gd name="T46" fmla="*/ 50 w 58"/>
                <a:gd name="T47" fmla="*/ 14 h 64"/>
                <a:gd name="T48" fmla="*/ 50 w 58"/>
                <a:gd name="T49" fmla="*/ 14 h 64"/>
                <a:gd name="T50" fmla="*/ 22 w 58"/>
                <a:gd name="T51" fmla="*/ 60 h 64"/>
                <a:gd name="T52" fmla="*/ 4 w 58"/>
                <a:gd name="T53" fmla="*/ 34 h 64"/>
                <a:gd name="T54" fmla="*/ 17 w 58"/>
                <a:gd name="T55" fmla="*/ 9 h 64"/>
                <a:gd name="T56" fmla="*/ 32 w 58"/>
                <a:gd name="T57" fmla="*/ 3 h 64"/>
                <a:gd name="T58" fmla="*/ 34 w 58"/>
                <a:gd name="T59" fmla="*/ 4 h 64"/>
                <a:gd name="T60" fmla="*/ 50 w 58"/>
                <a:gd name="T61" fmla="*/ 28 h 64"/>
                <a:gd name="T62" fmla="*/ 50 w 58"/>
                <a:gd name="T63" fmla="*/ 29 h 64"/>
                <a:gd name="T64" fmla="*/ 23 w 58"/>
                <a:gd name="T65" fmla="*/ 60 h 64"/>
                <a:gd name="T66" fmla="*/ 22 w 58"/>
                <a:gd name="T67" fmla="*/ 60 h 64"/>
                <a:gd name="T68" fmla="*/ 32 w 58"/>
                <a:gd name="T69" fmla="*/ 0 h 64"/>
                <a:gd name="T70" fmla="*/ 15 w 58"/>
                <a:gd name="T71" fmla="*/ 6 h 64"/>
                <a:gd name="T72" fmla="*/ 0 w 58"/>
                <a:gd name="T73" fmla="*/ 34 h 64"/>
                <a:gd name="T74" fmla="*/ 28 w 58"/>
                <a:gd name="T75" fmla="*/ 64 h 64"/>
                <a:gd name="T76" fmla="*/ 58 w 58"/>
                <a:gd name="T77" fmla="*/ 30 h 64"/>
                <a:gd name="T78" fmla="*/ 32 w 5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64">
                  <a:moveTo>
                    <a:pt x="43" y="56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6"/>
                    <a:pt x="43" y="56"/>
                    <a:pt x="43" y="56"/>
                  </a:cubicBezTo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2"/>
                    <a:pt x="46" y="53"/>
                    <a:pt x="45" y="53"/>
                  </a:cubicBezTo>
                  <a:moveTo>
                    <a:pt x="48" y="49"/>
                  </a:moveTo>
                  <a:cubicBezTo>
                    <a:pt x="49" y="48"/>
                    <a:pt x="49" y="48"/>
                    <a:pt x="50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moveTo>
                    <a:pt x="51" y="45"/>
                  </a:moveTo>
                  <a:cubicBezTo>
                    <a:pt x="51" y="45"/>
                    <a:pt x="51" y="45"/>
                    <a:pt x="50" y="45"/>
                  </a:cubicBezTo>
                  <a:cubicBezTo>
                    <a:pt x="51" y="44"/>
                    <a:pt x="51" y="43"/>
                    <a:pt x="52" y="41"/>
                  </a:cubicBezTo>
                  <a:cubicBezTo>
                    <a:pt x="52" y="42"/>
                    <a:pt x="52" y="42"/>
                    <a:pt x="53" y="42"/>
                  </a:cubicBezTo>
                  <a:cubicBezTo>
                    <a:pt x="52" y="43"/>
                    <a:pt x="52" y="44"/>
                    <a:pt x="51" y="45"/>
                  </a:cubicBezTo>
                  <a:moveTo>
                    <a:pt x="53" y="40"/>
                  </a:moveTo>
                  <a:cubicBezTo>
                    <a:pt x="53" y="40"/>
                    <a:pt x="52" y="40"/>
                    <a:pt x="52" y="40"/>
                  </a:cubicBezTo>
                  <a:cubicBezTo>
                    <a:pt x="52" y="39"/>
                    <a:pt x="53" y="37"/>
                    <a:pt x="53" y="36"/>
                  </a:cubicBezTo>
                  <a:cubicBezTo>
                    <a:pt x="53" y="36"/>
                    <a:pt x="54" y="36"/>
                    <a:pt x="54" y="36"/>
                  </a:cubicBezTo>
                  <a:cubicBezTo>
                    <a:pt x="54" y="38"/>
                    <a:pt x="54" y="39"/>
                    <a:pt x="53" y="40"/>
                  </a:cubicBezTo>
                  <a:moveTo>
                    <a:pt x="54" y="35"/>
                  </a:moveTo>
                  <a:cubicBezTo>
                    <a:pt x="54" y="34"/>
                    <a:pt x="54" y="34"/>
                    <a:pt x="53" y="34"/>
                  </a:cubicBezTo>
                  <a:cubicBezTo>
                    <a:pt x="53" y="33"/>
                    <a:pt x="54" y="31"/>
                    <a:pt x="54" y="30"/>
                  </a:cubicBezTo>
                  <a:cubicBezTo>
                    <a:pt x="54" y="30"/>
                    <a:pt x="54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2"/>
                    <a:pt x="55" y="33"/>
                    <a:pt x="54" y="35"/>
                  </a:cubicBezTo>
                  <a:moveTo>
                    <a:pt x="55" y="28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3" y="26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5" y="27"/>
                    <a:pt x="55" y="28"/>
                  </a:cubicBezTo>
                  <a:moveTo>
                    <a:pt x="54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1"/>
                    <a:pt x="5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4" y="22"/>
                    <a:pt x="54" y="23"/>
                  </a:cubicBezTo>
                  <a:moveTo>
                    <a:pt x="52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1" y="17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8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22" y="60"/>
                  </a:moveTo>
                  <a:cubicBezTo>
                    <a:pt x="20" y="59"/>
                    <a:pt x="18" y="59"/>
                    <a:pt x="16" y="57"/>
                  </a:cubicBezTo>
                  <a:cubicBezTo>
                    <a:pt x="8" y="53"/>
                    <a:pt x="4" y="43"/>
                    <a:pt x="4" y="34"/>
                  </a:cubicBezTo>
                  <a:cubicBezTo>
                    <a:pt x="4" y="30"/>
                    <a:pt x="4" y="26"/>
                    <a:pt x="6" y="22"/>
                  </a:cubicBezTo>
                  <a:cubicBezTo>
                    <a:pt x="8" y="17"/>
                    <a:pt x="12" y="12"/>
                    <a:pt x="17" y="9"/>
                  </a:cubicBezTo>
                  <a:cubicBezTo>
                    <a:pt x="21" y="6"/>
                    <a:pt x="27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46" y="11"/>
                    <a:pt x="50" y="19"/>
                    <a:pt x="50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49" y="40"/>
                    <a:pt x="47" y="45"/>
                  </a:cubicBezTo>
                  <a:cubicBezTo>
                    <a:pt x="43" y="54"/>
                    <a:pt x="3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3"/>
                    <a:pt x="15" y="6"/>
                  </a:cubicBezTo>
                  <a:cubicBezTo>
                    <a:pt x="10" y="10"/>
                    <a:pt x="6" y="15"/>
                    <a:pt x="3" y="21"/>
                  </a:cubicBezTo>
                  <a:cubicBezTo>
                    <a:pt x="1" y="25"/>
                    <a:pt x="0" y="29"/>
                    <a:pt x="0" y="34"/>
                  </a:cubicBezTo>
                  <a:cubicBezTo>
                    <a:pt x="0" y="44"/>
                    <a:pt x="5" y="55"/>
                    <a:pt x="14" y="60"/>
                  </a:cubicBezTo>
                  <a:cubicBezTo>
                    <a:pt x="19" y="63"/>
                    <a:pt x="23" y="64"/>
                    <a:pt x="28" y="64"/>
                  </a:cubicBezTo>
                  <a:cubicBezTo>
                    <a:pt x="39" y="64"/>
                    <a:pt x="49" y="57"/>
                    <a:pt x="54" y="47"/>
                  </a:cubicBezTo>
                  <a:cubicBezTo>
                    <a:pt x="57" y="42"/>
                    <a:pt x="58" y="36"/>
                    <a:pt x="58" y="30"/>
                  </a:cubicBezTo>
                  <a:cubicBezTo>
                    <a:pt x="58" y="20"/>
                    <a:pt x="54" y="10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0" name="Freeform 778"/>
            <p:cNvSpPr>
              <a:spLocks noEditPoints="1"/>
            </p:cNvSpPr>
            <p:nvPr/>
          </p:nvSpPr>
          <p:spPr bwMode="auto">
            <a:xfrm>
              <a:off x="2995" y="3220"/>
              <a:ext cx="69" cy="114"/>
            </a:xfrm>
            <a:custGeom>
              <a:avLst/>
              <a:gdLst>
                <a:gd name="T0" fmla="*/ 17 w 29"/>
                <a:gd name="T1" fmla="*/ 7 h 48"/>
                <a:gd name="T2" fmla="*/ 19 w 29"/>
                <a:gd name="T3" fmla="*/ 4 h 48"/>
                <a:gd name="T4" fmla="*/ 20 w 29"/>
                <a:gd name="T5" fmla="*/ 6 h 48"/>
                <a:gd name="T6" fmla="*/ 20 w 29"/>
                <a:gd name="T7" fmla="*/ 10 h 48"/>
                <a:gd name="T8" fmla="*/ 23 w 29"/>
                <a:gd name="T9" fmla="*/ 16 h 48"/>
                <a:gd name="T10" fmla="*/ 20 w 29"/>
                <a:gd name="T11" fmla="*/ 13 h 48"/>
                <a:gd name="T12" fmla="*/ 12 w 29"/>
                <a:gd name="T13" fmla="*/ 11 h 48"/>
                <a:gd name="T14" fmla="*/ 12 w 29"/>
                <a:gd name="T15" fmla="*/ 19 h 48"/>
                <a:gd name="T16" fmla="*/ 21 w 29"/>
                <a:gd name="T17" fmla="*/ 32 h 48"/>
                <a:gd name="T18" fmla="*/ 13 w 29"/>
                <a:gd name="T19" fmla="*/ 38 h 48"/>
                <a:gd name="T20" fmla="*/ 11 w 29"/>
                <a:gd name="T21" fmla="*/ 40 h 48"/>
                <a:gd name="T22" fmla="*/ 10 w 29"/>
                <a:gd name="T23" fmla="*/ 44 h 48"/>
                <a:gd name="T24" fmla="*/ 9 w 29"/>
                <a:gd name="T25" fmla="*/ 40 h 48"/>
                <a:gd name="T26" fmla="*/ 3 w 29"/>
                <a:gd name="T27" fmla="*/ 30 h 48"/>
                <a:gd name="T28" fmla="*/ 11 w 29"/>
                <a:gd name="T29" fmla="*/ 36 h 48"/>
                <a:gd name="T30" fmla="*/ 19 w 29"/>
                <a:gd name="T31" fmla="*/ 31 h 48"/>
                <a:gd name="T32" fmla="*/ 15 w 29"/>
                <a:gd name="T33" fmla="*/ 25 h 48"/>
                <a:gd name="T34" fmla="*/ 7 w 29"/>
                <a:gd name="T35" fmla="*/ 14 h 48"/>
                <a:gd name="T36" fmla="*/ 13 w 29"/>
                <a:gd name="T37" fmla="*/ 7 h 48"/>
                <a:gd name="T38" fmla="*/ 17 w 29"/>
                <a:gd name="T39" fmla="*/ 0 h 48"/>
                <a:gd name="T40" fmla="*/ 15 w 29"/>
                <a:gd name="T41" fmla="*/ 3 h 48"/>
                <a:gd name="T42" fmla="*/ 8 w 29"/>
                <a:gd name="T43" fmla="*/ 6 h 48"/>
                <a:gd name="T44" fmla="*/ 8 w 29"/>
                <a:gd name="T45" fmla="*/ 23 h 48"/>
                <a:gd name="T46" fmla="*/ 15 w 29"/>
                <a:gd name="T47" fmla="*/ 31 h 48"/>
                <a:gd name="T48" fmla="*/ 13 w 29"/>
                <a:gd name="T49" fmla="*/ 33 h 48"/>
                <a:gd name="T50" fmla="*/ 8 w 29"/>
                <a:gd name="T51" fmla="*/ 29 h 48"/>
                <a:gd name="T52" fmla="*/ 2 w 29"/>
                <a:gd name="T53" fmla="*/ 26 h 48"/>
                <a:gd name="T54" fmla="*/ 6 w 29"/>
                <a:gd name="T55" fmla="*/ 40 h 48"/>
                <a:gd name="T56" fmla="*/ 5 w 29"/>
                <a:gd name="T57" fmla="*/ 44 h 48"/>
                <a:gd name="T58" fmla="*/ 6 w 29"/>
                <a:gd name="T59" fmla="*/ 46 h 48"/>
                <a:gd name="T60" fmla="*/ 10 w 29"/>
                <a:gd name="T61" fmla="*/ 48 h 48"/>
                <a:gd name="T62" fmla="*/ 13 w 29"/>
                <a:gd name="T63" fmla="*/ 47 h 48"/>
                <a:gd name="T64" fmla="*/ 16 w 29"/>
                <a:gd name="T65" fmla="*/ 41 h 48"/>
                <a:gd name="T66" fmla="*/ 24 w 29"/>
                <a:gd name="T67" fmla="*/ 29 h 48"/>
                <a:gd name="T68" fmla="*/ 13 w 29"/>
                <a:gd name="T69" fmla="*/ 15 h 48"/>
                <a:gd name="T70" fmla="*/ 14 w 29"/>
                <a:gd name="T71" fmla="*/ 14 h 48"/>
                <a:gd name="T72" fmla="*/ 20 w 29"/>
                <a:gd name="T73" fmla="*/ 17 h 48"/>
                <a:gd name="T74" fmla="*/ 21 w 29"/>
                <a:gd name="T75" fmla="*/ 19 h 48"/>
                <a:gd name="T76" fmla="*/ 26 w 29"/>
                <a:gd name="T77" fmla="*/ 20 h 48"/>
                <a:gd name="T78" fmla="*/ 29 w 29"/>
                <a:gd name="T79" fmla="*/ 17 h 48"/>
                <a:gd name="T80" fmla="*/ 24 w 29"/>
                <a:gd name="T81" fmla="*/ 4 h 48"/>
                <a:gd name="T82" fmla="*/ 20 w 29"/>
                <a:gd name="T83" fmla="*/ 0 h 48"/>
                <a:gd name="T84" fmla="*/ 18 w 29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48">
                  <a:moveTo>
                    <a:pt x="15" y="8"/>
                  </a:move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6"/>
                    <a:pt x="18" y="5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3" y="11"/>
                    <a:pt x="25" y="14"/>
                    <a:pt x="25" y="17"/>
                  </a:cubicBezTo>
                  <a:cubicBezTo>
                    <a:pt x="25" y="17"/>
                    <a:pt x="24" y="17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1" y="13"/>
                    <a:pt x="20" y="13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6" y="11"/>
                    <a:pt x="15" y="11"/>
                    <a:pt x="14" y="11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7"/>
                    <a:pt x="11" y="18"/>
                    <a:pt x="12" y="19"/>
                  </a:cubicBezTo>
                  <a:cubicBezTo>
                    <a:pt x="14" y="21"/>
                    <a:pt x="16" y="23"/>
                    <a:pt x="17" y="25"/>
                  </a:cubicBezTo>
                  <a:cubicBezTo>
                    <a:pt x="19" y="26"/>
                    <a:pt x="20" y="28"/>
                    <a:pt x="21" y="30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1" y="34"/>
                    <a:pt x="20" y="35"/>
                    <a:pt x="19" y="37"/>
                  </a:cubicBezTo>
                  <a:cubicBezTo>
                    <a:pt x="19" y="37"/>
                    <a:pt x="17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9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3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8" y="37"/>
                    <a:pt x="8" y="37"/>
                    <a:pt x="7" y="37"/>
                  </a:cubicBezTo>
                  <a:cubicBezTo>
                    <a:pt x="5" y="36"/>
                    <a:pt x="3" y="33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6" y="33"/>
                    <a:pt x="9" y="35"/>
                    <a:pt x="11" y="36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6"/>
                    <a:pt x="15" y="36"/>
                    <a:pt x="17" y="35"/>
                  </a:cubicBezTo>
                  <a:cubicBezTo>
                    <a:pt x="18" y="34"/>
                    <a:pt x="19" y="33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7" y="27"/>
                    <a:pt x="16" y="26"/>
                    <a:pt x="15" y="25"/>
                  </a:cubicBezTo>
                  <a:cubicBezTo>
                    <a:pt x="13" y="24"/>
                    <a:pt x="12" y="22"/>
                    <a:pt x="10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7"/>
                    <a:pt x="7" y="16"/>
                    <a:pt x="7" y="14"/>
                  </a:cubicBezTo>
                  <a:cubicBezTo>
                    <a:pt x="7" y="12"/>
                    <a:pt x="7" y="11"/>
                    <a:pt x="10" y="9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5" y="8"/>
                    <a:pt x="3" y="11"/>
                    <a:pt x="3" y="14"/>
                  </a:cubicBezTo>
                  <a:cubicBezTo>
                    <a:pt x="3" y="16"/>
                    <a:pt x="4" y="18"/>
                    <a:pt x="5" y="20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10" y="25"/>
                    <a:pt x="11" y="26"/>
                    <a:pt x="13" y="28"/>
                  </a:cubicBezTo>
                  <a:cubicBezTo>
                    <a:pt x="14" y="28"/>
                    <a:pt x="14" y="29"/>
                    <a:pt x="15" y="29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8" y="28"/>
                    <a:pt x="8" y="28"/>
                    <a:pt x="7" y="27"/>
                  </a:cubicBezTo>
                  <a:cubicBezTo>
                    <a:pt x="5" y="27"/>
                    <a:pt x="4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4"/>
                    <a:pt x="2" y="38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6" y="43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9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3" y="45"/>
                    <a:pt x="13" y="44"/>
                    <a:pt x="14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5" y="41"/>
                    <a:pt x="16" y="41"/>
                  </a:cubicBezTo>
                  <a:cubicBezTo>
                    <a:pt x="18" y="41"/>
                    <a:pt x="20" y="40"/>
                    <a:pt x="21" y="39"/>
                  </a:cubicBezTo>
                  <a:cubicBezTo>
                    <a:pt x="23" y="37"/>
                    <a:pt x="24" y="34"/>
                    <a:pt x="24" y="32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3" y="26"/>
                    <a:pt x="21" y="24"/>
                    <a:pt x="20" y="22"/>
                  </a:cubicBezTo>
                  <a:cubicBezTo>
                    <a:pt x="18" y="20"/>
                    <a:pt x="16" y="19"/>
                    <a:pt x="14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3"/>
                    <a:pt x="26" y="9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0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1" name="Rectangle 779"/>
            <p:cNvSpPr>
              <a:spLocks noChangeArrowheads="1"/>
            </p:cNvSpPr>
            <p:nvPr/>
          </p:nvSpPr>
          <p:spPr bwMode="auto">
            <a:xfrm>
              <a:off x="3016" y="3310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2" name="Freeform 780"/>
            <p:cNvSpPr>
              <a:spLocks/>
            </p:cNvSpPr>
            <p:nvPr/>
          </p:nvSpPr>
          <p:spPr bwMode="auto">
            <a:xfrm>
              <a:off x="3016" y="33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3" name="Freeform 781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4" name="Freeform 782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5" name="Freeform 783"/>
            <p:cNvSpPr>
              <a:spLocks noEditPoints="1"/>
            </p:cNvSpPr>
            <p:nvPr/>
          </p:nvSpPr>
          <p:spPr bwMode="auto">
            <a:xfrm>
              <a:off x="3035" y="2513"/>
              <a:ext cx="171" cy="68"/>
            </a:xfrm>
            <a:custGeom>
              <a:avLst/>
              <a:gdLst>
                <a:gd name="T0" fmla="*/ 35 w 72"/>
                <a:gd name="T1" fmla="*/ 25 h 29"/>
                <a:gd name="T2" fmla="*/ 51 w 72"/>
                <a:gd name="T3" fmla="*/ 16 h 29"/>
                <a:gd name="T4" fmla="*/ 56 w 72"/>
                <a:gd name="T5" fmla="*/ 13 h 29"/>
                <a:gd name="T6" fmla="*/ 63 w 72"/>
                <a:gd name="T7" fmla="*/ 16 h 29"/>
                <a:gd name="T8" fmla="*/ 47 w 72"/>
                <a:gd name="T9" fmla="*/ 24 h 29"/>
                <a:gd name="T10" fmla="*/ 48 w 72"/>
                <a:gd name="T11" fmla="*/ 21 h 29"/>
                <a:gd name="T12" fmla="*/ 45 w 72"/>
                <a:gd name="T13" fmla="*/ 17 h 29"/>
                <a:gd name="T14" fmla="*/ 39 w 72"/>
                <a:gd name="T15" fmla="*/ 13 h 29"/>
                <a:gd name="T16" fmla="*/ 41 w 72"/>
                <a:gd name="T17" fmla="*/ 13 h 29"/>
                <a:gd name="T18" fmla="*/ 49 w 72"/>
                <a:gd name="T19" fmla="*/ 16 h 29"/>
                <a:gd name="T20" fmla="*/ 9 w 72"/>
                <a:gd name="T21" fmla="*/ 16 h 29"/>
                <a:gd name="T22" fmla="*/ 26 w 72"/>
                <a:gd name="T23" fmla="*/ 12 h 29"/>
                <a:gd name="T24" fmla="*/ 27 w 72"/>
                <a:gd name="T25" fmla="*/ 14 h 29"/>
                <a:gd name="T26" fmla="*/ 25 w 72"/>
                <a:gd name="T27" fmla="*/ 15 h 29"/>
                <a:gd name="T28" fmla="*/ 17 w 72"/>
                <a:gd name="T29" fmla="*/ 17 h 29"/>
                <a:gd name="T30" fmla="*/ 16 w 72"/>
                <a:gd name="T31" fmla="*/ 19 h 29"/>
                <a:gd name="T32" fmla="*/ 21 w 72"/>
                <a:gd name="T33" fmla="*/ 22 h 29"/>
                <a:gd name="T34" fmla="*/ 23 w 72"/>
                <a:gd name="T35" fmla="*/ 25 h 29"/>
                <a:gd name="T36" fmla="*/ 6 w 72"/>
                <a:gd name="T37" fmla="*/ 19 h 29"/>
                <a:gd name="T38" fmla="*/ 9 w 72"/>
                <a:gd name="T39" fmla="*/ 16 h 29"/>
                <a:gd name="T40" fmla="*/ 41 w 72"/>
                <a:gd name="T41" fmla="*/ 9 h 29"/>
                <a:gd name="T42" fmla="*/ 45 w 72"/>
                <a:gd name="T43" fmla="*/ 8 h 29"/>
                <a:gd name="T44" fmla="*/ 51 w 72"/>
                <a:gd name="T45" fmla="*/ 12 h 29"/>
                <a:gd name="T46" fmla="*/ 50 w 72"/>
                <a:gd name="T47" fmla="*/ 13 h 29"/>
                <a:gd name="T48" fmla="*/ 45 w 72"/>
                <a:gd name="T49" fmla="*/ 12 h 29"/>
                <a:gd name="T50" fmla="*/ 37 w 72"/>
                <a:gd name="T51" fmla="*/ 11 h 29"/>
                <a:gd name="T52" fmla="*/ 36 w 72"/>
                <a:gd name="T53" fmla="*/ 12 h 29"/>
                <a:gd name="T54" fmla="*/ 38 w 72"/>
                <a:gd name="T55" fmla="*/ 16 h 29"/>
                <a:gd name="T56" fmla="*/ 45 w 72"/>
                <a:gd name="T57" fmla="*/ 21 h 29"/>
                <a:gd name="T58" fmla="*/ 38 w 72"/>
                <a:gd name="T59" fmla="*/ 23 h 29"/>
                <a:gd name="T60" fmla="*/ 34 w 72"/>
                <a:gd name="T61" fmla="*/ 23 h 29"/>
                <a:gd name="T62" fmla="*/ 30 w 72"/>
                <a:gd name="T63" fmla="*/ 25 h 29"/>
                <a:gd name="T64" fmla="*/ 29 w 72"/>
                <a:gd name="T65" fmla="*/ 25 h 29"/>
                <a:gd name="T66" fmla="*/ 27 w 72"/>
                <a:gd name="T67" fmla="*/ 23 h 29"/>
                <a:gd name="T68" fmla="*/ 27 w 72"/>
                <a:gd name="T69" fmla="*/ 21 h 29"/>
                <a:gd name="T70" fmla="*/ 24 w 72"/>
                <a:gd name="T71" fmla="*/ 18 h 29"/>
                <a:gd name="T72" fmla="*/ 36 w 72"/>
                <a:gd name="T73" fmla="*/ 20 h 29"/>
                <a:gd name="T74" fmla="*/ 37 w 72"/>
                <a:gd name="T75" fmla="*/ 17 h 29"/>
                <a:gd name="T76" fmla="*/ 30 w 72"/>
                <a:gd name="T77" fmla="*/ 14 h 29"/>
                <a:gd name="T78" fmla="*/ 29 w 72"/>
                <a:gd name="T79" fmla="*/ 13 h 29"/>
                <a:gd name="T80" fmla="*/ 31 w 72"/>
                <a:gd name="T81" fmla="*/ 10 h 29"/>
                <a:gd name="T82" fmla="*/ 37 w 72"/>
                <a:gd name="T83" fmla="*/ 9 h 29"/>
                <a:gd name="T84" fmla="*/ 40 w 72"/>
                <a:gd name="T85" fmla="*/ 9 h 29"/>
                <a:gd name="T86" fmla="*/ 4 w 72"/>
                <a:gd name="T87" fmla="*/ 15 h 29"/>
                <a:gd name="T88" fmla="*/ 61 w 72"/>
                <a:gd name="T89" fmla="*/ 7 h 29"/>
                <a:gd name="T90" fmla="*/ 68 w 72"/>
                <a:gd name="T91" fmla="*/ 15 h 29"/>
                <a:gd name="T92" fmla="*/ 58 w 72"/>
                <a:gd name="T93" fmla="*/ 10 h 29"/>
                <a:gd name="T94" fmla="*/ 49 w 72"/>
                <a:gd name="T95" fmla="*/ 8 h 29"/>
                <a:gd name="T96" fmla="*/ 42 w 72"/>
                <a:gd name="T97" fmla="*/ 5 h 29"/>
                <a:gd name="T98" fmla="*/ 40 w 72"/>
                <a:gd name="T99" fmla="*/ 7 h 29"/>
                <a:gd name="T100" fmla="*/ 31 w 72"/>
                <a:gd name="T101" fmla="*/ 7 h 29"/>
                <a:gd name="T102" fmla="*/ 8 w 72"/>
                <a:gd name="T103" fmla="*/ 12 h 29"/>
                <a:gd name="T104" fmla="*/ 8 w 72"/>
                <a:gd name="T105" fmla="*/ 13 h 29"/>
                <a:gd name="T106" fmla="*/ 4 w 72"/>
                <a:gd name="T107" fmla="*/ 16 h 29"/>
                <a:gd name="T108" fmla="*/ 0 w 72"/>
                <a:gd name="T109" fmla="*/ 14 h 29"/>
                <a:gd name="T110" fmla="*/ 32 w 72"/>
                <a:gd name="T111" fmla="*/ 29 h 29"/>
                <a:gd name="T112" fmla="*/ 71 w 72"/>
                <a:gd name="T113" fmla="*/ 16 h 29"/>
                <a:gd name="T114" fmla="*/ 62 w 72"/>
                <a:gd name="T11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29"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50" y="16"/>
                  </a:moveTo>
                  <a:cubicBezTo>
                    <a:pt x="50" y="16"/>
                    <a:pt x="51" y="16"/>
                    <a:pt x="51" y="16"/>
                  </a:cubicBezTo>
                  <a:cubicBezTo>
                    <a:pt x="52" y="15"/>
                    <a:pt x="54" y="15"/>
                    <a:pt x="54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1" y="15"/>
                    <a:pt x="63" y="16"/>
                  </a:cubicBezTo>
                  <a:cubicBezTo>
                    <a:pt x="64" y="17"/>
                    <a:pt x="64" y="18"/>
                    <a:pt x="64" y="19"/>
                  </a:cubicBezTo>
                  <a:cubicBezTo>
                    <a:pt x="64" y="19"/>
                    <a:pt x="64" y="19"/>
                    <a:pt x="63" y="19"/>
                  </a:cubicBezTo>
                  <a:cubicBezTo>
                    <a:pt x="59" y="22"/>
                    <a:pt x="53" y="23"/>
                    <a:pt x="47" y="24"/>
                  </a:cubicBezTo>
                  <a:cubicBezTo>
                    <a:pt x="47" y="24"/>
                    <a:pt x="46" y="24"/>
                    <a:pt x="45" y="24"/>
                  </a:cubicBezTo>
                  <a:cubicBezTo>
                    <a:pt x="46" y="24"/>
                    <a:pt x="46" y="24"/>
                    <a:pt x="47" y="24"/>
                  </a:cubicBezTo>
                  <a:cubicBezTo>
                    <a:pt x="47" y="23"/>
                    <a:pt x="48" y="22"/>
                    <a:pt x="48" y="21"/>
                  </a:cubicBezTo>
                  <a:cubicBezTo>
                    <a:pt x="48" y="20"/>
                    <a:pt x="47" y="19"/>
                    <a:pt x="47" y="18"/>
                  </a:cubicBezTo>
                  <a:cubicBezTo>
                    <a:pt x="46" y="18"/>
                    <a:pt x="46" y="18"/>
                    <a:pt x="4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6"/>
                    <a:pt x="41" y="15"/>
                    <a:pt x="40" y="14"/>
                  </a:cubicBezTo>
                  <a:cubicBezTo>
                    <a:pt x="40" y="14"/>
                    <a:pt x="39" y="14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4" y="14"/>
                    <a:pt x="45" y="15"/>
                  </a:cubicBezTo>
                  <a:cubicBezTo>
                    <a:pt x="46" y="15"/>
                    <a:pt x="47" y="15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6"/>
                  </a:cubicBezTo>
                  <a:moveTo>
                    <a:pt x="9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6"/>
                    <a:pt x="29" y="16"/>
                  </a:cubicBezTo>
                  <a:cubicBezTo>
                    <a:pt x="28" y="16"/>
                    <a:pt x="26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1" y="15"/>
                    <a:pt x="20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1"/>
                    <a:pt x="19" y="21"/>
                    <a:pt x="21" y="22"/>
                  </a:cubicBezTo>
                  <a:cubicBezTo>
                    <a:pt x="22" y="22"/>
                    <a:pt x="23" y="23"/>
                    <a:pt x="24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5" y="24"/>
                    <a:pt x="9" y="22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7"/>
                  </a:cubicBezTo>
                  <a:cubicBezTo>
                    <a:pt x="8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40" y="9"/>
                  </a:moveTo>
                  <a:cubicBezTo>
                    <a:pt x="40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4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7" y="10"/>
                    <a:pt x="49" y="11"/>
                    <a:pt x="51" y="12"/>
                  </a:cubicBezTo>
                  <a:cubicBezTo>
                    <a:pt x="51" y="12"/>
                    <a:pt x="52" y="12"/>
                    <a:pt x="53" y="13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7" y="15"/>
                    <a:pt x="37" y="15"/>
                    <a:pt x="38" y="16"/>
                  </a:cubicBezTo>
                  <a:cubicBezTo>
                    <a:pt x="39" y="17"/>
                    <a:pt x="42" y="18"/>
                    <a:pt x="44" y="19"/>
                  </a:cubicBezTo>
                  <a:cubicBezTo>
                    <a:pt x="44" y="19"/>
                    <a:pt x="44" y="19"/>
                    <a:pt x="45" y="20"/>
                  </a:cubicBezTo>
                  <a:cubicBezTo>
                    <a:pt x="45" y="20"/>
                    <a:pt x="45" y="21"/>
                    <a:pt x="45" y="2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3" y="22"/>
                    <a:pt x="42" y="23"/>
                  </a:cubicBezTo>
                  <a:cubicBezTo>
                    <a:pt x="41" y="23"/>
                    <a:pt x="40" y="23"/>
                    <a:pt x="38" y="23"/>
                  </a:cubicBezTo>
                  <a:cubicBezTo>
                    <a:pt x="37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1" y="25"/>
                    <a:pt x="31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7" y="25"/>
                    <a:pt x="26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7" y="21"/>
                    <a:pt x="27" y="21"/>
                  </a:cubicBezTo>
                  <a:cubicBezTo>
                    <a:pt x="25" y="21"/>
                    <a:pt x="23" y="20"/>
                    <a:pt x="22" y="20"/>
                  </a:cubicBezTo>
                  <a:cubicBezTo>
                    <a:pt x="21" y="19"/>
                    <a:pt x="20" y="19"/>
                    <a:pt x="19" y="19"/>
                  </a:cubicBezTo>
                  <a:cubicBezTo>
                    <a:pt x="21" y="18"/>
                    <a:pt x="23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9"/>
                    <a:pt x="33" y="20"/>
                    <a:pt x="3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8" y="19"/>
                    <a:pt x="38" y="18"/>
                  </a:cubicBezTo>
                  <a:cubicBezTo>
                    <a:pt x="38" y="18"/>
                    <a:pt x="37" y="18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6"/>
                    <a:pt x="33" y="15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9" y="11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9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5" y="11"/>
                    <a:pt x="7" y="11"/>
                  </a:cubicBezTo>
                  <a:cubicBezTo>
                    <a:pt x="16" y="5"/>
                    <a:pt x="27" y="3"/>
                    <a:pt x="37" y="3"/>
                  </a:cubicBezTo>
                  <a:cubicBezTo>
                    <a:pt x="45" y="3"/>
                    <a:pt x="53" y="4"/>
                    <a:pt x="61" y="7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8" y="11"/>
                    <a:pt x="68" y="13"/>
                    <a:pt x="68" y="1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5"/>
                    <a:pt x="68" y="16"/>
                    <a:pt x="67" y="16"/>
                  </a:cubicBezTo>
                  <a:cubicBezTo>
                    <a:pt x="67" y="15"/>
                    <a:pt x="66" y="14"/>
                    <a:pt x="65" y="14"/>
                  </a:cubicBezTo>
                  <a:cubicBezTo>
                    <a:pt x="63" y="12"/>
                    <a:pt x="61" y="11"/>
                    <a:pt x="58" y="10"/>
                  </a:cubicBezTo>
                  <a:cubicBezTo>
                    <a:pt x="58" y="10"/>
                    <a:pt x="56" y="10"/>
                    <a:pt x="54" y="9"/>
                  </a:cubicBezTo>
                  <a:cubicBezTo>
                    <a:pt x="52" y="9"/>
                    <a:pt x="50" y="8"/>
                    <a:pt x="5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9" y="6"/>
                    <a:pt x="49" y="6"/>
                  </a:cubicBezTo>
                  <a:cubicBezTo>
                    <a:pt x="47" y="5"/>
                    <a:pt x="44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5" y="6"/>
                    <a:pt x="34" y="6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7"/>
                    <a:pt x="15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4"/>
                    <a:pt x="5" y="14"/>
                  </a:cubicBezTo>
                  <a:cubicBezTo>
                    <a:pt x="5" y="15"/>
                    <a:pt x="4" y="15"/>
                    <a:pt x="4" y="16"/>
                  </a:cubicBezTo>
                  <a:moveTo>
                    <a:pt x="37" y="0"/>
                  </a:moveTo>
                  <a:cubicBezTo>
                    <a:pt x="26" y="0"/>
                    <a:pt x="15" y="2"/>
                    <a:pt x="5" y="8"/>
                  </a:cubicBezTo>
                  <a:cubicBezTo>
                    <a:pt x="3" y="9"/>
                    <a:pt x="1" y="12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2" y="20"/>
                    <a:pt x="4" y="21"/>
                  </a:cubicBezTo>
                  <a:cubicBezTo>
                    <a:pt x="8" y="25"/>
                    <a:pt x="17" y="29"/>
                    <a:pt x="32" y="29"/>
                  </a:cubicBezTo>
                  <a:cubicBezTo>
                    <a:pt x="37" y="29"/>
                    <a:pt x="46" y="28"/>
                    <a:pt x="54" y="26"/>
                  </a:cubicBezTo>
                  <a:cubicBezTo>
                    <a:pt x="58" y="25"/>
                    <a:pt x="62" y="24"/>
                    <a:pt x="65" y="22"/>
                  </a:cubicBezTo>
                  <a:cubicBezTo>
                    <a:pt x="68" y="21"/>
                    <a:pt x="70" y="19"/>
                    <a:pt x="71" y="16"/>
                  </a:cubicBezTo>
                  <a:cubicBezTo>
                    <a:pt x="72" y="15"/>
                    <a:pt x="72" y="15"/>
                    <a:pt x="72" y="14"/>
                  </a:cubicBezTo>
                  <a:cubicBezTo>
                    <a:pt x="72" y="11"/>
                    <a:pt x="70" y="9"/>
                    <a:pt x="69" y="8"/>
                  </a:cubicBezTo>
                  <a:cubicBezTo>
                    <a:pt x="67" y="6"/>
                    <a:pt x="64" y="5"/>
                    <a:pt x="62" y="4"/>
                  </a:cubicBezTo>
                  <a:cubicBezTo>
                    <a:pt x="54" y="1"/>
                    <a:pt x="46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6" name="Freeform 784"/>
            <p:cNvSpPr>
              <a:spLocks noEditPoints="1"/>
            </p:cNvSpPr>
            <p:nvPr/>
          </p:nvSpPr>
          <p:spPr bwMode="auto">
            <a:xfrm>
              <a:off x="3009" y="2501"/>
              <a:ext cx="220" cy="128"/>
            </a:xfrm>
            <a:custGeom>
              <a:avLst/>
              <a:gdLst>
                <a:gd name="T0" fmla="*/ 43 w 93"/>
                <a:gd name="T1" fmla="*/ 41 h 54"/>
                <a:gd name="T2" fmla="*/ 42 w 93"/>
                <a:gd name="T3" fmla="*/ 51 h 54"/>
                <a:gd name="T4" fmla="*/ 35 w 93"/>
                <a:gd name="T5" fmla="*/ 50 h 54"/>
                <a:gd name="T6" fmla="*/ 41 w 93"/>
                <a:gd name="T7" fmla="*/ 47 h 54"/>
                <a:gd name="T8" fmla="*/ 48 w 93"/>
                <a:gd name="T9" fmla="*/ 41 h 54"/>
                <a:gd name="T10" fmla="*/ 52 w 93"/>
                <a:gd name="T11" fmla="*/ 47 h 54"/>
                <a:gd name="T12" fmla="*/ 54 w 93"/>
                <a:gd name="T13" fmla="*/ 50 h 54"/>
                <a:gd name="T14" fmla="*/ 54 w 93"/>
                <a:gd name="T15" fmla="*/ 47 h 54"/>
                <a:gd name="T16" fmla="*/ 55 w 93"/>
                <a:gd name="T17" fmla="*/ 50 h 54"/>
                <a:gd name="T18" fmla="*/ 28 w 93"/>
                <a:gd name="T19" fmla="*/ 50 h 54"/>
                <a:gd name="T20" fmla="*/ 33 w 93"/>
                <a:gd name="T21" fmla="*/ 41 h 54"/>
                <a:gd name="T22" fmla="*/ 57 w 93"/>
                <a:gd name="T23" fmla="*/ 49 h 54"/>
                <a:gd name="T24" fmla="*/ 58 w 93"/>
                <a:gd name="T25" fmla="*/ 49 h 54"/>
                <a:gd name="T26" fmla="*/ 60 w 93"/>
                <a:gd name="T27" fmla="*/ 39 h 54"/>
                <a:gd name="T28" fmla="*/ 63 w 93"/>
                <a:gd name="T29" fmla="*/ 48 h 54"/>
                <a:gd name="T30" fmla="*/ 26 w 93"/>
                <a:gd name="T31" fmla="*/ 49 h 54"/>
                <a:gd name="T32" fmla="*/ 21 w 93"/>
                <a:gd name="T33" fmla="*/ 38 h 54"/>
                <a:gd name="T34" fmla="*/ 26 w 93"/>
                <a:gd name="T35" fmla="*/ 49 h 54"/>
                <a:gd name="T36" fmla="*/ 64 w 93"/>
                <a:gd name="T37" fmla="*/ 47 h 54"/>
                <a:gd name="T38" fmla="*/ 67 w 93"/>
                <a:gd name="T39" fmla="*/ 43 h 54"/>
                <a:gd name="T40" fmla="*/ 69 w 93"/>
                <a:gd name="T41" fmla="*/ 47 h 54"/>
                <a:gd name="T42" fmla="*/ 70 w 93"/>
                <a:gd name="T43" fmla="*/ 37 h 54"/>
                <a:gd name="T44" fmla="*/ 73 w 93"/>
                <a:gd name="T45" fmla="*/ 46 h 54"/>
                <a:gd name="T46" fmla="*/ 13 w 93"/>
                <a:gd name="T47" fmla="*/ 44 h 54"/>
                <a:gd name="T48" fmla="*/ 19 w 93"/>
                <a:gd name="T49" fmla="*/ 44 h 54"/>
                <a:gd name="T50" fmla="*/ 75 w 93"/>
                <a:gd name="T51" fmla="*/ 45 h 54"/>
                <a:gd name="T52" fmla="*/ 78 w 93"/>
                <a:gd name="T53" fmla="*/ 44 h 54"/>
                <a:gd name="T54" fmla="*/ 9 w 93"/>
                <a:gd name="T55" fmla="*/ 42 h 54"/>
                <a:gd name="T56" fmla="*/ 11 w 93"/>
                <a:gd name="T57" fmla="*/ 35 h 54"/>
                <a:gd name="T58" fmla="*/ 79 w 93"/>
                <a:gd name="T59" fmla="*/ 34 h 54"/>
                <a:gd name="T60" fmla="*/ 84 w 93"/>
                <a:gd name="T61" fmla="*/ 40 h 54"/>
                <a:gd name="T62" fmla="*/ 7 w 93"/>
                <a:gd name="T63" fmla="*/ 40 h 54"/>
                <a:gd name="T64" fmla="*/ 6 w 93"/>
                <a:gd name="T65" fmla="*/ 31 h 54"/>
                <a:gd name="T66" fmla="*/ 4 w 93"/>
                <a:gd name="T67" fmla="*/ 32 h 54"/>
                <a:gd name="T68" fmla="*/ 4 w 93"/>
                <a:gd name="T69" fmla="*/ 29 h 54"/>
                <a:gd name="T70" fmla="*/ 86 w 93"/>
                <a:gd name="T71" fmla="*/ 30 h 54"/>
                <a:gd name="T72" fmla="*/ 89 w 93"/>
                <a:gd name="T73" fmla="*/ 35 h 54"/>
                <a:gd name="T74" fmla="*/ 8 w 93"/>
                <a:gd name="T75" fmla="*/ 28 h 54"/>
                <a:gd name="T76" fmla="*/ 7 w 93"/>
                <a:gd name="T77" fmla="*/ 17 h 54"/>
                <a:gd name="T78" fmla="*/ 79 w 93"/>
                <a:gd name="T79" fmla="*/ 9 h 54"/>
                <a:gd name="T80" fmla="*/ 89 w 93"/>
                <a:gd name="T81" fmla="*/ 21 h 54"/>
                <a:gd name="T82" fmla="*/ 41 w 93"/>
                <a:gd name="T83" fmla="*/ 38 h 54"/>
                <a:gd name="T84" fmla="*/ 10 w 93"/>
                <a:gd name="T85" fmla="*/ 9 h 54"/>
                <a:gd name="T86" fmla="*/ 2 w 93"/>
                <a:gd name="T87" fmla="*/ 21 h 54"/>
                <a:gd name="T88" fmla="*/ 1 w 93"/>
                <a:gd name="T89" fmla="*/ 36 h 54"/>
                <a:gd name="T90" fmla="*/ 41 w 93"/>
                <a:gd name="T91" fmla="*/ 54 h 54"/>
                <a:gd name="T92" fmla="*/ 79 w 93"/>
                <a:gd name="T93" fmla="*/ 47 h 54"/>
                <a:gd name="T94" fmla="*/ 84 w 93"/>
                <a:gd name="T95" fmla="*/ 45 h 54"/>
                <a:gd name="T96" fmla="*/ 86 w 93"/>
                <a:gd name="T97" fmla="*/ 43 h 54"/>
                <a:gd name="T98" fmla="*/ 92 w 93"/>
                <a:gd name="T99" fmla="*/ 32 h 54"/>
                <a:gd name="T100" fmla="*/ 89 w 93"/>
                <a:gd name="T101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" h="54">
                  <a:moveTo>
                    <a:pt x="42" y="51"/>
                  </a:moveTo>
                  <a:cubicBezTo>
                    <a:pt x="42" y="50"/>
                    <a:pt x="42" y="48"/>
                    <a:pt x="42" y="47"/>
                  </a:cubicBezTo>
                  <a:cubicBezTo>
                    <a:pt x="42" y="45"/>
                    <a:pt x="42" y="43"/>
                    <a:pt x="43" y="41"/>
                  </a:cubicBezTo>
                  <a:cubicBezTo>
                    <a:pt x="44" y="41"/>
                    <a:pt x="45" y="41"/>
                    <a:pt x="47" y="41"/>
                  </a:cubicBezTo>
                  <a:cubicBezTo>
                    <a:pt x="47" y="44"/>
                    <a:pt x="47" y="47"/>
                    <a:pt x="48" y="50"/>
                  </a:cubicBezTo>
                  <a:cubicBezTo>
                    <a:pt x="46" y="51"/>
                    <a:pt x="44" y="51"/>
                    <a:pt x="42" y="51"/>
                  </a:cubicBezTo>
                  <a:moveTo>
                    <a:pt x="41" y="51"/>
                  </a:moveTo>
                  <a:cubicBezTo>
                    <a:pt x="39" y="51"/>
                    <a:pt x="37" y="51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7"/>
                    <a:pt x="35" y="44"/>
                    <a:pt x="35" y="41"/>
                  </a:cubicBezTo>
                  <a:cubicBezTo>
                    <a:pt x="37" y="41"/>
                    <a:pt x="39" y="41"/>
                    <a:pt x="41" y="41"/>
                  </a:cubicBezTo>
                  <a:cubicBezTo>
                    <a:pt x="41" y="43"/>
                    <a:pt x="41" y="45"/>
                    <a:pt x="41" y="47"/>
                  </a:cubicBezTo>
                  <a:cubicBezTo>
                    <a:pt x="41" y="48"/>
                    <a:pt x="41" y="50"/>
                    <a:pt x="41" y="51"/>
                  </a:cubicBezTo>
                  <a:moveTo>
                    <a:pt x="49" y="50"/>
                  </a:moveTo>
                  <a:cubicBezTo>
                    <a:pt x="49" y="47"/>
                    <a:pt x="49" y="44"/>
                    <a:pt x="48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2" y="42"/>
                    <a:pt x="52" y="45"/>
                    <a:pt x="52" y="47"/>
                  </a:cubicBezTo>
                  <a:cubicBezTo>
                    <a:pt x="52" y="48"/>
                    <a:pt x="52" y="49"/>
                    <a:pt x="52" y="50"/>
                  </a:cubicBezTo>
                  <a:cubicBezTo>
                    <a:pt x="51" y="50"/>
                    <a:pt x="50" y="50"/>
                    <a:pt x="49" y="50"/>
                  </a:cubicBezTo>
                  <a:moveTo>
                    <a:pt x="54" y="50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4"/>
                    <a:pt x="54" y="42"/>
                    <a:pt x="54" y="40"/>
                  </a:cubicBezTo>
                  <a:cubicBezTo>
                    <a:pt x="54" y="40"/>
                    <a:pt x="55" y="40"/>
                    <a:pt x="55" y="40"/>
                  </a:cubicBezTo>
                  <a:cubicBezTo>
                    <a:pt x="55" y="43"/>
                    <a:pt x="55" y="46"/>
                    <a:pt x="55" y="50"/>
                  </a:cubicBezTo>
                  <a:cubicBezTo>
                    <a:pt x="54" y="50"/>
                    <a:pt x="54" y="50"/>
                    <a:pt x="54" y="50"/>
                  </a:cubicBezTo>
                  <a:moveTo>
                    <a:pt x="34" y="50"/>
                  </a:moveTo>
                  <a:cubicBezTo>
                    <a:pt x="32" y="50"/>
                    <a:pt x="30" y="50"/>
                    <a:pt x="28" y="50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8" y="44"/>
                    <a:pt x="28" y="42"/>
                    <a:pt x="28" y="40"/>
                  </a:cubicBezTo>
                  <a:cubicBezTo>
                    <a:pt x="30" y="40"/>
                    <a:pt x="32" y="41"/>
                    <a:pt x="33" y="41"/>
                  </a:cubicBezTo>
                  <a:cubicBezTo>
                    <a:pt x="34" y="44"/>
                    <a:pt x="34" y="47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moveTo>
                    <a:pt x="57" y="49"/>
                  </a:moveTo>
                  <a:cubicBezTo>
                    <a:pt x="57" y="46"/>
                    <a:pt x="57" y="43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3"/>
                    <a:pt x="58" y="46"/>
                    <a:pt x="58" y="49"/>
                  </a:cubicBezTo>
                  <a:cubicBezTo>
                    <a:pt x="58" y="49"/>
                    <a:pt x="57" y="49"/>
                    <a:pt x="57" y="49"/>
                  </a:cubicBezTo>
                  <a:moveTo>
                    <a:pt x="60" y="49"/>
                  </a:moveTo>
                  <a:cubicBezTo>
                    <a:pt x="60" y="46"/>
                    <a:pt x="60" y="43"/>
                    <a:pt x="60" y="39"/>
                  </a:cubicBezTo>
                  <a:cubicBezTo>
                    <a:pt x="61" y="39"/>
                    <a:pt x="62" y="39"/>
                    <a:pt x="63" y="39"/>
                  </a:cubicBezTo>
                  <a:cubicBezTo>
                    <a:pt x="63" y="42"/>
                    <a:pt x="63" y="45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2" y="49"/>
                    <a:pt x="61" y="49"/>
                    <a:pt x="60" y="49"/>
                  </a:cubicBezTo>
                  <a:moveTo>
                    <a:pt x="26" y="49"/>
                  </a:moveTo>
                  <a:cubicBezTo>
                    <a:pt x="24" y="49"/>
                    <a:pt x="22" y="48"/>
                    <a:pt x="20" y="48"/>
                  </a:cubicBezTo>
                  <a:cubicBezTo>
                    <a:pt x="20" y="46"/>
                    <a:pt x="20" y="45"/>
                    <a:pt x="20" y="44"/>
                  </a:cubicBezTo>
                  <a:cubicBezTo>
                    <a:pt x="20" y="42"/>
                    <a:pt x="20" y="40"/>
                    <a:pt x="21" y="38"/>
                  </a:cubicBezTo>
                  <a:cubicBezTo>
                    <a:pt x="22" y="39"/>
                    <a:pt x="24" y="39"/>
                    <a:pt x="26" y="40"/>
                  </a:cubicBezTo>
                  <a:cubicBezTo>
                    <a:pt x="26" y="42"/>
                    <a:pt x="26" y="44"/>
                    <a:pt x="26" y="46"/>
                  </a:cubicBezTo>
                  <a:cubicBezTo>
                    <a:pt x="26" y="47"/>
                    <a:pt x="26" y="48"/>
                    <a:pt x="26" y="49"/>
                  </a:cubicBezTo>
                  <a:moveTo>
                    <a:pt x="65" y="48"/>
                  </a:move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4"/>
                    <a:pt x="64" y="42"/>
                    <a:pt x="64" y="39"/>
                  </a:cubicBezTo>
                  <a:cubicBezTo>
                    <a:pt x="65" y="38"/>
                    <a:pt x="66" y="38"/>
                    <a:pt x="67" y="38"/>
                  </a:cubicBezTo>
                  <a:cubicBezTo>
                    <a:pt x="67" y="40"/>
                    <a:pt x="67" y="41"/>
                    <a:pt x="67" y="43"/>
                  </a:cubicBezTo>
                  <a:cubicBezTo>
                    <a:pt x="67" y="44"/>
                    <a:pt x="67" y="46"/>
                    <a:pt x="67" y="47"/>
                  </a:cubicBezTo>
                  <a:cubicBezTo>
                    <a:pt x="66" y="48"/>
                    <a:pt x="66" y="48"/>
                    <a:pt x="65" y="48"/>
                  </a:cubicBezTo>
                  <a:moveTo>
                    <a:pt x="69" y="47"/>
                  </a:moveTo>
                  <a:cubicBezTo>
                    <a:pt x="69" y="46"/>
                    <a:pt x="69" y="44"/>
                    <a:pt x="69" y="43"/>
                  </a:cubicBezTo>
                  <a:cubicBezTo>
                    <a:pt x="69" y="41"/>
                    <a:pt x="69" y="39"/>
                    <a:pt x="69" y="38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1" y="37"/>
                    <a:pt x="72" y="37"/>
                    <a:pt x="73" y="36"/>
                  </a:cubicBezTo>
                  <a:cubicBezTo>
                    <a:pt x="73" y="39"/>
                    <a:pt x="73" y="42"/>
                    <a:pt x="73" y="45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6"/>
                    <a:pt x="70" y="47"/>
                    <a:pt x="69" y="47"/>
                  </a:cubicBezTo>
                  <a:moveTo>
                    <a:pt x="19" y="47"/>
                  </a:moveTo>
                  <a:cubicBezTo>
                    <a:pt x="17" y="46"/>
                    <a:pt x="15" y="45"/>
                    <a:pt x="13" y="44"/>
                  </a:cubicBezTo>
                  <a:cubicBezTo>
                    <a:pt x="13" y="41"/>
                    <a:pt x="13" y="38"/>
                    <a:pt x="13" y="35"/>
                  </a:cubicBezTo>
                  <a:cubicBezTo>
                    <a:pt x="15" y="36"/>
                    <a:pt x="17" y="37"/>
                    <a:pt x="19" y="38"/>
                  </a:cubicBezTo>
                  <a:cubicBezTo>
                    <a:pt x="19" y="40"/>
                    <a:pt x="19" y="42"/>
                    <a:pt x="19" y="44"/>
                  </a:cubicBezTo>
                  <a:cubicBezTo>
                    <a:pt x="19" y="45"/>
                    <a:pt x="19" y="46"/>
                    <a:pt x="19" y="47"/>
                  </a:cubicBezTo>
                  <a:moveTo>
                    <a:pt x="75" y="45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2"/>
                    <a:pt x="75" y="39"/>
                    <a:pt x="74" y="36"/>
                  </a:cubicBezTo>
                  <a:cubicBezTo>
                    <a:pt x="75" y="36"/>
                    <a:pt x="76" y="35"/>
                    <a:pt x="77" y="35"/>
                  </a:cubicBezTo>
                  <a:cubicBezTo>
                    <a:pt x="78" y="38"/>
                    <a:pt x="78" y="41"/>
                    <a:pt x="78" y="44"/>
                  </a:cubicBezTo>
                  <a:cubicBezTo>
                    <a:pt x="77" y="44"/>
                    <a:pt x="76" y="45"/>
                    <a:pt x="75" y="45"/>
                  </a:cubicBezTo>
                  <a:moveTo>
                    <a:pt x="11" y="43"/>
                  </a:moveTo>
                  <a:cubicBezTo>
                    <a:pt x="10" y="43"/>
                    <a:pt x="10" y="42"/>
                    <a:pt x="9" y="42"/>
                  </a:cubicBezTo>
                  <a:cubicBezTo>
                    <a:pt x="9" y="39"/>
                    <a:pt x="9" y="36"/>
                    <a:pt x="9" y="33"/>
                  </a:cubicBezTo>
                  <a:cubicBezTo>
                    <a:pt x="10" y="33"/>
                    <a:pt x="10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8"/>
                    <a:pt x="11" y="40"/>
                    <a:pt x="11" y="43"/>
                  </a:cubicBezTo>
                  <a:moveTo>
                    <a:pt x="79" y="43"/>
                  </a:moveTo>
                  <a:cubicBezTo>
                    <a:pt x="79" y="40"/>
                    <a:pt x="79" y="37"/>
                    <a:pt x="79" y="34"/>
                  </a:cubicBezTo>
                  <a:cubicBezTo>
                    <a:pt x="81" y="33"/>
                    <a:pt x="82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4"/>
                    <a:pt x="84" y="37"/>
                    <a:pt x="84" y="40"/>
                  </a:cubicBezTo>
                  <a:cubicBezTo>
                    <a:pt x="84" y="41"/>
                    <a:pt x="83" y="41"/>
                    <a:pt x="82" y="42"/>
                  </a:cubicBezTo>
                  <a:cubicBezTo>
                    <a:pt x="81" y="42"/>
                    <a:pt x="80" y="43"/>
                    <a:pt x="79" y="43"/>
                  </a:cubicBezTo>
                  <a:moveTo>
                    <a:pt x="7" y="40"/>
                  </a:moveTo>
                  <a:cubicBezTo>
                    <a:pt x="7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6"/>
                    <a:pt x="6" y="33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4"/>
                    <a:pt x="7" y="37"/>
                    <a:pt x="7" y="40"/>
                  </a:cubicBezTo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4" y="30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1"/>
                    <a:pt x="4" y="32"/>
                  </a:cubicBezTo>
                  <a:moveTo>
                    <a:pt x="86" y="39"/>
                  </a:moveTo>
                  <a:cubicBezTo>
                    <a:pt x="86" y="36"/>
                    <a:pt x="86" y="33"/>
                    <a:pt x="86" y="30"/>
                  </a:cubicBezTo>
                  <a:cubicBezTo>
                    <a:pt x="87" y="30"/>
                    <a:pt x="88" y="29"/>
                    <a:pt x="89" y="28"/>
                  </a:cubicBezTo>
                  <a:cubicBezTo>
                    <a:pt x="89" y="30"/>
                    <a:pt x="89" y="32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6"/>
                    <a:pt x="87" y="38"/>
                    <a:pt x="86" y="39"/>
                  </a:cubicBezTo>
                  <a:moveTo>
                    <a:pt x="41" y="38"/>
                  </a:moveTo>
                  <a:cubicBezTo>
                    <a:pt x="23" y="38"/>
                    <a:pt x="12" y="32"/>
                    <a:pt x="8" y="28"/>
                  </a:cubicBezTo>
                  <a:cubicBezTo>
                    <a:pt x="6" y="26"/>
                    <a:pt x="5" y="24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8"/>
                    <a:pt x="7" y="17"/>
                  </a:cubicBezTo>
                  <a:cubicBezTo>
                    <a:pt x="8" y="15"/>
                    <a:pt x="10" y="13"/>
                    <a:pt x="12" y="12"/>
                  </a:cubicBezTo>
                  <a:cubicBezTo>
                    <a:pt x="23" y="6"/>
                    <a:pt x="35" y="3"/>
                    <a:pt x="48" y="3"/>
                  </a:cubicBezTo>
                  <a:cubicBezTo>
                    <a:pt x="58" y="3"/>
                    <a:pt x="69" y="5"/>
                    <a:pt x="79" y="9"/>
                  </a:cubicBezTo>
                  <a:cubicBezTo>
                    <a:pt x="82" y="10"/>
                    <a:pt x="85" y="12"/>
                    <a:pt x="86" y="14"/>
                  </a:cubicBezTo>
                  <a:cubicBezTo>
                    <a:pt x="88" y="16"/>
                    <a:pt x="89" y="18"/>
                    <a:pt x="89" y="20"/>
                  </a:cubicBezTo>
                  <a:cubicBezTo>
                    <a:pt x="89" y="20"/>
                    <a:pt x="89" y="21"/>
                    <a:pt x="89" y="21"/>
                  </a:cubicBezTo>
                  <a:cubicBezTo>
                    <a:pt x="88" y="24"/>
                    <a:pt x="86" y="27"/>
                    <a:pt x="82" y="29"/>
                  </a:cubicBezTo>
                  <a:cubicBezTo>
                    <a:pt x="71" y="35"/>
                    <a:pt x="5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moveTo>
                    <a:pt x="48" y="0"/>
                  </a:moveTo>
                  <a:cubicBezTo>
                    <a:pt x="35" y="0"/>
                    <a:pt x="22" y="3"/>
                    <a:pt x="10" y="9"/>
                  </a:cubicBezTo>
                  <a:cubicBezTo>
                    <a:pt x="8" y="11"/>
                    <a:pt x="6" y="13"/>
                    <a:pt x="4" y="15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3"/>
                    <a:pt x="1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9"/>
                    <a:pt x="4" y="42"/>
                    <a:pt x="5" y="43"/>
                  </a:cubicBezTo>
                  <a:cubicBezTo>
                    <a:pt x="11" y="49"/>
                    <a:pt x="23" y="54"/>
                    <a:pt x="41" y="54"/>
                  </a:cubicBezTo>
                  <a:cubicBezTo>
                    <a:pt x="49" y="54"/>
                    <a:pt x="60" y="53"/>
                    <a:pt x="70" y="50"/>
                  </a:cubicBezTo>
                  <a:cubicBezTo>
                    <a:pt x="73" y="49"/>
                    <a:pt x="76" y="48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1" y="46"/>
                    <a:pt x="83" y="45"/>
                    <a:pt x="84" y="45"/>
                  </a:cubicBezTo>
                  <a:cubicBezTo>
                    <a:pt x="84" y="44"/>
                    <a:pt x="85" y="44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9" y="41"/>
                    <a:pt x="91" y="39"/>
                    <a:pt x="92" y="35"/>
                  </a:cubicBezTo>
                  <a:cubicBezTo>
                    <a:pt x="92" y="35"/>
                    <a:pt x="93" y="34"/>
                    <a:pt x="93" y="34"/>
                  </a:cubicBezTo>
                  <a:cubicBezTo>
                    <a:pt x="93" y="33"/>
                    <a:pt x="92" y="33"/>
                    <a:pt x="92" y="32"/>
                  </a:cubicBezTo>
                  <a:cubicBezTo>
                    <a:pt x="92" y="28"/>
                    <a:pt x="93" y="24"/>
                    <a:pt x="93" y="19"/>
                  </a:cubicBezTo>
                  <a:cubicBezTo>
                    <a:pt x="93" y="19"/>
                    <a:pt x="93" y="18"/>
                    <a:pt x="92" y="18"/>
                  </a:cubicBezTo>
                  <a:cubicBezTo>
                    <a:pt x="92" y="16"/>
                    <a:pt x="91" y="13"/>
                    <a:pt x="89" y="12"/>
                  </a:cubicBezTo>
                  <a:cubicBezTo>
                    <a:pt x="86" y="9"/>
                    <a:pt x="83" y="7"/>
                    <a:pt x="80" y="6"/>
                  </a:cubicBezTo>
                  <a:cubicBezTo>
                    <a:pt x="70" y="2"/>
                    <a:pt x="59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7" name="Freeform 785"/>
            <p:cNvSpPr>
              <a:spLocks noEditPoints="1"/>
            </p:cNvSpPr>
            <p:nvPr/>
          </p:nvSpPr>
          <p:spPr bwMode="auto">
            <a:xfrm>
              <a:off x="3009" y="2596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2 h 37"/>
                <a:gd name="T32" fmla="*/ 63 w 93"/>
                <a:gd name="T33" fmla="*/ 31 h 37"/>
                <a:gd name="T34" fmla="*/ 20 w 93"/>
                <a:gd name="T35" fmla="*/ 31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6 w 93"/>
                <a:gd name="T81" fmla="*/ 10 h 37"/>
                <a:gd name="T82" fmla="*/ 4 w 93"/>
                <a:gd name="T83" fmla="*/ 4 h 37"/>
                <a:gd name="T84" fmla="*/ 1 w 93"/>
                <a:gd name="T85" fmla="*/ 4 h 37"/>
                <a:gd name="T86" fmla="*/ 0 w 93"/>
                <a:gd name="T87" fmla="*/ 10 h 37"/>
                <a:gd name="T88" fmla="*/ 5 w 93"/>
                <a:gd name="T89" fmla="*/ 26 h 37"/>
                <a:gd name="T90" fmla="*/ 79 w 93"/>
                <a:gd name="T91" fmla="*/ 30 h 37"/>
                <a:gd name="T92" fmla="*/ 80 w 93"/>
                <a:gd name="T93" fmla="*/ 30 h 37"/>
                <a:gd name="T94" fmla="*/ 86 w 93"/>
                <a:gd name="T95" fmla="*/ 26 h 37"/>
                <a:gd name="T96" fmla="*/ 93 w 93"/>
                <a:gd name="T97" fmla="*/ 17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1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9"/>
                    <a:pt x="60" y="25"/>
                    <a:pt x="59" y="22"/>
                  </a:cubicBezTo>
                  <a:cubicBezTo>
                    <a:pt x="61" y="22"/>
                    <a:pt x="62" y="22"/>
                    <a:pt x="63" y="22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1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8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5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8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8" name="Freeform 786"/>
            <p:cNvSpPr>
              <a:spLocks noEditPoints="1"/>
            </p:cNvSpPr>
            <p:nvPr/>
          </p:nvSpPr>
          <p:spPr bwMode="auto">
            <a:xfrm>
              <a:off x="3009" y="2648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9" name="Freeform 787"/>
            <p:cNvSpPr>
              <a:spLocks noEditPoints="1"/>
            </p:cNvSpPr>
            <p:nvPr/>
          </p:nvSpPr>
          <p:spPr bwMode="auto">
            <a:xfrm>
              <a:off x="3009" y="2700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0" name="Freeform 788"/>
            <p:cNvSpPr>
              <a:spLocks noEditPoints="1"/>
            </p:cNvSpPr>
            <p:nvPr/>
          </p:nvSpPr>
          <p:spPr bwMode="auto">
            <a:xfrm>
              <a:off x="3009" y="2752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89 w 93"/>
                <a:gd name="T79" fmla="*/ 6 h 37"/>
                <a:gd name="T80" fmla="*/ 32 w 93"/>
                <a:gd name="T81" fmla="*/ 19 h 37"/>
                <a:gd name="T82" fmla="*/ 4 w 93"/>
                <a:gd name="T83" fmla="*/ 5 h 37"/>
                <a:gd name="T84" fmla="*/ 2 w 93"/>
                <a:gd name="T85" fmla="*/ 3 h 37"/>
                <a:gd name="T86" fmla="*/ 1 w 93"/>
                <a:gd name="T87" fmla="*/ 8 h 37"/>
                <a:gd name="T88" fmla="*/ 2 w 93"/>
                <a:gd name="T89" fmla="*/ 20 h 37"/>
                <a:gd name="T90" fmla="*/ 70 w 93"/>
                <a:gd name="T91" fmla="*/ 33 h 37"/>
                <a:gd name="T92" fmla="*/ 80 w 93"/>
                <a:gd name="T93" fmla="*/ 29 h 37"/>
                <a:gd name="T94" fmla="*/ 86 w 93"/>
                <a:gd name="T95" fmla="*/ 26 h 37"/>
                <a:gd name="T96" fmla="*/ 92 w 93"/>
                <a:gd name="T97" fmla="*/ 18 h 37"/>
                <a:gd name="T98" fmla="*/ 93 w 93"/>
                <a:gd name="T9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5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2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2"/>
                    <a:pt x="54" y="32"/>
                    <a:pt x="54" y="32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2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1"/>
                    <a:pt x="60" y="32"/>
                  </a:cubicBezTo>
                  <a:moveTo>
                    <a:pt x="26" y="32"/>
                  </a:moveTo>
                  <a:cubicBezTo>
                    <a:pt x="24" y="31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4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19"/>
                    <a:pt x="71" y="19"/>
                    <a:pt x="73" y="19"/>
                  </a:cubicBezTo>
                  <a:cubicBezTo>
                    <a:pt x="73" y="22"/>
                    <a:pt x="73" y="25"/>
                    <a:pt x="73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7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7"/>
                    <a:pt x="75" y="27"/>
                    <a:pt x="75" y="27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8"/>
                    <a:pt x="86" y="15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1" name="Freeform 789"/>
            <p:cNvSpPr>
              <a:spLocks noEditPoints="1"/>
            </p:cNvSpPr>
            <p:nvPr/>
          </p:nvSpPr>
          <p:spPr bwMode="auto">
            <a:xfrm>
              <a:off x="3343" y="896"/>
              <a:ext cx="258" cy="223"/>
            </a:xfrm>
            <a:custGeom>
              <a:avLst/>
              <a:gdLst>
                <a:gd name="T0" fmla="*/ 77 w 109"/>
                <a:gd name="T1" fmla="*/ 90 h 94"/>
                <a:gd name="T2" fmla="*/ 60 w 109"/>
                <a:gd name="T3" fmla="*/ 73 h 94"/>
                <a:gd name="T4" fmla="*/ 63 w 109"/>
                <a:gd name="T5" fmla="*/ 70 h 94"/>
                <a:gd name="T6" fmla="*/ 72 w 109"/>
                <a:gd name="T7" fmla="*/ 64 h 94"/>
                <a:gd name="T8" fmla="*/ 77 w 109"/>
                <a:gd name="T9" fmla="*/ 90 h 94"/>
                <a:gd name="T10" fmla="*/ 79 w 109"/>
                <a:gd name="T11" fmla="*/ 84 h 94"/>
                <a:gd name="T12" fmla="*/ 75 w 109"/>
                <a:gd name="T13" fmla="*/ 63 h 94"/>
                <a:gd name="T14" fmla="*/ 75 w 109"/>
                <a:gd name="T15" fmla="*/ 62 h 94"/>
                <a:gd name="T16" fmla="*/ 75 w 109"/>
                <a:gd name="T17" fmla="*/ 61 h 94"/>
                <a:gd name="T18" fmla="*/ 19 w 109"/>
                <a:gd name="T19" fmla="*/ 13 h 94"/>
                <a:gd name="T20" fmla="*/ 55 w 109"/>
                <a:gd name="T21" fmla="*/ 37 h 94"/>
                <a:gd name="T22" fmla="*/ 83 w 109"/>
                <a:gd name="T23" fmla="*/ 56 h 94"/>
                <a:gd name="T24" fmla="*/ 79 w 109"/>
                <a:gd name="T25" fmla="*/ 84 h 94"/>
                <a:gd name="T26" fmla="*/ 43 w 109"/>
                <a:gd name="T27" fmla="*/ 81 h 94"/>
                <a:gd name="T28" fmla="*/ 33 w 109"/>
                <a:gd name="T29" fmla="*/ 64 h 94"/>
                <a:gd name="T30" fmla="*/ 13 w 109"/>
                <a:gd name="T31" fmla="*/ 24 h 94"/>
                <a:gd name="T32" fmla="*/ 5 w 109"/>
                <a:gd name="T33" fmla="*/ 9 h 94"/>
                <a:gd name="T34" fmla="*/ 4 w 109"/>
                <a:gd name="T35" fmla="*/ 5 h 94"/>
                <a:gd name="T36" fmla="*/ 71 w 109"/>
                <a:gd name="T37" fmla="*/ 61 h 94"/>
                <a:gd name="T38" fmla="*/ 57 w 109"/>
                <a:gd name="T39" fmla="*/ 72 h 94"/>
                <a:gd name="T40" fmla="*/ 50 w 109"/>
                <a:gd name="T41" fmla="*/ 78 h 94"/>
                <a:gd name="T42" fmla="*/ 43 w 109"/>
                <a:gd name="T43" fmla="*/ 81 h 94"/>
                <a:gd name="T44" fmla="*/ 85 w 109"/>
                <a:gd name="T45" fmla="*/ 54 h 94"/>
                <a:gd name="T46" fmla="*/ 56 w 109"/>
                <a:gd name="T47" fmla="*/ 35 h 94"/>
                <a:gd name="T48" fmla="*/ 10 w 109"/>
                <a:gd name="T49" fmla="*/ 4 h 94"/>
                <a:gd name="T50" fmla="*/ 35 w 109"/>
                <a:gd name="T51" fmla="*/ 13 h 94"/>
                <a:gd name="T52" fmla="*/ 105 w 109"/>
                <a:gd name="T53" fmla="*/ 42 h 94"/>
                <a:gd name="T54" fmla="*/ 85 w 109"/>
                <a:gd name="T55" fmla="*/ 54 h 94"/>
                <a:gd name="T56" fmla="*/ 2 w 109"/>
                <a:gd name="T57" fmla="*/ 0 h 94"/>
                <a:gd name="T58" fmla="*/ 1 w 109"/>
                <a:gd name="T59" fmla="*/ 1 h 94"/>
                <a:gd name="T60" fmla="*/ 1 w 109"/>
                <a:gd name="T61" fmla="*/ 1 h 94"/>
                <a:gd name="T62" fmla="*/ 0 w 109"/>
                <a:gd name="T63" fmla="*/ 1 h 94"/>
                <a:gd name="T64" fmla="*/ 0 w 109"/>
                <a:gd name="T65" fmla="*/ 1 h 94"/>
                <a:gd name="T66" fmla="*/ 0 w 109"/>
                <a:gd name="T67" fmla="*/ 1 h 94"/>
                <a:gd name="T68" fmla="*/ 0 w 109"/>
                <a:gd name="T69" fmla="*/ 1 h 94"/>
                <a:gd name="T70" fmla="*/ 0 w 109"/>
                <a:gd name="T71" fmla="*/ 1 h 94"/>
                <a:gd name="T72" fmla="*/ 0 w 109"/>
                <a:gd name="T73" fmla="*/ 2 h 94"/>
                <a:gd name="T74" fmla="*/ 0 w 109"/>
                <a:gd name="T75" fmla="*/ 2 h 94"/>
                <a:gd name="T76" fmla="*/ 0 w 109"/>
                <a:gd name="T77" fmla="*/ 3 h 94"/>
                <a:gd name="T78" fmla="*/ 0 w 109"/>
                <a:gd name="T79" fmla="*/ 4 h 94"/>
                <a:gd name="T80" fmla="*/ 19 w 109"/>
                <a:gd name="T81" fmla="*/ 43 h 94"/>
                <a:gd name="T82" fmla="*/ 42 w 109"/>
                <a:gd name="T83" fmla="*/ 83 h 94"/>
                <a:gd name="T84" fmla="*/ 43 w 109"/>
                <a:gd name="T85" fmla="*/ 84 h 94"/>
                <a:gd name="T86" fmla="*/ 43 w 109"/>
                <a:gd name="T87" fmla="*/ 84 h 94"/>
                <a:gd name="T88" fmla="*/ 52 w 109"/>
                <a:gd name="T89" fmla="*/ 80 h 94"/>
                <a:gd name="T90" fmla="*/ 58 w 109"/>
                <a:gd name="T91" fmla="*/ 75 h 94"/>
                <a:gd name="T92" fmla="*/ 77 w 109"/>
                <a:gd name="T93" fmla="*/ 94 h 94"/>
                <a:gd name="T94" fmla="*/ 78 w 109"/>
                <a:gd name="T95" fmla="*/ 94 h 94"/>
                <a:gd name="T96" fmla="*/ 78 w 109"/>
                <a:gd name="T97" fmla="*/ 94 h 94"/>
                <a:gd name="T98" fmla="*/ 79 w 109"/>
                <a:gd name="T99" fmla="*/ 94 h 94"/>
                <a:gd name="T100" fmla="*/ 79 w 109"/>
                <a:gd name="T101" fmla="*/ 94 h 94"/>
                <a:gd name="T102" fmla="*/ 80 w 109"/>
                <a:gd name="T103" fmla="*/ 93 h 94"/>
                <a:gd name="T104" fmla="*/ 86 w 109"/>
                <a:gd name="T105" fmla="*/ 56 h 94"/>
                <a:gd name="T106" fmla="*/ 109 w 109"/>
                <a:gd name="T107" fmla="*/ 43 h 94"/>
                <a:gd name="T108" fmla="*/ 109 w 109"/>
                <a:gd name="T109" fmla="*/ 42 h 94"/>
                <a:gd name="T110" fmla="*/ 109 w 109"/>
                <a:gd name="T111" fmla="*/ 41 h 94"/>
                <a:gd name="T112" fmla="*/ 36 w 109"/>
                <a:gd name="T113" fmla="*/ 11 h 94"/>
                <a:gd name="T114" fmla="*/ 3 w 109"/>
                <a:gd name="T115" fmla="*/ 0 h 94"/>
                <a:gd name="T116" fmla="*/ 2 w 109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94">
                  <a:moveTo>
                    <a:pt x="77" y="90"/>
                  </a:moveTo>
                  <a:cubicBezTo>
                    <a:pt x="71" y="84"/>
                    <a:pt x="66" y="79"/>
                    <a:pt x="60" y="73"/>
                  </a:cubicBezTo>
                  <a:cubicBezTo>
                    <a:pt x="61" y="72"/>
                    <a:pt x="62" y="71"/>
                    <a:pt x="63" y="70"/>
                  </a:cubicBezTo>
                  <a:cubicBezTo>
                    <a:pt x="66" y="67"/>
                    <a:pt x="69" y="65"/>
                    <a:pt x="72" y="64"/>
                  </a:cubicBezTo>
                  <a:cubicBezTo>
                    <a:pt x="74" y="70"/>
                    <a:pt x="75" y="78"/>
                    <a:pt x="77" y="90"/>
                  </a:cubicBezTo>
                  <a:moveTo>
                    <a:pt x="79" y="84"/>
                  </a:moveTo>
                  <a:cubicBezTo>
                    <a:pt x="77" y="75"/>
                    <a:pt x="76" y="68"/>
                    <a:pt x="75" y="63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53" y="42"/>
                    <a:pt x="39" y="29"/>
                    <a:pt x="19" y="13"/>
                  </a:cubicBezTo>
                  <a:cubicBezTo>
                    <a:pt x="30" y="21"/>
                    <a:pt x="39" y="28"/>
                    <a:pt x="55" y="37"/>
                  </a:cubicBezTo>
                  <a:cubicBezTo>
                    <a:pt x="64" y="43"/>
                    <a:pt x="75" y="49"/>
                    <a:pt x="83" y="56"/>
                  </a:cubicBezTo>
                  <a:cubicBezTo>
                    <a:pt x="82" y="65"/>
                    <a:pt x="80" y="75"/>
                    <a:pt x="79" y="84"/>
                  </a:cubicBezTo>
                  <a:moveTo>
                    <a:pt x="43" y="81"/>
                  </a:moveTo>
                  <a:cubicBezTo>
                    <a:pt x="41" y="78"/>
                    <a:pt x="37" y="71"/>
                    <a:pt x="33" y="64"/>
                  </a:cubicBezTo>
                  <a:cubicBezTo>
                    <a:pt x="27" y="52"/>
                    <a:pt x="19" y="37"/>
                    <a:pt x="13" y="24"/>
                  </a:cubicBezTo>
                  <a:cubicBezTo>
                    <a:pt x="10" y="18"/>
                    <a:pt x="7" y="13"/>
                    <a:pt x="5" y="9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30" y="24"/>
                    <a:pt x="46" y="39"/>
                    <a:pt x="71" y="61"/>
                  </a:cubicBezTo>
                  <a:cubicBezTo>
                    <a:pt x="66" y="63"/>
                    <a:pt x="61" y="67"/>
                    <a:pt x="57" y="72"/>
                  </a:cubicBezTo>
                  <a:cubicBezTo>
                    <a:pt x="55" y="74"/>
                    <a:pt x="53" y="76"/>
                    <a:pt x="50" y="78"/>
                  </a:cubicBezTo>
                  <a:cubicBezTo>
                    <a:pt x="48" y="80"/>
                    <a:pt x="46" y="81"/>
                    <a:pt x="43" y="81"/>
                  </a:cubicBezTo>
                  <a:moveTo>
                    <a:pt x="85" y="54"/>
                  </a:moveTo>
                  <a:cubicBezTo>
                    <a:pt x="76" y="47"/>
                    <a:pt x="66" y="40"/>
                    <a:pt x="56" y="35"/>
                  </a:cubicBezTo>
                  <a:cubicBezTo>
                    <a:pt x="36" y="23"/>
                    <a:pt x="27" y="14"/>
                    <a:pt x="10" y="4"/>
                  </a:cubicBezTo>
                  <a:cubicBezTo>
                    <a:pt x="20" y="7"/>
                    <a:pt x="23" y="8"/>
                    <a:pt x="35" y="13"/>
                  </a:cubicBezTo>
                  <a:cubicBezTo>
                    <a:pt x="59" y="23"/>
                    <a:pt x="84" y="33"/>
                    <a:pt x="105" y="42"/>
                  </a:cubicBezTo>
                  <a:cubicBezTo>
                    <a:pt x="98" y="46"/>
                    <a:pt x="92" y="49"/>
                    <a:pt x="85" y="5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9"/>
                    <a:pt x="11" y="26"/>
                    <a:pt x="19" y="43"/>
                  </a:cubicBezTo>
                  <a:cubicBezTo>
                    <a:pt x="28" y="60"/>
                    <a:pt x="37" y="77"/>
                    <a:pt x="42" y="83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6" y="84"/>
                    <a:pt x="49" y="82"/>
                    <a:pt x="52" y="80"/>
                  </a:cubicBezTo>
                  <a:cubicBezTo>
                    <a:pt x="54" y="79"/>
                    <a:pt x="56" y="77"/>
                    <a:pt x="58" y="75"/>
                  </a:cubicBezTo>
                  <a:cubicBezTo>
                    <a:pt x="64" y="81"/>
                    <a:pt x="69" y="86"/>
                    <a:pt x="77" y="94"/>
                  </a:cubicBezTo>
                  <a:cubicBezTo>
                    <a:pt x="77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4"/>
                    <a:pt x="80" y="94"/>
                    <a:pt x="80" y="93"/>
                  </a:cubicBezTo>
                  <a:cubicBezTo>
                    <a:pt x="82" y="81"/>
                    <a:pt x="84" y="69"/>
                    <a:pt x="86" y="56"/>
                  </a:cubicBezTo>
                  <a:cubicBezTo>
                    <a:pt x="94" y="50"/>
                    <a:pt x="100" y="48"/>
                    <a:pt x="109" y="43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87" y="32"/>
                    <a:pt x="61" y="21"/>
                    <a:pt x="36" y="11"/>
                  </a:cubicBezTo>
                  <a:cubicBezTo>
                    <a:pt x="21" y="5"/>
                    <a:pt x="20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2" name="Freeform 790"/>
            <p:cNvSpPr>
              <a:spLocks noEditPoints="1"/>
            </p:cNvSpPr>
            <p:nvPr/>
          </p:nvSpPr>
          <p:spPr bwMode="auto">
            <a:xfrm>
              <a:off x="3080" y="733"/>
              <a:ext cx="263" cy="225"/>
            </a:xfrm>
            <a:custGeom>
              <a:avLst/>
              <a:gdLst>
                <a:gd name="T0" fmla="*/ 78 w 111"/>
                <a:gd name="T1" fmla="*/ 89 h 95"/>
                <a:gd name="T2" fmla="*/ 62 w 111"/>
                <a:gd name="T3" fmla="*/ 74 h 95"/>
                <a:gd name="T4" fmla="*/ 64 w 111"/>
                <a:gd name="T5" fmla="*/ 71 h 95"/>
                <a:gd name="T6" fmla="*/ 73 w 111"/>
                <a:gd name="T7" fmla="*/ 65 h 95"/>
                <a:gd name="T8" fmla="*/ 78 w 111"/>
                <a:gd name="T9" fmla="*/ 89 h 95"/>
                <a:gd name="T10" fmla="*/ 80 w 111"/>
                <a:gd name="T11" fmla="*/ 82 h 95"/>
                <a:gd name="T12" fmla="*/ 76 w 111"/>
                <a:gd name="T13" fmla="*/ 64 h 95"/>
                <a:gd name="T14" fmla="*/ 77 w 111"/>
                <a:gd name="T15" fmla="*/ 63 h 95"/>
                <a:gd name="T16" fmla="*/ 76 w 111"/>
                <a:gd name="T17" fmla="*/ 61 h 95"/>
                <a:gd name="T18" fmla="*/ 31 w 111"/>
                <a:gd name="T19" fmla="*/ 22 h 95"/>
                <a:gd name="T20" fmla="*/ 56 w 111"/>
                <a:gd name="T21" fmla="*/ 38 h 95"/>
                <a:gd name="T22" fmla="*/ 84 w 111"/>
                <a:gd name="T23" fmla="*/ 57 h 95"/>
                <a:gd name="T24" fmla="*/ 80 w 111"/>
                <a:gd name="T25" fmla="*/ 82 h 95"/>
                <a:gd name="T26" fmla="*/ 45 w 111"/>
                <a:gd name="T27" fmla="*/ 81 h 95"/>
                <a:gd name="T28" fmla="*/ 35 w 111"/>
                <a:gd name="T29" fmla="*/ 64 h 95"/>
                <a:gd name="T30" fmla="*/ 14 w 111"/>
                <a:gd name="T31" fmla="*/ 25 h 95"/>
                <a:gd name="T32" fmla="*/ 7 w 111"/>
                <a:gd name="T33" fmla="*/ 9 h 95"/>
                <a:gd name="T34" fmla="*/ 6 w 111"/>
                <a:gd name="T35" fmla="*/ 7 h 95"/>
                <a:gd name="T36" fmla="*/ 71 w 111"/>
                <a:gd name="T37" fmla="*/ 62 h 95"/>
                <a:gd name="T38" fmla="*/ 66 w 111"/>
                <a:gd name="T39" fmla="*/ 65 h 95"/>
                <a:gd name="T40" fmla="*/ 55 w 111"/>
                <a:gd name="T41" fmla="*/ 75 h 95"/>
                <a:gd name="T42" fmla="*/ 45 w 111"/>
                <a:gd name="T43" fmla="*/ 81 h 95"/>
                <a:gd name="T44" fmla="*/ 86 w 111"/>
                <a:gd name="T45" fmla="*/ 54 h 95"/>
                <a:gd name="T46" fmla="*/ 58 w 111"/>
                <a:gd name="T47" fmla="*/ 35 h 95"/>
                <a:gd name="T48" fmla="*/ 31 w 111"/>
                <a:gd name="T49" fmla="*/ 17 h 95"/>
                <a:gd name="T50" fmla="*/ 14 w 111"/>
                <a:gd name="T51" fmla="*/ 6 h 95"/>
                <a:gd name="T52" fmla="*/ 20 w 111"/>
                <a:gd name="T53" fmla="*/ 8 h 95"/>
                <a:gd name="T54" fmla="*/ 36 w 111"/>
                <a:gd name="T55" fmla="*/ 14 h 95"/>
                <a:gd name="T56" fmla="*/ 105 w 111"/>
                <a:gd name="T57" fmla="*/ 43 h 95"/>
                <a:gd name="T58" fmla="*/ 86 w 111"/>
                <a:gd name="T59" fmla="*/ 54 h 95"/>
                <a:gd name="T60" fmla="*/ 4 w 111"/>
                <a:gd name="T61" fmla="*/ 0 h 95"/>
                <a:gd name="T62" fmla="*/ 2 w 111"/>
                <a:gd name="T63" fmla="*/ 1 h 95"/>
                <a:gd name="T64" fmla="*/ 1 w 111"/>
                <a:gd name="T65" fmla="*/ 1 h 95"/>
                <a:gd name="T66" fmla="*/ 1 w 111"/>
                <a:gd name="T67" fmla="*/ 1 h 95"/>
                <a:gd name="T68" fmla="*/ 1 w 111"/>
                <a:gd name="T69" fmla="*/ 1 h 95"/>
                <a:gd name="T70" fmla="*/ 1 w 111"/>
                <a:gd name="T71" fmla="*/ 1 h 95"/>
                <a:gd name="T72" fmla="*/ 1 w 111"/>
                <a:gd name="T73" fmla="*/ 1 h 95"/>
                <a:gd name="T74" fmla="*/ 0 w 111"/>
                <a:gd name="T75" fmla="*/ 2 h 95"/>
                <a:gd name="T76" fmla="*/ 0 w 111"/>
                <a:gd name="T77" fmla="*/ 3 h 95"/>
                <a:gd name="T78" fmla="*/ 0 w 111"/>
                <a:gd name="T79" fmla="*/ 3 h 95"/>
                <a:gd name="T80" fmla="*/ 1 w 111"/>
                <a:gd name="T81" fmla="*/ 5 h 95"/>
                <a:gd name="T82" fmla="*/ 20 w 111"/>
                <a:gd name="T83" fmla="*/ 44 h 95"/>
                <a:gd name="T84" fmla="*/ 33 w 111"/>
                <a:gd name="T85" fmla="*/ 68 h 95"/>
                <a:gd name="T86" fmla="*/ 42 w 111"/>
                <a:gd name="T87" fmla="*/ 84 h 95"/>
                <a:gd name="T88" fmla="*/ 44 w 111"/>
                <a:gd name="T89" fmla="*/ 85 h 95"/>
                <a:gd name="T90" fmla="*/ 44 w 111"/>
                <a:gd name="T91" fmla="*/ 85 h 95"/>
                <a:gd name="T92" fmla="*/ 53 w 111"/>
                <a:gd name="T93" fmla="*/ 81 h 95"/>
                <a:gd name="T94" fmla="*/ 59 w 111"/>
                <a:gd name="T95" fmla="*/ 76 h 95"/>
                <a:gd name="T96" fmla="*/ 78 w 111"/>
                <a:gd name="T97" fmla="*/ 94 h 95"/>
                <a:gd name="T98" fmla="*/ 79 w 111"/>
                <a:gd name="T99" fmla="*/ 95 h 95"/>
                <a:gd name="T100" fmla="*/ 80 w 111"/>
                <a:gd name="T101" fmla="*/ 95 h 95"/>
                <a:gd name="T102" fmla="*/ 80 w 111"/>
                <a:gd name="T103" fmla="*/ 95 h 95"/>
                <a:gd name="T104" fmla="*/ 82 w 111"/>
                <a:gd name="T105" fmla="*/ 94 h 95"/>
                <a:gd name="T106" fmla="*/ 88 w 111"/>
                <a:gd name="T107" fmla="*/ 57 h 95"/>
                <a:gd name="T108" fmla="*/ 110 w 111"/>
                <a:gd name="T109" fmla="*/ 44 h 95"/>
                <a:gd name="T110" fmla="*/ 111 w 111"/>
                <a:gd name="T111" fmla="*/ 43 h 95"/>
                <a:gd name="T112" fmla="*/ 110 w 111"/>
                <a:gd name="T113" fmla="*/ 41 h 95"/>
                <a:gd name="T114" fmla="*/ 37 w 111"/>
                <a:gd name="T115" fmla="*/ 11 h 95"/>
                <a:gd name="T116" fmla="*/ 22 w 111"/>
                <a:gd name="T117" fmla="*/ 5 h 95"/>
                <a:gd name="T118" fmla="*/ 4 w 111"/>
                <a:gd name="T119" fmla="*/ 0 h 95"/>
                <a:gd name="T120" fmla="*/ 4 w 111"/>
                <a:gd name="T12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" h="95">
                  <a:moveTo>
                    <a:pt x="78" y="89"/>
                  </a:moveTo>
                  <a:cubicBezTo>
                    <a:pt x="72" y="84"/>
                    <a:pt x="67" y="79"/>
                    <a:pt x="62" y="74"/>
                  </a:cubicBezTo>
                  <a:cubicBezTo>
                    <a:pt x="62" y="73"/>
                    <a:pt x="63" y="72"/>
                    <a:pt x="64" y="71"/>
                  </a:cubicBezTo>
                  <a:cubicBezTo>
                    <a:pt x="67" y="68"/>
                    <a:pt x="70" y="66"/>
                    <a:pt x="73" y="65"/>
                  </a:cubicBezTo>
                  <a:cubicBezTo>
                    <a:pt x="74" y="71"/>
                    <a:pt x="76" y="78"/>
                    <a:pt x="78" y="89"/>
                  </a:cubicBezTo>
                  <a:moveTo>
                    <a:pt x="80" y="82"/>
                  </a:moveTo>
                  <a:cubicBezTo>
                    <a:pt x="79" y="74"/>
                    <a:pt x="78" y="69"/>
                    <a:pt x="76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2"/>
                    <a:pt x="77" y="61"/>
                    <a:pt x="76" y="61"/>
                  </a:cubicBezTo>
                  <a:cubicBezTo>
                    <a:pt x="59" y="46"/>
                    <a:pt x="46" y="34"/>
                    <a:pt x="31" y="22"/>
                  </a:cubicBezTo>
                  <a:cubicBezTo>
                    <a:pt x="38" y="27"/>
                    <a:pt x="46" y="32"/>
                    <a:pt x="56" y="38"/>
                  </a:cubicBezTo>
                  <a:cubicBezTo>
                    <a:pt x="65" y="44"/>
                    <a:pt x="76" y="50"/>
                    <a:pt x="84" y="57"/>
                  </a:cubicBezTo>
                  <a:cubicBezTo>
                    <a:pt x="83" y="65"/>
                    <a:pt x="81" y="74"/>
                    <a:pt x="80" y="82"/>
                  </a:cubicBezTo>
                  <a:moveTo>
                    <a:pt x="45" y="81"/>
                  </a:moveTo>
                  <a:cubicBezTo>
                    <a:pt x="42" y="78"/>
                    <a:pt x="39" y="72"/>
                    <a:pt x="35" y="64"/>
                  </a:cubicBezTo>
                  <a:cubicBezTo>
                    <a:pt x="28" y="52"/>
                    <a:pt x="21" y="37"/>
                    <a:pt x="14" y="25"/>
                  </a:cubicBezTo>
                  <a:cubicBezTo>
                    <a:pt x="11" y="18"/>
                    <a:pt x="9" y="13"/>
                    <a:pt x="7" y="9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31" y="25"/>
                    <a:pt x="47" y="40"/>
                    <a:pt x="71" y="62"/>
                  </a:cubicBezTo>
                  <a:cubicBezTo>
                    <a:pt x="69" y="62"/>
                    <a:pt x="67" y="63"/>
                    <a:pt x="66" y="65"/>
                  </a:cubicBezTo>
                  <a:cubicBezTo>
                    <a:pt x="62" y="68"/>
                    <a:pt x="58" y="72"/>
                    <a:pt x="55" y="75"/>
                  </a:cubicBezTo>
                  <a:cubicBezTo>
                    <a:pt x="51" y="79"/>
                    <a:pt x="48" y="81"/>
                    <a:pt x="45" y="81"/>
                  </a:cubicBezTo>
                  <a:moveTo>
                    <a:pt x="86" y="54"/>
                  </a:moveTo>
                  <a:cubicBezTo>
                    <a:pt x="77" y="47"/>
                    <a:pt x="67" y="40"/>
                    <a:pt x="58" y="35"/>
                  </a:cubicBezTo>
                  <a:cubicBezTo>
                    <a:pt x="46" y="28"/>
                    <a:pt x="38" y="22"/>
                    <a:pt x="31" y="17"/>
                  </a:cubicBezTo>
                  <a:cubicBezTo>
                    <a:pt x="25" y="13"/>
                    <a:pt x="20" y="10"/>
                    <a:pt x="14" y="6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4" y="10"/>
                    <a:pt x="29" y="11"/>
                    <a:pt x="36" y="14"/>
                  </a:cubicBezTo>
                  <a:cubicBezTo>
                    <a:pt x="59" y="23"/>
                    <a:pt x="84" y="34"/>
                    <a:pt x="105" y="43"/>
                  </a:cubicBezTo>
                  <a:cubicBezTo>
                    <a:pt x="98" y="46"/>
                    <a:pt x="93" y="49"/>
                    <a:pt x="86" y="54"/>
                  </a:cubicBezTo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3" y="10"/>
                    <a:pt x="11" y="27"/>
                    <a:pt x="20" y="44"/>
                  </a:cubicBezTo>
                  <a:cubicBezTo>
                    <a:pt x="24" y="52"/>
                    <a:pt x="29" y="61"/>
                    <a:pt x="33" y="68"/>
                  </a:cubicBezTo>
                  <a:cubicBezTo>
                    <a:pt x="37" y="75"/>
                    <a:pt x="40" y="81"/>
                    <a:pt x="42" y="84"/>
                  </a:cubicBezTo>
                  <a:cubicBezTo>
                    <a:pt x="43" y="85"/>
                    <a:pt x="43" y="85"/>
                    <a:pt x="44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7" y="85"/>
                    <a:pt x="51" y="83"/>
                    <a:pt x="53" y="81"/>
                  </a:cubicBezTo>
                  <a:cubicBezTo>
                    <a:pt x="55" y="80"/>
                    <a:pt x="57" y="78"/>
                    <a:pt x="59" y="76"/>
                  </a:cubicBezTo>
                  <a:cubicBezTo>
                    <a:pt x="65" y="82"/>
                    <a:pt x="70" y="87"/>
                    <a:pt x="78" y="94"/>
                  </a:cubicBezTo>
                  <a:cubicBezTo>
                    <a:pt x="78" y="95"/>
                    <a:pt x="79" y="95"/>
                    <a:pt x="79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1" y="95"/>
                    <a:pt x="82" y="95"/>
                    <a:pt x="82" y="94"/>
                  </a:cubicBezTo>
                  <a:cubicBezTo>
                    <a:pt x="84" y="82"/>
                    <a:pt x="86" y="69"/>
                    <a:pt x="88" y="57"/>
                  </a:cubicBezTo>
                  <a:cubicBezTo>
                    <a:pt x="95" y="51"/>
                    <a:pt x="101" y="49"/>
                    <a:pt x="110" y="44"/>
                  </a:cubicBezTo>
                  <a:cubicBezTo>
                    <a:pt x="111" y="44"/>
                    <a:pt x="111" y="44"/>
                    <a:pt x="111" y="43"/>
                  </a:cubicBezTo>
                  <a:cubicBezTo>
                    <a:pt x="111" y="42"/>
                    <a:pt x="111" y="41"/>
                    <a:pt x="110" y="41"/>
                  </a:cubicBezTo>
                  <a:cubicBezTo>
                    <a:pt x="89" y="32"/>
                    <a:pt x="62" y="21"/>
                    <a:pt x="37" y="11"/>
                  </a:cubicBezTo>
                  <a:cubicBezTo>
                    <a:pt x="30" y="8"/>
                    <a:pt x="26" y="6"/>
                    <a:pt x="22" y="5"/>
                  </a:cubicBezTo>
                  <a:cubicBezTo>
                    <a:pt x="17" y="3"/>
                    <a:pt x="13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3" name="Freeform 791"/>
            <p:cNvSpPr>
              <a:spLocks noEditPoints="1"/>
            </p:cNvSpPr>
            <p:nvPr/>
          </p:nvSpPr>
          <p:spPr bwMode="auto">
            <a:xfrm>
              <a:off x="3454" y="3395"/>
              <a:ext cx="362" cy="344"/>
            </a:xfrm>
            <a:custGeom>
              <a:avLst/>
              <a:gdLst>
                <a:gd name="T0" fmla="*/ 43 w 153"/>
                <a:gd name="T1" fmla="*/ 141 h 145"/>
                <a:gd name="T2" fmla="*/ 13 w 153"/>
                <a:gd name="T3" fmla="*/ 127 h 145"/>
                <a:gd name="T4" fmla="*/ 85 w 153"/>
                <a:gd name="T5" fmla="*/ 135 h 145"/>
                <a:gd name="T6" fmla="*/ 93 w 153"/>
                <a:gd name="T7" fmla="*/ 134 h 145"/>
                <a:gd name="T8" fmla="*/ 101 w 153"/>
                <a:gd name="T9" fmla="*/ 114 h 145"/>
                <a:gd name="T10" fmla="*/ 106 w 153"/>
                <a:gd name="T11" fmla="*/ 74 h 145"/>
                <a:gd name="T12" fmla="*/ 108 w 153"/>
                <a:gd name="T13" fmla="*/ 53 h 145"/>
                <a:gd name="T14" fmla="*/ 126 w 153"/>
                <a:gd name="T15" fmla="*/ 42 h 145"/>
                <a:gd name="T16" fmla="*/ 137 w 153"/>
                <a:gd name="T17" fmla="*/ 49 h 145"/>
                <a:gd name="T18" fmla="*/ 118 w 153"/>
                <a:gd name="T19" fmla="*/ 78 h 145"/>
                <a:gd name="T20" fmla="*/ 107 w 153"/>
                <a:gd name="T21" fmla="*/ 41 h 145"/>
                <a:gd name="T22" fmla="*/ 124 w 153"/>
                <a:gd name="T23" fmla="*/ 29 h 145"/>
                <a:gd name="T24" fmla="*/ 137 w 153"/>
                <a:gd name="T25" fmla="*/ 32 h 145"/>
                <a:gd name="T26" fmla="*/ 140 w 153"/>
                <a:gd name="T27" fmla="*/ 83 h 145"/>
                <a:gd name="T28" fmla="*/ 106 w 153"/>
                <a:gd name="T29" fmla="*/ 89 h 145"/>
                <a:gd name="T30" fmla="*/ 118 w 153"/>
                <a:gd name="T31" fmla="*/ 82 h 145"/>
                <a:gd name="T32" fmla="*/ 140 w 153"/>
                <a:gd name="T33" fmla="*/ 47 h 145"/>
                <a:gd name="T34" fmla="*/ 126 w 153"/>
                <a:gd name="T35" fmla="*/ 39 h 145"/>
                <a:gd name="T36" fmla="*/ 126 w 153"/>
                <a:gd name="T37" fmla="*/ 39 h 145"/>
                <a:gd name="T38" fmla="*/ 125 w 153"/>
                <a:gd name="T39" fmla="*/ 39 h 145"/>
                <a:gd name="T40" fmla="*/ 107 w 153"/>
                <a:gd name="T41" fmla="*/ 48 h 145"/>
                <a:gd name="T42" fmla="*/ 86 w 153"/>
                <a:gd name="T43" fmla="*/ 45 h 145"/>
                <a:gd name="T44" fmla="*/ 104 w 153"/>
                <a:gd name="T45" fmla="*/ 28 h 145"/>
                <a:gd name="T46" fmla="*/ 86 w 153"/>
                <a:gd name="T47" fmla="*/ 56 h 145"/>
                <a:gd name="T48" fmla="*/ 90 w 153"/>
                <a:gd name="T49" fmla="*/ 52 h 145"/>
                <a:gd name="T50" fmla="*/ 102 w 153"/>
                <a:gd name="T51" fmla="*/ 60 h 145"/>
                <a:gd name="T52" fmla="*/ 89 w 153"/>
                <a:gd name="T53" fmla="*/ 80 h 145"/>
                <a:gd name="T54" fmla="*/ 102 w 153"/>
                <a:gd name="T55" fmla="*/ 74 h 145"/>
                <a:gd name="T56" fmla="*/ 87 w 153"/>
                <a:gd name="T57" fmla="*/ 92 h 145"/>
                <a:gd name="T58" fmla="*/ 88 w 153"/>
                <a:gd name="T59" fmla="*/ 93 h 145"/>
                <a:gd name="T60" fmla="*/ 99 w 153"/>
                <a:gd name="T61" fmla="*/ 113 h 145"/>
                <a:gd name="T62" fmla="*/ 84 w 153"/>
                <a:gd name="T63" fmla="*/ 131 h 145"/>
                <a:gd name="T64" fmla="*/ 51 w 153"/>
                <a:gd name="T65" fmla="*/ 136 h 145"/>
                <a:gd name="T66" fmla="*/ 6 w 153"/>
                <a:gd name="T67" fmla="*/ 29 h 145"/>
                <a:gd name="T68" fmla="*/ 81 w 153"/>
                <a:gd name="T69" fmla="*/ 36 h 145"/>
                <a:gd name="T70" fmla="*/ 85 w 153"/>
                <a:gd name="T71" fmla="*/ 43 h 145"/>
                <a:gd name="T72" fmla="*/ 15 w 153"/>
                <a:gd name="T73" fmla="*/ 29 h 145"/>
                <a:gd name="T74" fmla="*/ 5 w 153"/>
                <a:gd name="T75" fmla="*/ 22 h 145"/>
                <a:gd name="T76" fmla="*/ 33 w 153"/>
                <a:gd name="T77" fmla="*/ 6 h 145"/>
                <a:gd name="T78" fmla="*/ 91 w 153"/>
                <a:gd name="T79" fmla="*/ 7 h 145"/>
                <a:gd name="T80" fmla="*/ 104 w 153"/>
                <a:gd name="T81" fmla="*/ 20 h 145"/>
                <a:gd name="T82" fmla="*/ 58 w 153"/>
                <a:gd name="T83" fmla="*/ 17 h 145"/>
                <a:gd name="T84" fmla="*/ 57 w 153"/>
                <a:gd name="T85" fmla="*/ 0 h 145"/>
                <a:gd name="T86" fmla="*/ 5 w 153"/>
                <a:gd name="T87" fmla="*/ 15 h 145"/>
                <a:gd name="T88" fmla="*/ 0 w 153"/>
                <a:gd name="T89" fmla="*/ 23 h 145"/>
                <a:gd name="T90" fmla="*/ 10 w 153"/>
                <a:gd name="T91" fmla="*/ 124 h 145"/>
                <a:gd name="T92" fmla="*/ 10 w 153"/>
                <a:gd name="T93" fmla="*/ 131 h 145"/>
                <a:gd name="T94" fmla="*/ 11 w 153"/>
                <a:gd name="T95" fmla="*/ 133 h 145"/>
                <a:gd name="T96" fmla="*/ 43 w 153"/>
                <a:gd name="T97" fmla="*/ 144 h 145"/>
                <a:gd name="T98" fmla="*/ 95 w 153"/>
                <a:gd name="T99" fmla="*/ 137 h 145"/>
                <a:gd name="T100" fmla="*/ 98 w 153"/>
                <a:gd name="T101" fmla="*/ 132 h 145"/>
                <a:gd name="T102" fmla="*/ 104 w 153"/>
                <a:gd name="T103" fmla="*/ 123 h 145"/>
                <a:gd name="T104" fmla="*/ 104 w 153"/>
                <a:gd name="T105" fmla="*/ 122 h 145"/>
                <a:gd name="T106" fmla="*/ 119 w 153"/>
                <a:gd name="T107" fmla="*/ 96 h 145"/>
                <a:gd name="T108" fmla="*/ 138 w 153"/>
                <a:gd name="T109" fmla="*/ 28 h 145"/>
                <a:gd name="T110" fmla="*/ 113 w 153"/>
                <a:gd name="T111" fmla="*/ 28 h 145"/>
                <a:gd name="T112" fmla="*/ 107 w 153"/>
                <a:gd name="T113" fmla="*/ 32 h 145"/>
                <a:gd name="T114" fmla="*/ 108 w 153"/>
                <a:gd name="T115" fmla="*/ 19 h 145"/>
                <a:gd name="T116" fmla="*/ 79 w 153"/>
                <a:gd name="T11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145">
                  <a:moveTo>
                    <a:pt x="57" y="141"/>
                  </a:moveTo>
                  <a:cubicBezTo>
                    <a:pt x="57" y="141"/>
                    <a:pt x="57" y="141"/>
                    <a:pt x="57" y="141"/>
                  </a:cubicBezTo>
                  <a:cubicBezTo>
                    <a:pt x="53" y="141"/>
                    <a:pt x="48" y="141"/>
                    <a:pt x="43" y="141"/>
                  </a:cubicBezTo>
                  <a:cubicBezTo>
                    <a:pt x="38" y="140"/>
                    <a:pt x="31" y="139"/>
                    <a:pt x="25" y="137"/>
                  </a:cubicBezTo>
                  <a:cubicBezTo>
                    <a:pt x="20" y="135"/>
                    <a:pt x="16" y="132"/>
                    <a:pt x="14" y="130"/>
                  </a:cubicBezTo>
                  <a:cubicBezTo>
                    <a:pt x="13" y="129"/>
                    <a:pt x="13" y="128"/>
                    <a:pt x="13" y="127"/>
                  </a:cubicBezTo>
                  <a:cubicBezTo>
                    <a:pt x="20" y="133"/>
                    <a:pt x="32" y="138"/>
                    <a:pt x="51" y="139"/>
                  </a:cubicBezTo>
                  <a:cubicBezTo>
                    <a:pt x="53" y="140"/>
                    <a:pt x="55" y="140"/>
                    <a:pt x="56" y="140"/>
                  </a:cubicBezTo>
                  <a:cubicBezTo>
                    <a:pt x="67" y="140"/>
                    <a:pt x="77" y="138"/>
                    <a:pt x="85" y="135"/>
                  </a:cubicBezTo>
                  <a:cubicBezTo>
                    <a:pt x="89" y="133"/>
                    <a:pt x="92" y="132"/>
                    <a:pt x="95" y="130"/>
                  </a:cubicBezTo>
                  <a:cubicBezTo>
                    <a:pt x="95" y="131"/>
                    <a:pt x="95" y="131"/>
                    <a:pt x="95" y="132"/>
                  </a:cubicBezTo>
                  <a:cubicBezTo>
                    <a:pt x="94" y="132"/>
                    <a:pt x="94" y="133"/>
                    <a:pt x="93" y="134"/>
                  </a:cubicBezTo>
                  <a:cubicBezTo>
                    <a:pt x="88" y="137"/>
                    <a:pt x="76" y="141"/>
                    <a:pt x="57" y="141"/>
                  </a:cubicBezTo>
                  <a:moveTo>
                    <a:pt x="87" y="130"/>
                  </a:moveTo>
                  <a:cubicBezTo>
                    <a:pt x="91" y="125"/>
                    <a:pt x="96" y="119"/>
                    <a:pt x="101" y="114"/>
                  </a:cubicBezTo>
                  <a:cubicBezTo>
                    <a:pt x="101" y="117"/>
                    <a:pt x="100" y="119"/>
                    <a:pt x="100" y="121"/>
                  </a:cubicBezTo>
                  <a:cubicBezTo>
                    <a:pt x="97" y="125"/>
                    <a:pt x="93" y="128"/>
                    <a:pt x="87" y="130"/>
                  </a:cubicBezTo>
                  <a:moveTo>
                    <a:pt x="106" y="74"/>
                  </a:moveTo>
                  <a:cubicBezTo>
                    <a:pt x="106" y="68"/>
                    <a:pt x="106" y="62"/>
                    <a:pt x="106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5"/>
                    <a:pt x="108" y="54"/>
                    <a:pt x="108" y="53"/>
                  </a:cubicBezTo>
                  <a:cubicBezTo>
                    <a:pt x="109" y="50"/>
                    <a:pt x="111" y="48"/>
                    <a:pt x="114" y="46"/>
                  </a:cubicBezTo>
                  <a:cubicBezTo>
                    <a:pt x="117" y="44"/>
                    <a:pt x="121" y="42"/>
                    <a:pt x="125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8" y="43"/>
                    <a:pt x="131" y="43"/>
                    <a:pt x="132" y="44"/>
                  </a:cubicBezTo>
                  <a:cubicBezTo>
                    <a:pt x="134" y="45"/>
                    <a:pt x="136" y="47"/>
                    <a:pt x="137" y="49"/>
                  </a:cubicBezTo>
                  <a:cubicBezTo>
                    <a:pt x="138" y="52"/>
                    <a:pt x="139" y="54"/>
                    <a:pt x="139" y="57"/>
                  </a:cubicBezTo>
                  <a:cubicBezTo>
                    <a:pt x="139" y="63"/>
                    <a:pt x="136" y="68"/>
                    <a:pt x="133" y="72"/>
                  </a:cubicBezTo>
                  <a:cubicBezTo>
                    <a:pt x="129" y="76"/>
                    <a:pt x="124" y="78"/>
                    <a:pt x="118" y="78"/>
                  </a:cubicBezTo>
                  <a:cubicBezTo>
                    <a:pt x="114" y="78"/>
                    <a:pt x="110" y="77"/>
                    <a:pt x="106" y="74"/>
                  </a:cubicBezTo>
                  <a:cubicBezTo>
                    <a:pt x="106" y="74"/>
                    <a:pt x="106" y="74"/>
                    <a:pt x="106" y="74"/>
                  </a:cubicBezTo>
                  <a:moveTo>
                    <a:pt x="107" y="41"/>
                  </a:moveTo>
                  <a:cubicBezTo>
                    <a:pt x="109" y="36"/>
                    <a:pt x="111" y="33"/>
                    <a:pt x="115" y="31"/>
                  </a:cubicBezTo>
                  <a:cubicBezTo>
                    <a:pt x="118" y="29"/>
                    <a:pt x="121" y="29"/>
                    <a:pt x="124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5" y="29"/>
                    <a:pt x="126" y="29"/>
                    <a:pt x="12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30" y="29"/>
                    <a:pt x="133" y="30"/>
                    <a:pt x="137" y="32"/>
                  </a:cubicBezTo>
                  <a:cubicBezTo>
                    <a:pt x="140" y="33"/>
                    <a:pt x="143" y="36"/>
                    <a:pt x="145" y="40"/>
                  </a:cubicBezTo>
                  <a:cubicBezTo>
                    <a:pt x="148" y="47"/>
                    <a:pt x="150" y="53"/>
                    <a:pt x="150" y="58"/>
                  </a:cubicBezTo>
                  <a:cubicBezTo>
                    <a:pt x="150" y="68"/>
                    <a:pt x="146" y="77"/>
                    <a:pt x="140" y="83"/>
                  </a:cubicBezTo>
                  <a:cubicBezTo>
                    <a:pt x="135" y="89"/>
                    <a:pt x="127" y="92"/>
                    <a:pt x="11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5" y="92"/>
                    <a:pt x="110" y="91"/>
                    <a:pt x="106" y="89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5" y="86"/>
                    <a:pt x="105" y="82"/>
                    <a:pt x="105" y="78"/>
                  </a:cubicBezTo>
                  <a:cubicBezTo>
                    <a:pt x="110" y="81"/>
                    <a:pt x="114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31" y="82"/>
                    <a:pt x="142" y="71"/>
                    <a:pt x="142" y="57"/>
                  </a:cubicBezTo>
                  <a:cubicBezTo>
                    <a:pt x="142" y="54"/>
                    <a:pt x="142" y="50"/>
                    <a:pt x="140" y="47"/>
                  </a:cubicBezTo>
                  <a:cubicBezTo>
                    <a:pt x="139" y="44"/>
                    <a:pt x="137" y="42"/>
                    <a:pt x="134" y="41"/>
                  </a:cubicBezTo>
                  <a:cubicBezTo>
                    <a:pt x="132" y="40"/>
                    <a:pt x="129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5" y="39"/>
                    <a:pt x="125" y="3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8" y="39"/>
                    <a:pt x="113" y="42"/>
                    <a:pt x="109" y="45"/>
                  </a:cubicBezTo>
                  <a:cubicBezTo>
                    <a:pt x="108" y="46"/>
                    <a:pt x="107" y="47"/>
                    <a:pt x="107" y="48"/>
                  </a:cubicBezTo>
                  <a:cubicBezTo>
                    <a:pt x="107" y="46"/>
                    <a:pt x="107" y="43"/>
                    <a:pt x="107" y="40"/>
                  </a:cubicBezTo>
                  <a:cubicBezTo>
                    <a:pt x="107" y="41"/>
                    <a:pt x="107" y="41"/>
                    <a:pt x="107" y="41"/>
                  </a:cubicBezTo>
                  <a:moveTo>
                    <a:pt x="86" y="45"/>
                  </a:moveTo>
                  <a:cubicBezTo>
                    <a:pt x="86" y="45"/>
                    <a:pt x="86" y="45"/>
                    <a:pt x="86" y="45"/>
                  </a:cubicBezTo>
                  <a:cubicBezTo>
                    <a:pt x="92" y="40"/>
                    <a:pt x="98" y="34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30"/>
                    <a:pt x="104" y="33"/>
                    <a:pt x="104" y="35"/>
                  </a:cubicBezTo>
                  <a:cubicBezTo>
                    <a:pt x="98" y="41"/>
                    <a:pt x="92" y="48"/>
                    <a:pt x="86" y="5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8" y="55"/>
                    <a:pt x="89" y="54"/>
                    <a:pt x="90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5" y="47"/>
                    <a:pt x="99" y="43"/>
                    <a:pt x="104" y="38"/>
                  </a:cubicBezTo>
                  <a:cubicBezTo>
                    <a:pt x="103" y="45"/>
                    <a:pt x="103" y="52"/>
                    <a:pt x="103" y="59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97" y="66"/>
                    <a:pt x="93" y="72"/>
                    <a:pt x="88" y="79"/>
                  </a:cubicBezTo>
                  <a:cubicBezTo>
                    <a:pt x="88" y="79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4" y="74"/>
                    <a:pt x="98" y="68"/>
                    <a:pt x="102" y="62"/>
                  </a:cubicBezTo>
                  <a:cubicBezTo>
                    <a:pt x="102" y="66"/>
                    <a:pt x="102" y="70"/>
                    <a:pt x="102" y="74"/>
                  </a:cubicBezTo>
                  <a:cubicBezTo>
                    <a:pt x="102" y="74"/>
                    <a:pt x="102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6" y="80"/>
                    <a:pt x="91" y="86"/>
                    <a:pt x="87" y="92"/>
                  </a:cubicBezTo>
                  <a:cubicBezTo>
                    <a:pt x="86" y="93"/>
                    <a:pt x="87" y="93"/>
                    <a:pt x="87" y="93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8" y="94"/>
                    <a:pt x="88" y="93"/>
                    <a:pt x="88" y="93"/>
                  </a:cubicBezTo>
                  <a:cubicBezTo>
                    <a:pt x="93" y="87"/>
                    <a:pt x="97" y="81"/>
                    <a:pt x="102" y="75"/>
                  </a:cubicBezTo>
                  <a:cubicBezTo>
                    <a:pt x="101" y="88"/>
                    <a:pt x="101" y="101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4" y="118"/>
                    <a:pt x="89" y="124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76" y="134"/>
                    <a:pt x="67" y="136"/>
                    <a:pt x="56" y="136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5" y="136"/>
                    <a:pt x="53" y="136"/>
                    <a:pt x="51" y="136"/>
                  </a:cubicBezTo>
                  <a:cubicBezTo>
                    <a:pt x="22" y="134"/>
                    <a:pt x="12" y="122"/>
                    <a:pt x="8" y="115"/>
                  </a:cubicBezTo>
                  <a:cubicBezTo>
                    <a:pt x="7" y="90"/>
                    <a:pt x="7" y="55"/>
                    <a:pt x="4" y="28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8" y="31"/>
                    <a:pt x="12" y="32"/>
                    <a:pt x="18" y="34"/>
                  </a:cubicBezTo>
                  <a:cubicBezTo>
                    <a:pt x="29" y="36"/>
                    <a:pt x="41" y="38"/>
                    <a:pt x="56" y="38"/>
                  </a:cubicBezTo>
                  <a:cubicBezTo>
                    <a:pt x="64" y="38"/>
                    <a:pt x="72" y="37"/>
                    <a:pt x="81" y="36"/>
                  </a:cubicBezTo>
                  <a:cubicBezTo>
                    <a:pt x="83" y="36"/>
                    <a:pt x="87" y="35"/>
                    <a:pt x="90" y="34"/>
                  </a:cubicBezTo>
                  <a:cubicBezTo>
                    <a:pt x="93" y="34"/>
                    <a:pt x="95" y="33"/>
                    <a:pt x="97" y="32"/>
                  </a:cubicBezTo>
                  <a:cubicBezTo>
                    <a:pt x="93" y="36"/>
                    <a:pt x="89" y="40"/>
                    <a:pt x="85" y="43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moveTo>
                    <a:pt x="15" y="29"/>
                  </a:moveTo>
                  <a:cubicBezTo>
                    <a:pt x="12" y="28"/>
                    <a:pt x="9" y="27"/>
                    <a:pt x="8" y="26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4" y="21"/>
                    <a:pt x="5" y="19"/>
                    <a:pt x="7" y="17"/>
                  </a:cubicBezTo>
                  <a:cubicBezTo>
                    <a:pt x="10" y="15"/>
                    <a:pt x="15" y="12"/>
                    <a:pt x="20" y="10"/>
                  </a:cubicBezTo>
                  <a:cubicBezTo>
                    <a:pt x="24" y="8"/>
                    <a:pt x="29" y="6"/>
                    <a:pt x="33" y="6"/>
                  </a:cubicBezTo>
                  <a:cubicBezTo>
                    <a:pt x="40" y="4"/>
                    <a:pt x="49" y="4"/>
                    <a:pt x="57" y="4"/>
                  </a:cubicBezTo>
                  <a:cubicBezTo>
                    <a:pt x="65" y="4"/>
                    <a:pt x="72" y="4"/>
                    <a:pt x="79" y="5"/>
                  </a:cubicBezTo>
                  <a:cubicBezTo>
                    <a:pt x="85" y="6"/>
                    <a:pt x="90" y="6"/>
                    <a:pt x="91" y="7"/>
                  </a:cubicBezTo>
                  <a:cubicBezTo>
                    <a:pt x="97" y="9"/>
                    <a:pt x="100" y="11"/>
                    <a:pt x="102" y="13"/>
                  </a:cubicBezTo>
                  <a:cubicBezTo>
                    <a:pt x="104" y="15"/>
                    <a:pt x="104" y="17"/>
                    <a:pt x="104" y="19"/>
                  </a:cubicBezTo>
                  <a:cubicBezTo>
                    <a:pt x="104" y="19"/>
                    <a:pt x="104" y="20"/>
                    <a:pt x="104" y="20"/>
                  </a:cubicBezTo>
                  <a:cubicBezTo>
                    <a:pt x="104" y="22"/>
                    <a:pt x="103" y="23"/>
                    <a:pt x="102" y="25"/>
                  </a:cubicBezTo>
                  <a:cubicBezTo>
                    <a:pt x="101" y="26"/>
                    <a:pt x="100" y="27"/>
                    <a:pt x="98" y="28"/>
                  </a:cubicBezTo>
                  <a:cubicBezTo>
                    <a:pt x="93" y="20"/>
                    <a:pt x="78" y="17"/>
                    <a:pt x="58" y="17"/>
                  </a:cubicBezTo>
                  <a:cubicBezTo>
                    <a:pt x="55" y="17"/>
                    <a:pt x="51" y="17"/>
                    <a:pt x="47" y="17"/>
                  </a:cubicBezTo>
                  <a:cubicBezTo>
                    <a:pt x="29" y="18"/>
                    <a:pt x="14" y="25"/>
                    <a:pt x="15" y="29"/>
                  </a:cubicBezTo>
                  <a:moveTo>
                    <a:pt x="57" y="0"/>
                  </a:moveTo>
                  <a:cubicBezTo>
                    <a:pt x="48" y="0"/>
                    <a:pt x="40" y="1"/>
                    <a:pt x="32" y="2"/>
                  </a:cubicBezTo>
                  <a:cubicBezTo>
                    <a:pt x="27" y="3"/>
                    <a:pt x="20" y="6"/>
                    <a:pt x="13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3" y="17"/>
                    <a:pt x="1" y="19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0"/>
                    <a:pt x="3" y="90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9"/>
                    <a:pt x="8" y="122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9" y="125"/>
                    <a:pt x="9" y="125"/>
                    <a:pt x="9" y="126"/>
                  </a:cubicBezTo>
                  <a:cubicBezTo>
                    <a:pt x="9" y="128"/>
                    <a:pt x="10" y="130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6"/>
                    <a:pt x="19" y="138"/>
                    <a:pt x="24" y="140"/>
                  </a:cubicBezTo>
                  <a:cubicBezTo>
                    <a:pt x="30" y="142"/>
                    <a:pt x="37" y="144"/>
                    <a:pt x="43" y="144"/>
                  </a:cubicBezTo>
                  <a:cubicBezTo>
                    <a:pt x="48" y="145"/>
                    <a:pt x="53" y="145"/>
                    <a:pt x="57" y="145"/>
                  </a:cubicBezTo>
                  <a:cubicBezTo>
                    <a:pt x="70" y="145"/>
                    <a:pt x="80" y="143"/>
                    <a:pt x="87" y="140"/>
                  </a:cubicBezTo>
                  <a:cubicBezTo>
                    <a:pt x="90" y="139"/>
                    <a:pt x="93" y="138"/>
                    <a:pt x="95" y="137"/>
                  </a:cubicBezTo>
                  <a:cubicBezTo>
                    <a:pt x="97" y="135"/>
                    <a:pt x="98" y="134"/>
                    <a:pt x="99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1"/>
                    <a:pt x="98" y="129"/>
                    <a:pt x="98" y="128"/>
                  </a:cubicBezTo>
                  <a:cubicBezTo>
                    <a:pt x="101" y="126"/>
                    <a:pt x="102" y="125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13"/>
                    <a:pt x="105" y="103"/>
                    <a:pt x="105" y="92"/>
                  </a:cubicBezTo>
                  <a:cubicBezTo>
                    <a:pt x="109" y="95"/>
                    <a:pt x="114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37" y="96"/>
                    <a:pt x="153" y="80"/>
                    <a:pt x="153" y="58"/>
                  </a:cubicBezTo>
                  <a:cubicBezTo>
                    <a:pt x="153" y="52"/>
                    <a:pt x="152" y="46"/>
                    <a:pt x="149" y="39"/>
                  </a:cubicBezTo>
                  <a:cubicBezTo>
                    <a:pt x="146" y="34"/>
                    <a:pt x="142" y="30"/>
                    <a:pt x="138" y="28"/>
                  </a:cubicBezTo>
                  <a:cubicBezTo>
                    <a:pt x="134" y="26"/>
                    <a:pt x="130" y="25"/>
                    <a:pt x="127" y="25"/>
                  </a:cubicBezTo>
                  <a:cubicBezTo>
                    <a:pt x="126" y="25"/>
                    <a:pt x="125" y="25"/>
                    <a:pt x="124" y="25"/>
                  </a:cubicBezTo>
                  <a:cubicBezTo>
                    <a:pt x="121" y="25"/>
                    <a:pt x="116" y="26"/>
                    <a:pt x="113" y="28"/>
                  </a:cubicBezTo>
                  <a:cubicBezTo>
                    <a:pt x="111" y="29"/>
                    <a:pt x="109" y="31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8" y="27"/>
                    <a:pt x="108" y="23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6"/>
                    <a:pt x="107" y="13"/>
                    <a:pt x="104" y="10"/>
                  </a:cubicBezTo>
                  <a:cubicBezTo>
                    <a:pt x="102" y="7"/>
                    <a:pt x="98" y="5"/>
                    <a:pt x="92" y="3"/>
                  </a:cubicBezTo>
                  <a:cubicBezTo>
                    <a:pt x="90" y="3"/>
                    <a:pt x="85" y="2"/>
                    <a:pt x="79" y="1"/>
                  </a:cubicBezTo>
                  <a:cubicBezTo>
                    <a:pt x="73" y="1"/>
                    <a:pt x="65" y="0"/>
                    <a:pt x="5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4" name="Freeform 792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5" name="Freeform 793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6" name="Rectangle 794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7" name="Rectangle 795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8" name="Rectangle 796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29" name="Freeform 797"/>
            <p:cNvSpPr>
              <a:spLocks/>
            </p:cNvSpPr>
            <p:nvPr/>
          </p:nvSpPr>
          <p:spPr bwMode="auto">
            <a:xfrm>
              <a:off x="3752" y="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0" name="Freeform 798"/>
            <p:cNvSpPr>
              <a:spLocks/>
            </p:cNvSpPr>
            <p:nvPr/>
          </p:nvSpPr>
          <p:spPr bwMode="auto">
            <a:xfrm>
              <a:off x="3662" y="3507"/>
              <a:ext cx="36" cy="45"/>
            </a:xfrm>
            <a:custGeom>
              <a:avLst/>
              <a:gdLst>
                <a:gd name="T0" fmla="*/ 14 w 15"/>
                <a:gd name="T1" fmla="*/ 0 h 19"/>
                <a:gd name="T2" fmla="*/ 13 w 15"/>
                <a:gd name="T3" fmla="*/ 0 h 19"/>
                <a:gd name="T4" fmla="*/ 1 w 15"/>
                <a:gd name="T5" fmla="*/ 17 h 19"/>
                <a:gd name="T6" fmla="*/ 1 w 15"/>
                <a:gd name="T7" fmla="*/ 19 h 19"/>
                <a:gd name="T8" fmla="*/ 1 w 15"/>
                <a:gd name="T9" fmla="*/ 19 h 19"/>
                <a:gd name="T10" fmla="*/ 2 w 15"/>
                <a:gd name="T11" fmla="*/ 18 h 19"/>
                <a:gd name="T12" fmla="*/ 15 w 15"/>
                <a:gd name="T13" fmla="*/ 1 h 19"/>
                <a:gd name="T14" fmla="*/ 14 w 15"/>
                <a:gd name="T15" fmla="*/ 0 h 19"/>
                <a:gd name="T16" fmla="*/ 14 w 15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9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9" y="6"/>
                    <a:pt x="5" y="12"/>
                    <a:pt x="1" y="17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6" y="13"/>
                    <a:pt x="10" y="7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1" name="Freeform 799"/>
            <p:cNvSpPr>
              <a:spLocks/>
            </p:cNvSpPr>
            <p:nvPr/>
          </p:nvSpPr>
          <p:spPr bwMode="auto">
            <a:xfrm>
              <a:off x="3660" y="3608"/>
              <a:ext cx="31" cy="38"/>
            </a:xfrm>
            <a:custGeom>
              <a:avLst/>
              <a:gdLst>
                <a:gd name="T0" fmla="*/ 12 w 13"/>
                <a:gd name="T1" fmla="*/ 0 h 16"/>
                <a:gd name="T2" fmla="*/ 11 w 13"/>
                <a:gd name="T3" fmla="*/ 0 h 16"/>
                <a:gd name="T4" fmla="*/ 1 w 13"/>
                <a:gd name="T5" fmla="*/ 15 h 16"/>
                <a:gd name="T6" fmla="*/ 1 w 13"/>
                <a:gd name="T7" fmla="*/ 16 h 16"/>
                <a:gd name="T8" fmla="*/ 1 w 13"/>
                <a:gd name="T9" fmla="*/ 16 h 16"/>
                <a:gd name="T10" fmla="*/ 2 w 13"/>
                <a:gd name="T11" fmla="*/ 16 h 16"/>
                <a:gd name="T12" fmla="*/ 13 w 13"/>
                <a:gd name="T13" fmla="*/ 1 h 16"/>
                <a:gd name="T14" fmla="*/ 13 w 13"/>
                <a:gd name="T15" fmla="*/ 0 h 16"/>
                <a:gd name="T16" fmla="*/ 12 w 1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8" y="5"/>
                    <a:pt x="4" y="10"/>
                    <a:pt x="1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1"/>
                    <a:pt x="9" y="6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2" name="Freeform 800"/>
            <p:cNvSpPr>
              <a:spLocks/>
            </p:cNvSpPr>
            <p:nvPr/>
          </p:nvSpPr>
          <p:spPr bwMode="auto">
            <a:xfrm>
              <a:off x="3658" y="3639"/>
              <a:ext cx="33" cy="40"/>
            </a:xfrm>
            <a:custGeom>
              <a:avLst/>
              <a:gdLst>
                <a:gd name="T0" fmla="*/ 13 w 14"/>
                <a:gd name="T1" fmla="*/ 0 h 17"/>
                <a:gd name="T2" fmla="*/ 13 w 14"/>
                <a:gd name="T3" fmla="*/ 0 h 17"/>
                <a:gd name="T4" fmla="*/ 0 w 14"/>
                <a:gd name="T5" fmla="*/ 15 h 17"/>
                <a:gd name="T6" fmla="*/ 0 w 14"/>
                <a:gd name="T7" fmla="*/ 16 h 17"/>
                <a:gd name="T8" fmla="*/ 1 w 14"/>
                <a:gd name="T9" fmla="*/ 17 h 17"/>
                <a:gd name="T10" fmla="*/ 1 w 14"/>
                <a:gd name="T11" fmla="*/ 16 h 17"/>
                <a:gd name="T12" fmla="*/ 14 w 14"/>
                <a:gd name="T13" fmla="*/ 1 h 17"/>
                <a:gd name="T14" fmla="*/ 14 w 14"/>
                <a:gd name="T15" fmla="*/ 0 h 17"/>
                <a:gd name="T16" fmla="*/ 13 w 1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5" y="11"/>
                    <a:pt x="10" y="6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3" name="Freeform 801"/>
            <p:cNvSpPr>
              <a:spLocks/>
            </p:cNvSpPr>
            <p:nvPr/>
          </p:nvSpPr>
          <p:spPr bwMode="auto">
            <a:xfrm>
              <a:off x="3035" y="3485"/>
              <a:ext cx="391" cy="310"/>
            </a:xfrm>
            <a:custGeom>
              <a:avLst/>
              <a:gdLst>
                <a:gd name="T0" fmla="*/ 15 w 165"/>
                <a:gd name="T1" fmla="*/ 0 h 131"/>
                <a:gd name="T2" fmla="*/ 13 w 165"/>
                <a:gd name="T3" fmla="*/ 2 h 131"/>
                <a:gd name="T4" fmla="*/ 13 w 165"/>
                <a:gd name="T5" fmla="*/ 14 h 131"/>
                <a:gd name="T6" fmla="*/ 9 w 165"/>
                <a:gd name="T7" fmla="*/ 14 h 131"/>
                <a:gd name="T8" fmla="*/ 7 w 165"/>
                <a:gd name="T9" fmla="*/ 16 h 131"/>
                <a:gd name="T10" fmla="*/ 9 w 165"/>
                <a:gd name="T11" fmla="*/ 18 h 131"/>
                <a:gd name="T12" fmla="*/ 13 w 165"/>
                <a:gd name="T13" fmla="*/ 18 h 131"/>
                <a:gd name="T14" fmla="*/ 13 w 165"/>
                <a:gd name="T15" fmla="*/ 29 h 131"/>
                <a:gd name="T16" fmla="*/ 9 w 165"/>
                <a:gd name="T17" fmla="*/ 29 h 131"/>
                <a:gd name="T18" fmla="*/ 7 w 165"/>
                <a:gd name="T19" fmla="*/ 31 h 131"/>
                <a:gd name="T20" fmla="*/ 9 w 165"/>
                <a:gd name="T21" fmla="*/ 32 h 131"/>
                <a:gd name="T22" fmla="*/ 13 w 165"/>
                <a:gd name="T23" fmla="*/ 32 h 131"/>
                <a:gd name="T24" fmla="*/ 13 w 165"/>
                <a:gd name="T25" fmla="*/ 45 h 131"/>
                <a:gd name="T26" fmla="*/ 9 w 165"/>
                <a:gd name="T27" fmla="*/ 45 h 131"/>
                <a:gd name="T28" fmla="*/ 7 w 165"/>
                <a:gd name="T29" fmla="*/ 46 h 131"/>
                <a:gd name="T30" fmla="*/ 9 w 165"/>
                <a:gd name="T31" fmla="*/ 48 h 131"/>
                <a:gd name="T32" fmla="*/ 13 w 165"/>
                <a:gd name="T33" fmla="*/ 48 h 131"/>
                <a:gd name="T34" fmla="*/ 13 w 165"/>
                <a:gd name="T35" fmla="*/ 62 h 131"/>
                <a:gd name="T36" fmla="*/ 9 w 165"/>
                <a:gd name="T37" fmla="*/ 62 h 131"/>
                <a:gd name="T38" fmla="*/ 7 w 165"/>
                <a:gd name="T39" fmla="*/ 64 h 131"/>
                <a:gd name="T40" fmla="*/ 9 w 165"/>
                <a:gd name="T41" fmla="*/ 66 h 131"/>
                <a:gd name="T42" fmla="*/ 13 w 165"/>
                <a:gd name="T43" fmla="*/ 66 h 131"/>
                <a:gd name="T44" fmla="*/ 13 w 165"/>
                <a:gd name="T45" fmla="*/ 79 h 131"/>
                <a:gd name="T46" fmla="*/ 9 w 165"/>
                <a:gd name="T47" fmla="*/ 79 h 131"/>
                <a:gd name="T48" fmla="*/ 7 w 165"/>
                <a:gd name="T49" fmla="*/ 80 h 131"/>
                <a:gd name="T50" fmla="*/ 9 w 165"/>
                <a:gd name="T51" fmla="*/ 82 h 131"/>
                <a:gd name="T52" fmla="*/ 13 w 165"/>
                <a:gd name="T53" fmla="*/ 82 h 131"/>
                <a:gd name="T54" fmla="*/ 13 w 165"/>
                <a:gd name="T55" fmla="*/ 96 h 131"/>
                <a:gd name="T56" fmla="*/ 9 w 165"/>
                <a:gd name="T57" fmla="*/ 96 h 131"/>
                <a:gd name="T58" fmla="*/ 7 w 165"/>
                <a:gd name="T59" fmla="*/ 98 h 131"/>
                <a:gd name="T60" fmla="*/ 9 w 165"/>
                <a:gd name="T61" fmla="*/ 100 h 131"/>
                <a:gd name="T62" fmla="*/ 13 w 165"/>
                <a:gd name="T63" fmla="*/ 100 h 131"/>
                <a:gd name="T64" fmla="*/ 13 w 165"/>
                <a:gd name="T65" fmla="*/ 113 h 131"/>
                <a:gd name="T66" fmla="*/ 2 w 165"/>
                <a:gd name="T67" fmla="*/ 113 h 131"/>
                <a:gd name="T68" fmla="*/ 0 w 165"/>
                <a:gd name="T69" fmla="*/ 115 h 131"/>
                <a:gd name="T70" fmla="*/ 2 w 165"/>
                <a:gd name="T71" fmla="*/ 116 h 131"/>
                <a:gd name="T72" fmla="*/ 13 w 165"/>
                <a:gd name="T73" fmla="*/ 116 h 131"/>
                <a:gd name="T74" fmla="*/ 13 w 165"/>
                <a:gd name="T75" fmla="*/ 129 h 131"/>
                <a:gd name="T76" fmla="*/ 15 w 165"/>
                <a:gd name="T77" fmla="*/ 131 h 131"/>
                <a:gd name="T78" fmla="*/ 16 w 165"/>
                <a:gd name="T79" fmla="*/ 129 h 131"/>
                <a:gd name="T80" fmla="*/ 16 w 165"/>
                <a:gd name="T81" fmla="*/ 116 h 131"/>
                <a:gd name="T82" fmla="*/ 163 w 165"/>
                <a:gd name="T83" fmla="*/ 116 h 131"/>
                <a:gd name="T84" fmla="*/ 165 w 165"/>
                <a:gd name="T85" fmla="*/ 115 h 131"/>
                <a:gd name="T86" fmla="*/ 163 w 165"/>
                <a:gd name="T87" fmla="*/ 113 h 131"/>
                <a:gd name="T88" fmla="*/ 16 w 165"/>
                <a:gd name="T89" fmla="*/ 113 h 131"/>
                <a:gd name="T90" fmla="*/ 16 w 165"/>
                <a:gd name="T91" fmla="*/ 2 h 131"/>
                <a:gd name="T92" fmla="*/ 15 w 165"/>
                <a:gd name="T9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31">
                  <a:moveTo>
                    <a:pt x="15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17"/>
                    <a:pt x="8" y="18"/>
                    <a:pt x="9" y="18"/>
                  </a:cubicBezTo>
                  <a:cubicBezTo>
                    <a:pt x="10" y="18"/>
                    <a:pt x="11" y="18"/>
                    <a:pt x="13" y="1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9"/>
                    <a:pt x="7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0" y="32"/>
                    <a:pt x="11" y="32"/>
                    <a:pt x="13" y="32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0" y="45"/>
                    <a:pt x="9" y="45"/>
                  </a:cubicBezTo>
                  <a:cubicBezTo>
                    <a:pt x="8" y="45"/>
                    <a:pt x="7" y="45"/>
                    <a:pt x="7" y="46"/>
                  </a:cubicBezTo>
                  <a:cubicBezTo>
                    <a:pt x="7" y="47"/>
                    <a:pt x="8" y="48"/>
                    <a:pt x="9" y="48"/>
                  </a:cubicBezTo>
                  <a:cubicBezTo>
                    <a:pt x="10" y="48"/>
                    <a:pt x="11" y="48"/>
                    <a:pt x="13" y="48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1" y="62"/>
                    <a:pt x="10" y="62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7" y="65"/>
                    <a:pt x="8" y="66"/>
                    <a:pt x="9" y="66"/>
                  </a:cubicBezTo>
                  <a:cubicBezTo>
                    <a:pt x="10" y="66"/>
                    <a:pt x="11" y="66"/>
                    <a:pt x="13" y="6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1" y="79"/>
                    <a:pt x="10" y="79"/>
                    <a:pt x="9" y="79"/>
                  </a:cubicBezTo>
                  <a:cubicBezTo>
                    <a:pt x="8" y="79"/>
                    <a:pt x="7" y="79"/>
                    <a:pt x="7" y="80"/>
                  </a:cubicBezTo>
                  <a:cubicBezTo>
                    <a:pt x="7" y="81"/>
                    <a:pt x="8" y="82"/>
                    <a:pt x="9" y="82"/>
                  </a:cubicBezTo>
                  <a:cubicBezTo>
                    <a:pt x="10" y="82"/>
                    <a:pt x="11" y="82"/>
                    <a:pt x="13" y="8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1" y="96"/>
                    <a:pt x="10" y="96"/>
                    <a:pt x="9" y="96"/>
                  </a:cubicBezTo>
                  <a:cubicBezTo>
                    <a:pt x="8" y="96"/>
                    <a:pt x="7" y="97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100"/>
                    <a:pt x="11" y="100"/>
                    <a:pt x="13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" y="113"/>
                    <a:pt x="0" y="114"/>
                    <a:pt x="0" y="115"/>
                  </a:cubicBezTo>
                  <a:cubicBezTo>
                    <a:pt x="0" y="116"/>
                    <a:pt x="1" y="116"/>
                    <a:pt x="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1"/>
                    <a:pt x="15" y="131"/>
                  </a:cubicBezTo>
                  <a:cubicBezTo>
                    <a:pt x="16" y="131"/>
                    <a:pt x="16" y="130"/>
                    <a:pt x="16" y="129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4" y="116"/>
                    <a:pt x="165" y="116"/>
                    <a:pt x="165" y="115"/>
                  </a:cubicBezTo>
                  <a:cubicBezTo>
                    <a:pt x="165" y="114"/>
                    <a:pt x="164" y="113"/>
                    <a:pt x="163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4" name="Freeform 802"/>
            <p:cNvSpPr>
              <a:spLocks noEditPoints="1"/>
            </p:cNvSpPr>
            <p:nvPr/>
          </p:nvSpPr>
          <p:spPr bwMode="auto">
            <a:xfrm>
              <a:off x="3177" y="3511"/>
              <a:ext cx="74" cy="225"/>
            </a:xfrm>
            <a:custGeom>
              <a:avLst/>
              <a:gdLst>
                <a:gd name="T0" fmla="*/ 28 w 31"/>
                <a:gd name="T1" fmla="*/ 85 h 95"/>
                <a:gd name="T2" fmla="*/ 27 w 31"/>
                <a:gd name="T3" fmla="*/ 87 h 95"/>
                <a:gd name="T4" fmla="*/ 21 w 31"/>
                <a:gd name="T5" fmla="*/ 88 h 95"/>
                <a:gd name="T6" fmla="*/ 28 w 31"/>
                <a:gd name="T7" fmla="*/ 82 h 95"/>
                <a:gd name="T8" fmla="*/ 27 w 31"/>
                <a:gd name="T9" fmla="*/ 83 h 95"/>
                <a:gd name="T10" fmla="*/ 21 w 31"/>
                <a:gd name="T11" fmla="*/ 91 h 95"/>
                <a:gd name="T12" fmla="*/ 21 w 31"/>
                <a:gd name="T13" fmla="*/ 80 h 95"/>
                <a:gd name="T14" fmla="*/ 28 w 31"/>
                <a:gd name="T15" fmla="*/ 70 h 95"/>
                <a:gd name="T16" fmla="*/ 21 w 31"/>
                <a:gd name="T17" fmla="*/ 84 h 95"/>
                <a:gd name="T18" fmla="*/ 21 w 31"/>
                <a:gd name="T19" fmla="*/ 72 h 95"/>
                <a:gd name="T20" fmla="*/ 27 w 31"/>
                <a:gd name="T21" fmla="*/ 68 h 95"/>
                <a:gd name="T22" fmla="*/ 21 w 31"/>
                <a:gd name="T23" fmla="*/ 77 h 95"/>
                <a:gd name="T24" fmla="*/ 21 w 31"/>
                <a:gd name="T25" fmla="*/ 64 h 95"/>
                <a:gd name="T26" fmla="*/ 27 w 31"/>
                <a:gd name="T27" fmla="*/ 53 h 95"/>
                <a:gd name="T28" fmla="*/ 27 w 31"/>
                <a:gd name="T29" fmla="*/ 59 h 95"/>
                <a:gd name="T30" fmla="*/ 21 w 31"/>
                <a:gd name="T31" fmla="*/ 61 h 95"/>
                <a:gd name="T32" fmla="*/ 27 w 31"/>
                <a:gd name="T33" fmla="*/ 42 h 95"/>
                <a:gd name="T34" fmla="*/ 21 w 31"/>
                <a:gd name="T35" fmla="*/ 61 h 95"/>
                <a:gd name="T36" fmla="*/ 20 w 31"/>
                <a:gd name="T37" fmla="*/ 43 h 95"/>
                <a:gd name="T38" fmla="*/ 27 w 31"/>
                <a:gd name="T39" fmla="*/ 39 h 95"/>
                <a:gd name="T40" fmla="*/ 21 w 31"/>
                <a:gd name="T41" fmla="*/ 49 h 95"/>
                <a:gd name="T42" fmla="*/ 20 w 31"/>
                <a:gd name="T43" fmla="*/ 38 h 95"/>
                <a:gd name="T44" fmla="*/ 21 w 31"/>
                <a:gd name="T45" fmla="*/ 36 h 95"/>
                <a:gd name="T46" fmla="*/ 27 w 31"/>
                <a:gd name="T47" fmla="*/ 26 h 95"/>
                <a:gd name="T48" fmla="*/ 26 w 31"/>
                <a:gd name="T49" fmla="*/ 32 h 95"/>
                <a:gd name="T50" fmla="*/ 17 w 31"/>
                <a:gd name="T51" fmla="*/ 92 h 95"/>
                <a:gd name="T52" fmla="*/ 4 w 31"/>
                <a:gd name="T53" fmla="*/ 57 h 95"/>
                <a:gd name="T54" fmla="*/ 12 w 31"/>
                <a:gd name="T55" fmla="*/ 13 h 95"/>
                <a:gd name="T56" fmla="*/ 17 w 31"/>
                <a:gd name="T57" fmla="*/ 36 h 95"/>
                <a:gd name="T58" fmla="*/ 17 w 31"/>
                <a:gd name="T59" fmla="*/ 92 h 95"/>
                <a:gd name="T60" fmla="*/ 20 w 31"/>
                <a:gd name="T61" fmla="*/ 25 h 95"/>
                <a:gd name="T62" fmla="*/ 27 w 31"/>
                <a:gd name="T63" fmla="*/ 23 h 95"/>
                <a:gd name="T64" fmla="*/ 20 w 31"/>
                <a:gd name="T65" fmla="*/ 21 h 95"/>
                <a:gd name="T66" fmla="*/ 20 w 31"/>
                <a:gd name="T67" fmla="*/ 13 h 95"/>
                <a:gd name="T68" fmla="*/ 27 w 31"/>
                <a:gd name="T69" fmla="*/ 7 h 95"/>
                <a:gd name="T70" fmla="*/ 27 w 31"/>
                <a:gd name="T71" fmla="*/ 10 h 95"/>
                <a:gd name="T72" fmla="*/ 18 w 31"/>
                <a:gd name="T73" fmla="*/ 10 h 95"/>
                <a:gd name="T74" fmla="*/ 14 w 31"/>
                <a:gd name="T75" fmla="*/ 4 h 95"/>
                <a:gd name="T76" fmla="*/ 25 w 31"/>
                <a:gd name="T77" fmla="*/ 4 h 95"/>
                <a:gd name="T78" fmla="*/ 23 w 31"/>
                <a:gd name="T79" fmla="*/ 0 h 95"/>
                <a:gd name="T80" fmla="*/ 12 w 31"/>
                <a:gd name="T81" fmla="*/ 1 h 95"/>
                <a:gd name="T82" fmla="*/ 1 w 31"/>
                <a:gd name="T83" fmla="*/ 10 h 95"/>
                <a:gd name="T84" fmla="*/ 1 w 31"/>
                <a:gd name="T85" fmla="*/ 10 h 95"/>
                <a:gd name="T86" fmla="*/ 0 w 31"/>
                <a:gd name="T87" fmla="*/ 11 h 95"/>
                <a:gd name="T88" fmla="*/ 0 w 31"/>
                <a:gd name="T89" fmla="*/ 11 h 95"/>
                <a:gd name="T90" fmla="*/ 0 w 31"/>
                <a:gd name="T91" fmla="*/ 57 h 95"/>
                <a:gd name="T92" fmla="*/ 1 w 31"/>
                <a:gd name="T93" fmla="*/ 93 h 95"/>
                <a:gd name="T94" fmla="*/ 18 w 31"/>
                <a:gd name="T95" fmla="*/ 95 h 95"/>
                <a:gd name="T96" fmla="*/ 20 w 31"/>
                <a:gd name="T97" fmla="*/ 95 h 95"/>
                <a:gd name="T98" fmla="*/ 30 w 31"/>
                <a:gd name="T99" fmla="*/ 89 h 95"/>
                <a:gd name="T100" fmla="*/ 31 w 31"/>
                <a:gd name="T101" fmla="*/ 88 h 95"/>
                <a:gd name="T102" fmla="*/ 31 w 31"/>
                <a:gd name="T103" fmla="*/ 87 h 95"/>
                <a:gd name="T104" fmla="*/ 31 w 31"/>
                <a:gd name="T105" fmla="*/ 3 h 95"/>
                <a:gd name="T106" fmla="*/ 31 w 31"/>
                <a:gd name="T107" fmla="*/ 2 h 95"/>
                <a:gd name="T108" fmla="*/ 31 w 31"/>
                <a:gd name="T109" fmla="*/ 2 h 95"/>
                <a:gd name="T110" fmla="*/ 31 w 31"/>
                <a:gd name="T111" fmla="*/ 1 h 95"/>
                <a:gd name="T112" fmla="*/ 30 w 31"/>
                <a:gd name="T113" fmla="*/ 1 h 95"/>
                <a:gd name="T114" fmla="*/ 23 w 31"/>
                <a:gd name="T1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" h="95">
                  <a:moveTo>
                    <a:pt x="27" y="87"/>
                  </a:moveTo>
                  <a:cubicBezTo>
                    <a:pt x="27" y="86"/>
                    <a:pt x="27" y="86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7" y="87"/>
                    <a:pt x="27" y="87"/>
                    <a:pt x="27" y="87"/>
                  </a:cubicBezTo>
                  <a:moveTo>
                    <a:pt x="21" y="91"/>
                  </a:moveTo>
                  <a:cubicBezTo>
                    <a:pt x="21" y="90"/>
                    <a:pt x="21" y="89"/>
                    <a:pt x="21" y="88"/>
                  </a:cubicBezTo>
                  <a:cubicBezTo>
                    <a:pt x="22" y="84"/>
                    <a:pt x="25" y="81"/>
                    <a:pt x="28" y="78"/>
                  </a:cubicBezTo>
                  <a:cubicBezTo>
                    <a:pt x="28" y="79"/>
                    <a:pt x="28" y="81"/>
                    <a:pt x="28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6" y="85"/>
                    <a:pt x="24" y="87"/>
                    <a:pt x="23" y="89"/>
                  </a:cubicBezTo>
                  <a:cubicBezTo>
                    <a:pt x="22" y="90"/>
                    <a:pt x="21" y="90"/>
                    <a:pt x="21" y="91"/>
                  </a:cubicBezTo>
                  <a:moveTo>
                    <a:pt x="21" y="84"/>
                  </a:moveTo>
                  <a:cubicBezTo>
                    <a:pt x="21" y="83"/>
                    <a:pt x="21" y="82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5"/>
                    <a:pt x="21" y="73"/>
                    <a:pt x="21" y="72"/>
                  </a:cubicBezTo>
                  <a:cubicBezTo>
                    <a:pt x="23" y="68"/>
                    <a:pt x="25" y="65"/>
                    <a:pt x="27" y="61"/>
                  </a:cubicBezTo>
                  <a:cubicBezTo>
                    <a:pt x="27" y="63"/>
                    <a:pt x="27" y="66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71"/>
                    <a:pt x="23" y="74"/>
                    <a:pt x="21" y="77"/>
                  </a:cubicBezTo>
                  <a:moveTo>
                    <a:pt x="21" y="68"/>
                  </a:moveTo>
                  <a:cubicBezTo>
                    <a:pt x="21" y="67"/>
                    <a:pt x="21" y="65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3" y="60"/>
                    <a:pt x="25" y="57"/>
                    <a:pt x="27" y="53"/>
                  </a:cubicBezTo>
                  <a:cubicBezTo>
                    <a:pt x="27" y="55"/>
                    <a:pt x="27" y="57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2"/>
                    <a:pt x="23" y="65"/>
                    <a:pt x="21" y="68"/>
                  </a:cubicBezTo>
                  <a:moveTo>
                    <a:pt x="21" y="61"/>
                  </a:moveTo>
                  <a:cubicBezTo>
                    <a:pt x="21" y="58"/>
                    <a:pt x="21" y="55"/>
                    <a:pt x="21" y="52"/>
                  </a:cubicBezTo>
                  <a:cubicBezTo>
                    <a:pt x="23" y="48"/>
                    <a:pt x="25" y="45"/>
                    <a:pt x="27" y="42"/>
                  </a:cubicBezTo>
                  <a:cubicBezTo>
                    <a:pt x="27" y="45"/>
                    <a:pt x="27" y="47"/>
                    <a:pt x="27" y="50"/>
                  </a:cubicBezTo>
                  <a:cubicBezTo>
                    <a:pt x="25" y="53"/>
                    <a:pt x="23" y="57"/>
                    <a:pt x="21" y="61"/>
                  </a:cubicBezTo>
                  <a:moveTo>
                    <a:pt x="21" y="49"/>
                  </a:moveTo>
                  <a:cubicBezTo>
                    <a:pt x="20" y="47"/>
                    <a:pt x="20" y="45"/>
                    <a:pt x="20" y="43"/>
                  </a:cubicBezTo>
                  <a:cubicBezTo>
                    <a:pt x="23" y="40"/>
                    <a:pt x="25" y="37"/>
                    <a:pt x="27" y="34"/>
                  </a:cubicBezTo>
                  <a:cubicBezTo>
                    <a:pt x="27" y="36"/>
                    <a:pt x="27" y="37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2"/>
                    <a:pt x="22" y="45"/>
                    <a:pt x="21" y="49"/>
                  </a:cubicBezTo>
                  <a:moveTo>
                    <a:pt x="20" y="40"/>
                  </a:moveTo>
                  <a:cubicBezTo>
                    <a:pt x="20" y="39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29"/>
                    <a:pt x="27" y="26"/>
                  </a:cubicBezTo>
                  <a:cubicBezTo>
                    <a:pt x="27" y="28"/>
                    <a:pt x="27" y="30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5"/>
                    <a:pt x="22" y="37"/>
                    <a:pt x="20" y="40"/>
                  </a:cubicBezTo>
                  <a:moveTo>
                    <a:pt x="17" y="92"/>
                  </a:moveTo>
                  <a:cubicBezTo>
                    <a:pt x="12" y="91"/>
                    <a:pt x="9" y="91"/>
                    <a:pt x="4" y="91"/>
                  </a:cubicBezTo>
                  <a:cubicBezTo>
                    <a:pt x="4" y="82"/>
                    <a:pt x="4" y="70"/>
                    <a:pt x="4" y="57"/>
                  </a:cubicBezTo>
                  <a:cubicBezTo>
                    <a:pt x="4" y="40"/>
                    <a:pt x="4" y="22"/>
                    <a:pt x="4" y="13"/>
                  </a:cubicBezTo>
                  <a:cubicBezTo>
                    <a:pt x="7" y="13"/>
                    <a:pt x="10" y="13"/>
                    <a:pt x="12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7"/>
                    <a:pt x="17" y="26"/>
                    <a:pt x="17" y="36"/>
                  </a:cubicBezTo>
                  <a:cubicBezTo>
                    <a:pt x="17" y="50"/>
                    <a:pt x="17" y="67"/>
                    <a:pt x="17" y="79"/>
                  </a:cubicBezTo>
                  <a:cubicBezTo>
                    <a:pt x="17" y="84"/>
                    <a:pt x="17" y="88"/>
                    <a:pt x="17" y="92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5"/>
                  </a:cubicBezTo>
                  <a:cubicBezTo>
                    <a:pt x="23" y="21"/>
                    <a:pt x="25" y="17"/>
                    <a:pt x="27" y="13"/>
                  </a:cubicBezTo>
                  <a:cubicBezTo>
                    <a:pt x="27" y="16"/>
                    <a:pt x="27" y="19"/>
                    <a:pt x="27" y="23"/>
                  </a:cubicBezTo>
                  <a:cubicBezTo>
                    <a:pt x="25" y="26"/>
                    <a:pt x="23" y="30"/>
                    <a:pt x="20" y="33"/>
                  </a:cubicBezTo>
                  <a:moveTo>
                    <a:pt x="20" y="21"/>
                  </a:moveTo>
                  <a:cubicBezTo>
                    <a:pt x="20" y="18"/>
                    <a:pt x="20" y="15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6"/>
                    <a:pt x="27" y="7"/>
                    <a:pt x="27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5" y="14"/>
                    <a:pt x="22" y="18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0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9"/>
                    <a:pt x="0" y="57"/>
                  </a:cubicBezTo>
                  <a:cubicBezTo>
                    <a:pt x="0" y="71"/>
                    <a:pt x="0" y="84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94"/>
                    <a:pt x="2" y="94"/>
                    <a:pt x="2" y="95"/>
                  </a:cubicBezTo>
                  <a:cubicBezTo>
                    <a:pt x="9" y="95"/>
                    <a:pt x="12" y="95"/>
                    <a:pt x="18" y="95"/>
                  </a:cubicBezTo>
                  <a:cubicBezTo>
                    <a:pt x="18" y="95"/>
                    <a:pt x="19" y="95"/>
                    <a:pt x="19" y="95"/>
                  </a:cubicBezTo>
                  <a:cubicBezTo>
                    <a:pt x="19" y="95"/>
                    <a:pt x="19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3" y="93"/>
                    <a:pt x="27" y="91"/>
                    <a:pt x="30" y="89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7"/>
                  </a:cubicBezTo>
                  <a:cubicBezTo>
                    <a:pt x="31" y="72"/>
                    <a:pt x="31" y="23"/>
                    <a:pt x="31" y="7"/>
                  </a:cubicBezTo>
                  <a:cubicBezTo>
                    <a:pt x="31" y="5"/>
                    <a:pt x="31" y="4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5" name="Freeform 803"/>
            <p:cNvSpPr>
              <a:spLocks noEditPoints="1"/>
            </p:cNvSpPr>
            <p:nvPr/>
          </p:nvSpPr>
          <p:spPr bwMode="auto">
            <a:xfrm>
              <a:off x="3258" y="3448"/>
              <a:ext cx="73" cy="288"/>
            </a:xfrm>
            <a:custGeom>
              <a:avLst/>
              <a:gdLst>
                <a:gd name="T0" fmla="*/ 28 w 31"/>
                <a:gd name="T1" fmla="*/ 109 h 122"/>
                <a:gd name="T2" fmla="*/ 22 w 31"/>
                <a:gd name="T3" fmla="*/ 117 h 122"/>
                <a:gd name="T4" fmla="*/ 21 w 31"/>
                <a:gd name="T5" fmla="*/ 110 h 122"/>
                <a:gd name="T6" fmla="*/ 28 w 31"/>
                <a:gd name="T7" fmla="*/ 101 h 122"/>
                <a:gd name="T8" fmla="*/ 21 w 31"/>
                <a:gd name="T9" fmla="*/ 115 h 122"/>
                <a:gd name="T10" fmla="*/ 21 w 31"/>
                <a:gd name="T11" fmla="*/ 104 h 122"/>
                <a:gd name="T12" fmla="*/ 28 w 31"/>
                <a:gd name="T13" fmla="*/ 94 h 122"/>
                <a:gd name="T14" fmla="*/ 21 w 31"/>
                <a:gd name="T15" fmla="*/ 107 h 122"/>
                <a:gd name="T16" fmla="*/ 21 w 31"/>
                <a:gd name="T17" fmla="*/ 96 h 122"/>
                <a:gd name="T18" fmla="*/ 28 w 31"/>
                <a:gd name="T19" fmla="*/ 91 h 122"/>
                <a:gd name="T20" fmla="*/ 21 w 31"/>
                <a:gd name="T21" fmla="*/ 93 h 122"/>
                <a:gd name="T22" fmla="*/ 28 w 31"/>
                <a:gd name="T23" fmla="*/ 78 h 122"/>
                <a:gd name="T24" fmla="*/ 27 w 31"/>
                <a:gd name="T25" fmla="*/ 84 h 122"/>
                <a:gd name="T26" fmla="*/ 21 w 31"/>
                <a:gd name="T27" fmla="*/ 84 h 122"/>
                <a:gd name="T28" fmla="*/ 28 w 31"/>
                <a:gd name="T29" fmla="*/ 70 h 122"/>
                <a:gd name="T30" fmla="*/ 27 w 31"/>
                <a:gd name="T31" fmla="*/ 75 h 122"/>
                <a:gd name="T32" fmla="*/ 21 w 31"/>
                <a:gd name="T33" fmla="*/ 77 h 122"/>
                <a:gd name="T34" fmla="*/ 27 w 31"/>
                <a:gd name="T35" fmla="*/ 58 h 122"/>
                <a:gd name="T36" fmla="*/ 21 w 31"/>
                <a:gd name="T37" fmla="*/ 77 h 122"/>
                <a:gd name="T38" fmla="*/ 21 w 31"/>
                <a:gd name="T39" fmla="*/ 60 h 122"/>
                <a:gd name="T40" fmla="*/ 21 w 31"/>
                <a:gd name="T41" fmla="*/ 58 h 122"/>
                <a:gd name="T42" fmla="*/ 27 w 31"/>
                <a:gd name="T43" fmla="*/ 48 h 122"/>
                <a:gd name="T44" fmla="*/ 21 w 31"/>
                <a:gd name="T45" fmla="*/ 65 h 122"/>
                <a:gd name="T46" fmla="*/ 20 w 31"/>
                <a:gd name="T47" fmla="*/ 51 h 122"/>
                <a:gd name="T48" fmla="*/ 27 w 31"/>
                <a:gd name="T49" fmla="*/ 45 h 122"/>
                <a:gd name="T50" fmla="*/ 20 w 31"/>
                <a:gd name="T51" fmla="*/ 46 h 122"/>
                <a:gd name="T52" fmla="*/ 21 w 31"/>
                <a:gd name="T53" fmla="*/ 36 h 122"/>
                <a:gd name="T54" fmla="*/ 27 w 31"/>
                <a:gd name="T55" fmla="*/ 34 h 122"/>
                <a:gd name="T56" fmla="*/ 20 w 31"/>
                <a:gd name="T57" fmla="*/ 33 h 122"/>
                <a:gd name="T58" fmla="*/ 27 w 31"/>
                <a:gd name="T59" fmla="*/ 14 h 122"/>
                <a:gd name="T60" fmla="*/ 26 w 31"/>
                <a:gd name="T61" fmla="*/ 26 h 122"/>
                <a:gd name="T62" fmla="*/ 17 w 31"/>
                <a:gd name="T63" fmla="*/ 119 h 122"/>
                <a:gd name="T64" fmla="*/ 4 w 31"/>
                <a:gd name="T65" fmla="*/ 73 h 122"/>
                <a:gd name="T66" fmla="*/ 13 w 31"/>
                <a:gd name="T67" fmla="*/ 13 h 122"/>
                <a:gd name="T68" fmla="*/ 17 w 31"/>
                <a:gd name="T69" fmla="*/ 21 h 122"/>
                <a:gd name="T70" fmla="*/ 17 w 31"/>
                <a:gd name="T71" fmla="*/ 119 h 122"/>
                <a:gd name="T72" fmla="*/ 20 w 31"/>
                <a:gd name="T73" fmla="*/ 13 h 122"/>
                <a:gd name="T74" fmla="*/ 27 w 31"/>
                <a:gd name="T75" fmla="*/ 6 h 122"/>
                <a:gd name="T76" fmla="*/ 20 w 31"/>
                <a:gd name="T77" fmla="*/ 21 h 122"/>
                <a:gd name="T78" fmla="*/ 7 w 31"/>
                <a:gd name="T79" fmla="*/ 9 h 122"/>
                <a:gd name="T80" fmla="*/ 23 w 31"/>
                <a:gd name="T81" fmla="*/ 3 h 122"/>
                <a:gd name="T82" fmla="*/ 18 w 31"/>
                <a:gd name="T83" fmla="*/ 10 h 122"/>
                <a:gd name="T84" fmla="*/ 28 w 31"/>
                <a:gd name="T85" fmla="*/ 0 h 122"/>
                <a:gd name="T86" fmla="*/ 13 w 31"/>
                <a:gd name="T87" fmla="*/ 0 h 122"/>
                <a:gd name="T88" fmla="*/ 9 w 31"/>
                <a:gd name="T89" fmla="*/ 3 h 122"/>
                <a:gd name="T90" fmla="*/ 1 w 31"/>
                <a:gd name="T91" fmla="*/ 10 h 122"/>
                <a:gd name="T92" fmla="*/ 1 w 31"/>
                <a:gd name="T93" fmla="*/ 10 h 122"/>
                <a:gd name="T94" fmla="*/ 0 w 31"/>
                <a:gd name="T95" fmla="*/ 11 h 122"/>
                <a:gd name="T96" fmla="*/ 0 w 31"/>
                <a:gd name="T97" fmla="*/ 11 h 122"/>
                <a:gd name="T98" fmla="*/ 0 w 31"/>
                <a:gd name="T99" fmla="*/ 120 h 122"/>
                <a:gd name="T100" fmla="*/ 2 w 31"/>
                <a:gd name="T101" fmla="*/ 122 h 122"/>
                <a:gd name="T102" fmla="*/ 19 w 31"/>
                <a:gd name="T103" fmla="*/ 122 h 122"/>
                <a:gd name="T104" fmla="*/ 30 w 31"/>
                <a:gd name="T105" fmla="*/ 116 h 122"/>
                <a:gd name="T106" fmla="*/ 31 w 31"/>
                <a:gd name="T107" fmla="*/ 115 h 122"/>
                <a:gd name="T108" fmla="*/ 31 w 31"/>
                <a:gd name="T109" fmla="*/ 114 h 122"/>
                <a:gd name="T110" fmla="*/ 31 w 31"/>
                <a:gd name="T111" fmla="*/ 17 h 122"/>
                <a:gd name="T112" fmla="*/ 29 w 31"/>
                <a:gd name="T1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122">
                  <a:moveTo>
                    <a:pt x="22" y="117"/>
                  </a:moveTo>
                  <a:cubicBezTo>
                    <a:pt x="24" y="114"/>
                    <a:pt x="26" y="111"/>
                    <a:pt x="28" y="109"/>
                  </a:cubicBezTo>
                  <a:cubicBezTo>
                    <a:pt x="28" y="110"/>
                    <a:pt x="28" y="112"/>
                    <a:pt x="28" y="113"/>
                  </a:cubicBezTo>
                  <a:cubicBezTo>
                    <a:pt x="26" y="115"/>
                    <a:pt x="24" y="116"/>
                    <a:pt x="22" y="117"/>
                  </a:cubicBezTo>
                  <a:moveTo>
                    <a:pt x="21" y="115"/>
                  </a:moveTo>
                  <a:cubicBezTo>
                    <a:pt x="21" y="114"/>
                    <a:pt x="21" y="112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3" y="107"/>
                    <a:pt x="25" y="104"/>
                    <a:pt x="28" y="101"/>
                  </a:cubicBezTo>
                  <a:cubicBezTo>
                    <a:pt x="28" y="102"/>
                    <a:pt x="28" y="104"/>
                    <a:pt x="28" y="106"/>
                  </a:cubicBezTo>
                  <a:cubicBezTo>
                    <a:pt x="25" y="109"/>
                    <a:pt x="23" y="112"/>
                    <a:pt x="21" y="115"/>
                  </a:cubicBezTo>
                  <a:moveTo>
                    <a:pt x="21" y="107"/>
                  </a:moveTo>
                  <a:cubicBezTo>
                    <a:pt x="21" y="106"/>
                    <a:pt x="21" y="105"/>
                    <a:pt x="21" y="104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0"/>
                    <a:pt x="25" y="97"/>
                    <a:pt x="28" y="94"/>
                  </a:cubicBezTo>
                  <a:cubicBezTo>
                    <a:pt x="28" y="95"/>
                    <a:pt x="28" y="97"/>
                    <a:pt x="28" y="98"/>
                  </a:cubicBezTo>
                  <a:cubicBezTo>
                    <a:pt x="25" y="101"/>
                    <a:pt x="23" y="104"/>
                    <a:pt x="21" y="107"/>
                  </a:cubicBezTo>
                  <a:moveTo>
                    <a:pt x="21" y="100"/>
                  </a:moveTo>
                  <a:cubicBezTo>
                    <a:pt x="21" y="99"/>
                    <a:pt x="21" y="97"/>
                    <a:pt x="21" y="96"/>
                  </a:cubicBezTo>
                  <a:cubicBezTo>
                    <a:pt x="23" y="93"/>
                    <a:pt x="25" y="89"/>
                    <a:pt x="28" y="86"/>
                  </a:cubicBezTo>
                  <a:cubicBezTo>
                    <a:pt x="28" y="88"/>
                    <a:pt x="28" y="90"/>
                    <a:pt x="28" y="91"/>
                  </a:cubicBezTo>
                  <a:cubicBezTo>
                    <a:pt x="25" y="94"/>
                    <a:pt x="23" y="97"/>
                    <a:pt x="21" y="100"/>
                  </a:cubicBezTo>
                  <a:moveTo>
                    <a:pt x="21" y="93"/>
                  </a:moveTo>
                  <a:cubicBezTo>
                    <a:pt x="21" y="91"/>
                    <a:pt x="21" y="89"/>
                    <a:pt x="21" y="87"/>
                  </a:cubicBezTo>
                  <a:cubicBezTo>
                    <a:pt x="23" y="84"/>
                    <a:pt x="25" y="81"/>
                    <a:pt x="28" y="78"/>
                  </a:cubicBezTo>
                  <a:cubicBezTo>
                    <a:pt x="28" y="80"/>
                    <a:pt x="28" y="82"/>
                    <a:pt x="28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7"/>
                    <a:pt x="23" y="90"/>
                    <a:pt x="21" y="93"/>
                  </a:cubicBezTo>
                  <a:moveTo>
                    <a:pt x="21" y="84"/>
                  </a:moveTo>
                  <a:cubicBezTo>
                    <a:pt x="21" y="83"/>
                    <a:pt x="21" y="81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4"/>
                    <a:pt x="21" y="71"/>
                    <a:pt x="21" y="69"/>
                  </a:cubicBezTo>
                  <a:cubicBezTo>
                    <a:pt x="23" y="65"/>
                    <a:pt x="25" y="62"/>
                    <a:pt x="27" y="58"/>
                  </a:cubicBezTo>
                  <a:cubicBezTo>
                    <a:pt x="27" y="61"/>
                    <a:pt x="27" y="65"/>
                    <a:pt x="28" y="68"/>
                  </a:cubicBezTo>
                  <a:cubicBezTo>
                    <a:pt x="25" y="70"/>
                    <a:pt x="23" y="73"/>
                    <a:pt x="21" y="77"/>
                  </a:cubicBezTo>
                  <a:moveTo>
                    <a:pt x="21" y="65"/>
                  </a:moveTo>
                  <a:cubicBezTo>
                    <a:pt x="21" y="63"/>
                    <a:pt x="21" y="62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3" y="55"/>
                    <a:pt x="25" y="52"/>
                    <a:pt x="27" y="48"/>
                  </a:cubicBezTo>
                  <a:cubicBezTo>
                    <a:pt x="27" y="51"/>
                    <a:pt x="27" y="53"/>
                    <a:pt x="27" y="55"/>
                  </a:cubicBezTo>
                  <a:cubicBezTo>
                    <a:pt x="25" y="59"/>
                    <a:pt x="23" y="62"/>
                    <a:pt x="21" y="65"/>
                  </a:cubicBezTo>
                  <a:moveTo>
                    <a:pt x="21" y="56"/>
                  </a:moveTo>
                  <a:cubicBezTo>
                    <a:pt x="21" y="54"/>
                    <a:pt x="21" y="52"/>
                    <a:pt x="20" y="51"/>
                  </a:cubicBezTo>
                  <a:cubicBezTo>
                    <a:pt x="22" y="46"/>
                    <a:pt x="25" y="42"/>
                    <a:pt x="27" y="38"/>
                  </a:cubicBezTo>
                  <a:cubicBezTo>
                    <a:pt x="27" y="40"/>
                    <a:pt x="27" y="42"/>
                    <a:pt x="27" y="45"/>
                  </a:cubicBezTo>
                  <a:cubicBezTo>
                    <a:pt x="25" y="49"/>
                    <a:pt x="23" y="52"/>
                    <a:pt x="21" y="56"/>
                  </a:cubicBezTo>
                  <a:moveTo>
                    <a:pt x="20" y="46"/>
                  </a:moveTo>
                  <a:cubicBezTo>
                    <a:pt x="20" y="43"/>
                    <a:pt x="20" y="39"/>
                    <a:pt x="20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30"/>
                    <a:pt x="27" y="27"/>
                  </a:cubicBezTo>
                  <a:cubicBezTo>
                    <a:pt x="27" y="29"/>
                    <a:pt x="27" y="32"/>
                    <a:pt x="27" y="34"/>
                  </a:cubicBezTo>
                  <a:cubicBezTo>
                    <a:pt x="25" y="38"/>
                    <a:pt x="22" y="42"/>
                    <a:pt x="20" y="46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4"/>
                  </a:cubicBezTo>
                  <a:cubicBezTo>
                    <a:pt x="23" y="21"/>
                    <a:pt x="25" y="17"/>
                    <a:pt x="27" y="14"/>
                  </a:cubicBezTo>
                  <a:cubicBezTo>
                    <a:pt x="27" y="17"/>
                    <a:pt x="27" y="21"/>
                    <a:pt x="27" y="24"/>
                  </a:cubicBezTo>
                  <a:cubicBezTo>
                    <a:pt x="27" y="25"/>
                    <a:pt x="26" y="25"/>
                    <a:pt x="26" y="26"/>
                  </a:cubicBezTo>
                  <a:cubicBezTo>
                    <a:pt x="24" y="28"/>
                    <a:pt x="22" y="31"/>
                    <a:pt x="20" y="33"/>
                  </a:cubicBezTo>
                  <a:moveTo>
                    <a:pt x="17" y="119"/>
                  </a:moveTo>
                  <a:cubicBezTo>
                    <a:pt x="12" y="118"/>
                    <a:pt x="9" y="118"/>
                    <a:pt x="4" y="118"/>
                  </a:cubicBezTo>
                  <a:cubicBezTo>
                    <a:pt x="4" y="109"/>
                    <a:pt x="4" y="91"/>
                    <a:pt x="4" y="73"/>
                  </a:cubicBezTo>
                  <a:cubicBezTo>
                    <a:pt x="4" y="49"/>
                    <a:pt x="4" y="23"/>
                    <a:pt x="4" y="13"/>
                  </a:cubicBezTo>
                  <a:cubicBezTo>
                    <a:pt x="7" y="13"/>
                    <a:pt x="10" y="13"/>
                    <a:pt x="13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5"/>
                    <a:pt x="17" y="18"/>
                    <a:pt x="17" y="21"/>
                  </a:cubicBezTo>
                  <a:cubicBezTo>
                    <a:pt x="17" y="40"/>
                    <a:pt x="17" y="80"/>
                    <a:pt x="17" y="104"/>
                  </a:cubicBezTo>
                  <a:cubicBezTo>
                    <a:pt x="17" y="110"/>
                    <a:pt x="17" y="115"/>
                    <a:pt x="17" y="119"/>
                  </a:cubicBezTo>
                  <a:moveTo>
                    <a:pt x="20" y="21"/>
                  </a:moveTo>
                  <a:cubicBezTo>
                    <a:pt x="20" y="17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5" y="14"/>
                    <a:pt x="23" y="17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9"/>
                    <a:pt x="7" y="9"/>
                  </a:cubicBezTo>
                  <a:cubicBezTo>
                    <a:pt x="10" y="6"/>
                    <a:pt x="13" y="4"/>
                    <a:pt x="14" y="3"/>
                  </a:cubicBezTo>
                  <a:cubicBezTo>
                    <a:pt x="15" y="3"/>
                    <a:pt x="19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3" y="5"/>
                    <a:pt x="21" y="7"/>
                    <a:pt x="18" y="10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1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9"/>
                    <a:pt x="1" y="47"/>
                    <a:pt x="1" y="73"/>
                  </a:cubicBezTo>
                  <a:cubicBezTo>
                    <a:pt x="1" y="93"/>
                    <a:pt x="1" y="111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2" y="121"/>
                    <a:pt x="2" y="122"/>
                  </a:cubicBezTo>
                  <a:cubicBezTo>
                    <a:pt x="9" y="122"/>
                    <a:pt x="12" y="122"/>
                    <a:pt x="18" y="122"/>
                  </a:cubicBezTo>
                  <a:cubicBezTo>
                    <a:pt x="18" y="122"/>
                    <a:pt x="19" y="122"/>
                    <a:pt x="19" y="122"/>
                  </a:cubicBezTo>
                  <a:cubicBezTo>
                    <a:pt x="19" y="122"/>
                    <a:pt x="19" y="122"/>
                    <a:pt x="20" y="122"/>
                  </a:cubicBezTo>
                  <a:cubicBezTo>
                    <a:pt x="23" y="120"/>
                    <a:pt x="27" y="118"/>
                    <a:pt x="30" y="116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4"/>
                  </a:cubicBezTo>
                  <a:cubicBezTo>
                    <a:pt x="31" y="106"/>
                    <a:pt x="31" y="77"/>
                    <a:pt x="31" y="51"/>
                  </a:cubicBezTo>
                  <a:cubicBezTo>
                    <a:pt x="31" y="38"/>
                    <a:pt x="31" y="26"/>
                    <a:pt x="31" y="17"/>
                  </a:cubicBezTo>
                  <a:cubicBezTo>
                    <a:pt x="31" y="7"/>
                    <a:pt x="31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6" name="Freeform 804"/>
            <p:cNvSpPr>
              <a:spLocks noEditPoints="1"/>
            </p:cNvSpPr>
            <p:nvPr/>
          </p:nvSpPr>
          <p:spPr bwMode="auto">
            <a:xfrm>
              <a:off x="3099" y="3575"/>
              <a:ext cx="73" cy="161"/>
            </a:xfrm>
            <a:custGeom>
              <a:avLst/>
              <a:gdLst>
                <a:gd name="T0" fmla="*/ 21 w 31"/>
                <a:gd name="T1" fmla="*/ 61 h 68"/>
                <a:gd name="T2" fmla="*/ 28 w 31"/>
                <a:gd name="T3" fmla="*/ 56 h 68"/>
                <a:gd name="T4" fmla="*/ 21 w 31"/>
                <a:gd name="T5" fmla="*/ 64 h 68"/>
                <a:gd name="T6" fmla="*/ 21 w 31"/>
                <a:gd name="T7" fmla="*/ 55 h 68"/>
                <a:gd name="T8" fmla="*/ 28 w 31"/>
                <a:gd name="T9" fmla="*/ 43 h 68"/>
                <a:gd name="T10" fmla="*/ 27 w 31"/>
                <a:gd name="T11" fmla="*/ 49 h 68"/>
                <a:gd name="T12" fmla="*/ 21 w 31"/>
                <a:gd name="T13" fmla="*/ 51 h 68"/>
                <a:gd name="T14" fmla="*/ 28 w 31"/>
                <a:gd name="T15" fmla="*/ 34 h 68"/>
                <a:gd name="T16" fmla="*/ 28 w 31"/>
                <a:gd name="T17" fmla="*/ 41 h 68"/>
                <a:gd name="T18" fmla="*/ 26 w 31"/>
                <a:gd name="T19" fmla="*/ 41 h 68"/>
                <a:gd name="T20" fmla="*/ 21 w 31"/>
                <a:gd name="T21" fmla="*/ 42 h 68"/>
                <a:gd name="T22" fmla="*/ 28 w 31"/>
                <a:gd name="T23" fmla="*/ 24 h 68"/>
                <a:gd name="T24" fmla="*/ 26 w 31"/>
                <a:gd name="T25" fmla="*/ 33 h 68"/>
                <a:gd name="T26" fmla="*/ 21 w 31"/>
                <a:gd name="T27" fmla="*/ 32 h 68"/>
                <a:gd name="T28" fmla="*/ 28 w 31"/>
                <a:gd name="T29" fmla="*/ 16 h 68"/>
                <a:gd name="T30" fmla="*/ 27 w 31"/>
                <a:gd name="T31" fmla="*/ 21 h 68"/>
                <a:gd name="T32" fmla="*/ 17 w 31"/>
                <a:gd name="T33" fmla="*/ 65 h 68"/>
                <a:gd name="T34" fmla="*/ 4 w 31"/>
                <a:gd name="T35" fmla="*/ 41 h 68"/>
                <a:gd name="T36" fmla="*/ 13 w 31"/>
                <a:gd name="T37" fmla="*/ 14 h 68"/>
                <a:gd name="T38" fmla="*/ 17 w 31"/>
                <a:gd name="T39" fmla="*/ 26 h 68"/>
                <a:gd name="T40" fmla="*/ 17 w 31"/>
                <a:gd name="T41" fmla="*/ 65 h 68"/>
                <a:gd name="T42" fmla="*/ 21 w 31"/>
                <a:gd name="T43" fmla="*/ 20 h 68"/>
                <a:gd name="T44" fmla="*/ 28 w 31"/>
                <a:gd name="T45" fmla="*/ 13 h 68"/>
                <a:gd name="T46" fmla="*/ 21 w 31"/>
                <a:gd name="T47" fmla="*/ 23 h 68"/>
                <a:gd name="T48" fmla="*/ 20 w 31"/>
                <a:gd name="T49" fmla="*/ 13 h 68"/>
                <a:gd name="T50" fmla="*/ 27 w 31"/>
                <a:gd name="T51" fmla="*/ 8 h 68"/>
                <a:gd name="T52" fmla="*/ 18 w 31"/>
                <a:gd name="T53" fmla="*/ 10 h 68"/>
                <a:gd name="T54" fmla="*/ 14 w 31"/>
                <a:gd name="T55" fmla="*/ 4 h 68"/>
                <a:gd name="T56" fmla="*/ 25 w 31"/>
                <a:gd name="T57" fmla="*/ 4 h 68"/>
                <a:gd name="T58" fmla="*/ 23 w 31"/>
                <a:gd name="T59" fmla="*/ 0 h 68"/>
                <a:gd name="T60" fmla="*/ 12 w 31"/>
                <a:gd name="T61" fmla="*/ 1 h 68"/>
                <a:gd name="T62" fmla="*/ 1 w 31"/>
                <a:gd name="T63" fmla="*/ 10 h 68"/>
                <a:gd name="T64" fmla="*/ 1 w 31"/>
                <a:gd name="T65" fmla="*/ 10 h 68"/>
                <a:gd name="T66" fmla="*/ 1 w 31"/>
                <a:gd name="T67" fmla="*/ 11 h 68"/>
                <a:gd name="T68" fmla="*/ 1 w 31"/>
                <a:gd name="T69" fmla="*/ 11 h 68"/>
                <a:gd name="T70" fmla="*/ 1 w 31"/>
                <a:gd name="T71" fmla="*/ 41 h 68"/>
                <a:gd name="T72" fmla="*/ 1 w 31"/>
                <a:gd name="T73" fmla="*/ 66 h 68"/>
                <a:gd name="T74" fmla="*/ 18 w 31"/>
                <a:gd name="T75" fmla="*/ 68 h 68"/>
                <a:gd name="T76" fmla="*/ 20 w 31"/>
                <a:gd name="T77" fmla="*/ 68 h 68"/>
                <a:gd name="T78" fmla="*/ 23 w 31"/>
                <a:gd name="T79" fmla="*/ 67 h 68"/>
                <a:gd name="T80" fmla="*/ 24 w 31"/>
                <a:gd name="T81" fmla="*/ 66 h 68"/>
                <a:gd name="T82" fmla="*/ 31 w 31"/>
                <a:gd name="T83" fmla="*/ 61 h 68"/>
                <a:gd name="T84" fmla="*/ 31 w 31"/>
                <a:gd name="T85" fmla="*/ 61 h 68"/>
                <a:gd name="T86" fmla="*/ 31 w 31"/>
                <a:gd name="T87" fmla="*/ 5 h 68"/>
                <a:gd name="T88" fmla="*/ 31 w 31"/>
                <a:gd name="T89" fmla="*/ 2 h 68"/>
                <a:gd name="T90" fmla="*/ 31 w 31"/>
                <a:gd name="T91" fmla="*/ 2 h 68"/>
                <a:gd name="T92" fmla="*/ 31 w 31"/>
                <a:gd name="T93" fmla="*/ 2 h 68"/>
                <a:gd name="T94" fmla="*/ 31 w 31"/>
                <a:gd name="T95" fmla="*/ 1 h 68"/>
                <a:gd name="T96" fmla="*/ 29 w 31"/>
                <a:gd name="T9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68">
                  <a:moveTo>
                    <a:pt x="21" y="64"/>
                  </a:moveTo>
                  <a:cubicBezTo>
                    <a:pt x="21" y="63"/>
                    <a:pt x="21" y="62"/>
                    <a:pt x="21" y="61"/>
                  </a:cubicBezTo>
                  <a:cubicBezTo>
                    <a:pt x="23" y="58"/>
                    <a:pt x="25" y="54"/>
                    <a:pt x="28" y="51"/>
                  </a:cubicBezTo>
                  <a:cubicBezTo>
                    <a:pt x="28" y="53"/>
                    <a:pt x="28" y="55"/>
                    <a:pt x="28" y="56"/>
                  </a:cubicBezTo>
                  <a:cubicBezTo>
                    <a:pt x="27" y="58"/>
                    <a:pt x="25" y="60"/>
                    <a:pt x="24" y="62"/>
                  </a:cubicBezTo>
                  <a:cubicBezTo>
                    <a:pt x="23" y="62"/>
                    <a:pt x="22" y="63"/>
                    <a:pt x="21" y="64"/>
                  </a:cubicBezTo>
                  <a:moveTo>
                    <a:pt x="21" y="58"/>
                  </a:moveTo>
                  <a:cubicBezTo>
                    <a:pt x="21" y="57"/>
                    <a:pt x="21" y="56"/>
                    <a:pt x="21" y="55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0"/>
                    <a:pt x="25" y="46"/>
                    <a:pt x="28" y="43"/>
                  </a:cubicBezTo>
                  <a:cubicBezTo>
                    <a:pt x="28" y="45"/>
                    <a:pt x="28" y="47"/>
                    <a:pt x="28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2"/>
                    <a:pt x="23" y="55"/>
                    <a:pt x="21" y="58"/>
                  </a:cubicBezTo>
                  <a:moveTo>
                    <a:pt x="21" y="51"/>
                  </a:moveTo>
                  <a:cubicBezTo>
                    <a:pt x="21" y="49"/>
                    <a:pt x="21" y="47"/>
                    <a:pt x="21" y="46"/>
                  </a:cubicBezTo>
                  <a:cubicBezTo>
                    <a:pt x="23" y="42"/>
                    <a:pt x="25" y="38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6" y="41"/>
                  </a:cubicBezTo>
                  <a:cubicBezTo>
                    <a:pt x="24" y="44"/>
                    <a:pt x="23" y="48"/>
                    <a:pt x="21" y="51"/>
                  </a:cubicBezTo>
                  <a:moveTo>
                    <a:pt x="21" y="42"/>
                  </a:moveTo>
                  <a:cubicBezTo>
                    <a:pt x="21" y="40"/>
                    <a:pt x="21" y="37"/>
                    <a:pt x="21" y="35"/>
                  </a:cubicBezTo>
                  <a:cubicBezTo>
                    <a:pt x="23" y="31"/>
                    <a:pt x="25" y="28"/>
                    <a:pt x="28" y="24"/>
                  </a:cubicBezTo>
                  <a:cubicBezTo>
                    <a:pt x="28" y="26"/>
                    <a:pt x="28" y="29"/>
                    <a:pt x="28" y="31"/>
                  </a:cubicBezTo>
                  <a:cubicBezTo>
                    <a:pt x="27" y="32"/>
                    <a:pt x="27" y="32"/>
                    <a:pt x="26" y="33"/>
                  </a:cubicBezTo>
                  <a:cubicBezTo>
                    <a:pt x="24" y="36"/>
                    <a:pt x="23" y="39"/>
                    <a:pt x="21" y="42"/>
                  </a:cubicBezTo>
                  <a:moveTo>
                    <a:pt x="21" y="32"/>
                  </a:moveTo>
                  <a:cubicBezTo>
                    <a:pt x="21" y="30"/>
                    <a:pt x="21" y="28"/>
                    <a:pt x="21" y="26"/>
                  </a:cubicBezTo>
                  <a:cubicBezTo>
                    <a:pt x="23" y="22"/>
                    <a:pt x="25" y="19"/>
                    <a:pt x="28" y="16"/>
                  </a:cubicBezTo>
                  <a:cubicBezTo>
                    <a:pt x="28" y="18"/>
                    <a:pt x="28" y="19"/>
                    <a:pt x="28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5"/>
                    <a:pt x="23" y="28"/>
                    <a:pt x="21" y="32"/>
                  </a:cubicBezTo>
                  <a:moveTo>
                    <a:pt x="17" y="65"/>
                  </a:moveTo>
                  <a:cubicBezTo>
                    <a:pt x="12" y="64"/>
                    <a:pt x="9" y="64"/>
                    <a:pt x="4" y="64"/>
                  </a:cubicBezTo>
                  <a:cubicBezTo>
                    <a:pt x="4" y="56"/>
                    <a:pt x="4" y="48"/>
                    <a:pt x="4" y="41"/>
                  </a:cubicBezTo>
                  <a:cubicBezTo>
                    <a:pt x="4" y="31"/>
                    <a:pt x="4" y="21"/>
                    <a:pt x="4" y="13"/>
                  </a:cubicBezTo>
                  <a:cubicBezTo>
                    <a:pt x="7" y="13"/>
                    <a:pt x="10" y="13"/>
                    <a:pt x="13" y="14"/>
                  </a:cubicBezTo>
                  <a:cubicBezTo>
                    <a:pt x="14" y="14"/>
                    <a:pt x="16" y="14"/>
                    <a:pt x="17" y="14"/>
                  </a:cubicBezTo>
                  <a:cubicBezTo>
                    <a:pt x="17" y="16"/>
                    <a:pt x="17" y="21"/>
                    <a:pt x="17" y="26"/>
                  </a:cubicBezTo>
                  <a:cubicBezTo>
                    <a:pt x="17" y="35"/>
                    <a:pt x="17" y="45"/>
                    <a:pt x="17" y="55"/>
                  </a:cubicBezTo>
                  <a:cubicBezTo>
                    <a:pt x="17" y="58"/>
                    <a:pt x="17" y="62"/>
                    <a:pt x="17" y="65"/>
                  </a:cubicBezTo>
                  <a:moveTo>
                    <a:pt x="21" y="23"/>
                  </a:moveTo>
                  <a:cubicBezTo>
                    <a:pt x="21" y="22"/>
                    <a:pt x="21" y="21"/>
                    <a:pt x="21" y="20"/>
                  </a:cubicBezTo>
                  <a:cubicBezTo>
                    <a:pt x="23" y="16"/>
                    <a:pt x="25" y="13"/>
                    <a:pt x="27" y="10"/>
                  </a:cubicBezTo>
                  <a:cubicBezTo>
                    <a:pt x="27" y="11"/>
                    <a:pt x="27" y="12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3" y="20"/>
                    <a:pt x="21" y="23"/>
                  </a:cubicBezTo>
                  <a:moveTo>
                    <a:pt x="20" y="17"/>
                  </a:moveTo>
                  <a:cubicBezTo>
                    <a:pt x="20" y="15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5" y="10"/>
                    <a:pt x="23" y="13"/>
                    <a:pt x="20" y="17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1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0"/>
                    <a:pt x="1" y="30"/>
                    <a:pt x="1" y="41"/>
                  </a:cubicBezTo>
                  <a:cubicBezTo>
                    <a:pt x="1" y="49"/>
                    <a:pt x="1" y="5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7"/>
                    <a:pt x="3" y="68"/>
                  </a:cubicBezTo>
                  <a:cubicBezTo>
                    <a:pt x="9" y="68"/>
                    <a:pt x="12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20" y="68"/>
                    <a:pt x="20" y="68"/>
                  </a:cubicBezTo>
                  <a:cubicBezTo>
                    <a:pt x="21" y="68"/>
                    <a:pt x="22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6" y="65"/>
                    <a:pt x="28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45"/>
                    <a:pt x="31" y="15"/>
                    <a:pt x="31" y="5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8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7" name="Freeform 805"/>
            <p:cNvSpPr>
              <a:spLocks noEditPoints="1"/>
            </p:cNvSpPr>
            <p:nvPr/>
          </p:nvSpPr>
          <p:spPr bwMode="auto">
            <a:xfrm>
              <a:off x="3340" y="3549"/>
              <a:ext cx="74" cy="187"/>
            </a:xfrm>
            <a:custGeom>
              <a:avLst/>
              <a:gdLst>
                <a:gd name="T0" fmla="*/ 27 w 31"/>
                <a:gd name="T1" fmla="*/ 67 h 79"/>
                <a:gd name="T2" fmla="*/ 23 w 31"/>
                <a:gd name="T3" fmla="*/ 73 h 79"/>
                <a:gd name="T4" fmla="*/ 20 w 31"/>
                <a:gd name="T5" fmla="*/ 67 h 79"/>
                <a:gd name="T6" fmla="*/ 20 w 31"/>
                <a:gd name="T7" fmla="*/ 67 h 79"/>
                <a:gd name="T8" fmla="*/ 27 w 31"/>
                <a:gd name="T9" fmla="*/ 64 h 79"/>
                <a:gd name="T10" fmla="*/ 20 w 31"/>
                <a:gd name="T11" fmla="*/ 64 h 79"/>
                <a:gd name="T12" fmla="*/ 21 w 31"/>
                <a:gd name="T13" fmla="*/ 59 h 79"/>
                <a:gd name="T14" fmla="*/ 27 w 31"/>
                <a:gd name="T15" fmla="*/ 56 h 79"/>
                <a:gd name="T16" fmla="*/ 20 w 31"/>
                <a:gd name="T17" fmla="*/ 64 h 79"/>
                <a:gd name="T18" fmla="*/ 20 w 31"/>
                <a:gd name="T19" fmla="*/ 51 h 79"/>
                <a:gd name="T20" fmla="*/ 27 w 31"/>
                <a:gd name="T21" fmla="*/ 43 h 79"/>
                <a:gd name="T22" fmla="*/ 26 w 31"/>
                <a:gd name="T23" fmla="*/ 47 h 79"/>
                <a:gd name="T24" fmla="*/ 20 w 31"/>
                <a:gd name="T25" fmla="*/ 48 h 79"/>
                <a:gd name="T26" fmla="*/ 27 w 31"/>
                <a:gd name="T27" fmla="*/ 33 h 79"/>
                <a:gd name="T28" fmla="*/ 27 w 31"/>
                <a:gd name="T29" fmla="*/ 40 h 79"/>
                <a:gd name="T30" fmla="*/ 20 w 31"/>
                <a:gd name="T31" fmla="*/ 39 h 79"/>
                <a:gd name="T32" fmla="*/ 21 w 31"/>
                <a:gd name="T33" fmla="*/ 33 h 79"/>
                <a:gd name="T34" fmla="*/ 27 w 31"/>
                <a:gd name="T35" fmla="*/ 30 h 79"/>
                <a:gd name="T36" fmla="*/ 20 w 31"/>
                <a:gd name="T37" fmla="*/ 39 h 79"/>
                <a:gd name="T38" fmla="*/ 20 w 31"/>
                <a:gd name="T39" fmla="*/ 27 h 79"/>
                <a:gd name="T40" fmla="*/ 22 w 31"/>
                <a:gd name="T41" fmla="*/ 26 h 79"/>
                <a:gd name="T42" fmla="*/ 27 w 31"/>
                <a:gd name="T43" fmla="*/ 19 h 79"/>
                <a:gd name="T44" fmla="*/ 27 w 31"/>
                <a:gd name="T45" fmla="*/ 24 h 79"/>
                <a:gd name="T46" fmla="*/ 26 w 31"/>
                <a:gd name="T47" fmla="*/ 24 h 79"/>
                <a:gd name="T48" fmla="*/ 17 w 31"/>
                <a:gd name="T49" fmla="*/ 76 h 79"/>
                <a:gd name="T50" fmla="*/ 4 w 31"/>
                <a:gd name="T51" fmla="*/ 47 h 79"/>
                <a:gd name="T52" fmla="*/ 12 w 31"/>
                <a:gd name="T53" fmla="*/ 13 h 79"/>
                <a:gd name="T54" fmla="*/ 16 w 31"/>
                <a:gd name="T55" fmla="*/ 30 h 79"/>
                <a:gd name="T56" fmla="*/ 17 w 31"/>
                <a:gd name="T57" fmla="*/ 76 h 79"/>
                <a:gd name="T58" fmla="*/ 20 w 31"/>
                <a:gd name="T59" fmla="*/ 21 h 79"/>
                <a:gd name="T60" fmla="*/ 27 w 31"/>
                <a:gd name="T61" fmla="*/ 17 h 79"/>
                <a:gd name="T62" fmla="*/ 20 w 31"/>
                <a:gd name="T63" fmla="*/ 24 h 79"/>
                <a:gd name="T64" fmla="*/ 20 w 31"/>
                <a:gd name="T65" fmla="*/ 13 h 79"/>
                <a:gd name="T66" fmla="*/ 27 w 31"/>
                <a:gd name="T67" fmla="*/ 9 h 79"/>
                <a:gd name="T68" fmla="*/ 20 w 31"/>
                <a:gd name="T69" fmla="*/ 18 h 79"/>
                <a:gd name="T70" fmla="*/ 6 w 31"/>
                <a:gd name="T71" fmla="*/ 9 h 79"/>
                <a:gd name="T72" fmla="*/ 22 w 31"/>
                <a:gd name="T73" fmla="*/ 3 h 79"/>
                <a:gd name="T74" fmla="*/ 18 w 31"/>
                <a:gd name="T75" fmla="*/ 10 h 79"/>
                <a:gd name="T76" fmla="*/ 12 w 31"/>
                <a:gd name="T77" fmla="*/ 0 h 79"/>
                <a:gd name="T78" fmla="*/ 8 w 31"/>
                <a:gd name="T79" fmla="*/ 3 h 79"/>
                <a:gd name="T80" fmla="*/ 0 w 31"/>
                <a:gd name="T81" fmla="*/ 10 h 79"/>
                <a:gd name="T82" fmla="*/ 0 w 31"/>
                <a:gd name="T83" fmla="*/ 10 h 79"/>
                <a:gd name="T84" fmla="*/ 0 w 31"/>
                <a:gd name="T85" fmla="*/ 11 h 79"/>
                <a:gd name="T86" fmla="*/ 0 w 31"/>
                <a:gd name="T87" fmla="*/ 11 h 79"/>
                <a:gd name="T88" fmla="*/ 0 w 31"/>
                <a:gd name="T89" fmla="*/ 77 h 79"/>
                <a:gd name="T90" fmla="*/ 2 w 31"/>
                <a:gd name="T91" fmla="*/ 79 h 79"/>
                <a:gd name="T92" fmla="*/ 18 w 31"/>
                <a:gd name="T93" fmla="*/ 79 h 79"/>
                <a:gd name="T94" fmla="*/ 30 w 31"/>
                <a:gd name="T95" fmla="*/ 73 h 79"/>
                <a:gd name="T96" fmla="*/ 30 w 31"/>
                <a:gd name="T97" fmla="*/ 72 h 79"/>
                <a:gd name="T98" fmla="*/ 31 w 31"/>
                <a:gd name="T99" fmla="*/ 71 h 79"/>
                <a:gd name="T100" fmla="*/ 30 w 31"/>
                <a:gd name="T101" fmla="*/ 3 h 79"/>
                <a:gd name="T102" fmla="*/ 30 w 31"/>
                <a:gd name="T103" fmla="*/ 2 h 79"/>
                <a:gd name="T104" fmla="*/ 30 w 31"/>
                <a:gd name="T105" fmla="*/ 2 h 79"/>
                <a:gd name="T106" fmla="*/ 30 w 31"/>
                <a:gd name="T107" fmla="*/ 1 h 79"/>
                <a:gd name="T108" fmla="*/ 30 w 31"/>
                <a:gd name="T109" fmla="*/ 1 h 79"/>
                <a:gd name="T110" fmla="*/ 22 w 31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" h="79">
                  <a:moveTo>
                    <a:pt x="23" y="73"/>
                  </a:moveTo>
                  <a:cubicBezTo>
                    <a:pt x="24" y="71"/>
                    <a:pt x="26" y="69"/>
                    <a:pt x="27" y="67"/>
                  </a:cubicBezTo>
                  <a:cubicBezTo>
                    <a:pt x="27" y="68"/>
                    <a:pt x="27" y="69"/>
                    <a:pt x="27" y="70"/>
                  </a:cubicBezTo>
                  <a:cubicBezTo>
                    <a:pt x="26" y="71"/>
                    <a:pt x="24" y="72"/>
                    <a:pt x="23" y="73"/>
                  </a:cubicBezTo>
                  <a:moveTo>
                    <a:pt x="20" y="74"/>
                  </a:moveTo>
                  <a:cubicBezTo>
                    <a:pt x="20" y="72"/>
                    <a:pt x="20" y="69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2" y="64"/>
                    <a:pt x="25" y="61"/>
                    <a:pt x="27" y="58"/>
                  </a:cubicBezTo>
                  <a:cubicBezTo>
                    <a:pt x="27" y="60"/>
                    <a:pt x="27" y="62"/>
                    <a:pt x="27" y="64"/>
                  </a:cubicBezTo>
                  <a:cubicBezTo>
                    <a:pt x="25" y="67"/>
                    <a:pt x="22" y="70"/>
                    <a:pt x="20" y="74"/>
                  </a:cubicBezTo>
                  <a:moveTo>
                    <a:pt x="20" y="64"/>
                  </a:moveTo>
                  <a:cubicBezTo>
                    <a:pt x="20" y="62"/>
                    <a:pt x="20" y="61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6"/>
                    <a:pt x="25" y="52"/>
                    <a:pt x="27" y="49"/>
                  </a:cubicBezTo>
                  <a:cubicBezTo>
                    <a:pt x="27" y="52"/>
                    <a:pt x="27" y="54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4" y="59"/>
                    <a:pt x="22" y="61"/>
                    <a:pt x="20" y="64"/>
                  </a:cubicBezTo>
                  <a:moveTo>
                    <a:pt x="20" y="56"/>
                  </a:moveTo>
                  <a:cubicBezTo>
                    <a:pt x="20" y="54"/>
                    <a:pt x="20" y="52"/>
                    <a:pt x="20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48"/>
                    <a:pt x="25" y="45"/>
                    <a:pt x="27" y="43"/>
                  </a:cubicBezTo>
                  <a:cubicBezTo>
                    <a:pt x="27" y="44"/>
                    <a:pt x="27" y="45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4" y="50"/>
                    <a:pt x="22" y="53"/>
                    <a:pt x="20" y="56"/>
                  </a:cubicBezTo>
                  <a:moveTo>
                    <a:pt x="20" y="48"/>
                  </a:moveTo>
                  <a:cubicBezTo>
                    <a:pt x="20" y="46"/>
                    <a:pt x="20" y="44"/>
                    <a:pt x="20" y="41"/>
                  </a:cubicBezTo>
                  <a:cubicBezTo>
                    <a:pt x="22" y="39"/>
                    <a:pt x="25" y="36"/>
                    <a:pt x="27" y="33"/>
                  </a:cubicBezTo>
                  <a:cubicBezTo>
                    <a:pt x="27" y="35"/>
                    <a:pt x="27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2" y="46"/>
                    <a:pt x="20" y="48"/>
                  </a:cubicBezTo>
                  <a:moveTo>
                    <a:pt x="20" y="39"/>
                  </a:moveTo>
                  <a:cubicBezTo>
                    <a:pt x="20" y="37"/>
                    <a:pt x="20" y="35"/>
                    <a:pt x="20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3" y="31"/>
                    <a:pt x="25" y="28"/>
                    <a:pt x="27" y="26"/>
                  </a:cubicBezTo>
                  <a:cubicBezTo>
                    <a:pt x="27" y="27"/>
                    <a:pt x="27" y="29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3"/>
                    <a:pt x="22" y="36"/>
                    <a:pt x="20" y="39"/>
                  </a:cubicBezTo>
                  <a:moveTo>
                    <a:pt x="20" y="32"/>
                  </a:moveTo>
                  <a:cubicBezTo>
                    <a:pt x="20" y="30"/>
                    <a:pt x="20" y="29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3"/>
                    <a:pt x="25" y="21"/>
                    <a:pt x="27" y="19"/>
                  </a:cubicBezTo>
                  <a:cubicBezTo>
                    <a:pt x="27" y="21"/>
                    <a:pt x="27" y="23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7"/>
                    <a:pt x="22" y="29"/>
                    <a:pt x="20" y="32"/>
                  </a:cubicBezTo>
                  <a:moveTo>
                    <a:pt x="17" y="76"/>
                  </a:moveTo>
                  <a:cubicBezTo>
                    <a:pt x="12" y="75"/>
                    <a:pt x="8" y="75"/>
                    <a:pt x="4" y="75"/>
                  </a:cubicBezTo>
                  <a:cubicBezTo>
                    <a:pt x="4" y="67"/>
                    <a:pt x="4" y="57"/>
                    <a:pt x="4" y="47"/>
                  </a:cubicBezTo>
                  <a:cubicBezTo>
                    <a:pt x="4" y="34"/>
                    <a:pt x="4" y="22"/>
                    <a:pt x="3" y="13"/>
                  </a:cubicBezTo>
                  <a:cubicBezTo>
                    <a:pt x="6" y="13"/>
                    <a:pt x="9" y="13"/>
                    <a:pt x="12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6"/>
                    <a:pt x="16" y="22"/>
                    <a:pt x="16" y="30"/>
                  </a:cubicBezTo>
                  <a:cubicBezTo>
                    <a:pt x="16" y="41"/>
                    <a:pt x="17" y="54"/>
                    <a:pt x="17" y="64"/>
                  </a:cubicBezTo>
                  <a:cubicBezTo>
                    <a:pt x="17" y="69"/>
                    <a:pt x="17" y="73"/>
                    <a:pt x="17" y="76"/>
                  </a:cubicBezTo>
                  <a:moveTo>
                    <a:pt x="20" y="24"/>
                  </a:moveTo>
                  <a:cubicBezTo>
                    <a:pt x="20" y="23"/>
                    <a:pt x="20" y="22"/>
                    <a:pt x="20" y="21"/>
                  </a:cubicBezTo>
                  <a:cubicBezTo>
                    <a:pt x="22" y="18"/>
                    <a:pt x="24" y="15"/>
                    <a:pt x="27" y="12"/>
                  </a:cubicBezTo>
                  <a:cubicBezTo>
                    <a:pt x="27" y="13"/>
                    <a:pt x="27" y="15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4" y="20"/>
                    <a:pt x="22" y="22"/>
                    <a:pt x="20" y="24"/>
                  </a:cubicBezTo>
                  <a:moveTo>
                    <a:pt x="20" y="18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12"/>
                    <a:pt x="22" y="15"/>
                    <a:pt x="20" y="18"/>
                  </a:cubicBezTo>
                  <a:moveTo>
                    <a:pt x="18" y="10"/>
                  </a:moveTo>
                  <a:cubicBezTo>
                    <a:pt x="17" y="10"/>
                    <a:pt x="11" y="10"/>
                    <a:pt x="6" y="9"/>
                  </a:cubicBezTo>
                  <a:cubicBezTo>
                    <a:pt x="10" y="7"/>
                    <a:pt x="12" y="4"/>
                    <a:pt x="13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2" y="5"/>
                    <a:pt x="20" y="7"/>
                    <a:pt x="18" y="10"/>
                  </a:cubicBezTo>
                  <a:moveTo>
                    <a:pt x="22" y="0"/>
                  </a:moveTo>
                  <a:cubicBezTo>
                    <a:pt x="17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1"/>
                    <a:pt x="8" y="3"/>
                  </a:cubicBezTo>
                  <a:cubicBezTo>
                    <a:pt x="6" y="5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3"/>
                    <a:pt x="0" y="47"/>
                  </a:cubicBezTo>
                  <a:cubicBezTo>
                    <a:pt x="0" y="57"/>
                    <a:pt x="0" y="68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8"/>
                    <a:pt x="2" y="79"/>
                  </a:cubicBezTo>
                  <a:cubicBezTo>
                    <a:pt x="8" y="79"/>
                    <a:pt x="11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7"/>
                    <a:pt x="26" y="75"/>
                    <a:pt x="30" y="73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2"/>
                    <a:pt x="31" y="72"/>
                    <a:pt x="31" y="71"/>
                  </a:cubicBezTo>
                  <a:cubicBezTo>
                    <a:pt x="31" y="56"/>
                    <a:pt x="30" y="18"/>
                    <a:pt x="30" y="6"/>
                  </a:cubicBezTo>
                  <a:cubicBezTo>
                    <a:pt x="30" y="5"/>
                    <a:pt x="30" y="4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0"/>
                    <a:pt x="24" y="0"/>
                    <a:pt x="2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8" name="Freeform 806"/>
            <p:cNvSpPr>
              <a:spLocks noEditPoints="1"/>
            </p:cNvSpPr>
            <p:nvPr/>
          </p:nvSpPr>
          <p:spPr bwMode="auto">
            <a:xfrm>
              <a:off x="5012" y="918"/>
              <a:ext cx="509" cy="539"/>
            </a:xfrm>
            <a:custGeom>
              <a:avLst/>
              <a:gdLst>
                <a:gd name="T0" fmla="*/ 155 w 215"/>
                <a:gd name="T1" fmla="*/ 179 h 228"/>
                <a:gd name="T2" fmla="*/ 192 w 215"/>
                <a:gd name="T3" fmla="*/ 133 h 228"/>
                <a:gd name="T4" fmla="*/ 148 w 215"/>
                <a:gd name="T5" fmla="*/ 193 h 228"/>
                <a:gd name="T6" fmla="*/ 6 w 215"/>
                <a:gd name="T7" fmla="*/ 89 h 228"/>
                <a:gd name="T8" fmla="*/ 24 w 215"/>
                <a:gd name="T9" fmla="*/ 105 h 228"/>
                <a:gd name="T10" fmla="*/ 28 w 215"/>
                <a:gd name="T11" fmla="*/ 101 h 228"/>
                <a:gd name="T12" fmla="*/ 27 w 215"/>
                <a:gd name="T13" fmla="*/ 108 h 228"/>
                <a:gd name="T14" fmla="*/ 39 w 215"/>
                <a:gd name="T15" fmla="*/ 126 h 228"/>
                <a:gd name="T16" fmla="*/ 44 w 215"/>
                <a:gd name="T17" fmla="*/ 123 h 228"/>
                <a:gd name="T18" fmla="*/ 45 w 215"/>
                <a:gd name="T19" fmla="*/ 131 h 228"/>
                <a:gd name="T20" fmla="*/ 55 w 215"/>
                <a:gd name="T21" fmla="*/ 149 h 228"/>
                <a:gd name="T22" fmla="*/ 60 w 215"/>
                <a:gd name="T23" fmla="*/ 146 h 228"/>
                <a:gd name="T24" fmla="*/ 63 w 215"/>
                <a:gd name="T25" fmla="*/ 150 h 228"/>
                <a:gd name="T26" fmla="*/ 70 w 215"/>
                <a:gd name="T27" fmla="*/ 171 h 228"/>
                <a:gd name="T28" fmla="*/ 75 w 215"/>
                <a:gd name="T29" fmla="*/ 169 h 228"/>
                <a:gd name="T30" fmla="*/ 75 w 215"/>
                <a:gd name="T31" fmla="*/ 180 h 228"/>
                <a:gd name="T32" fmla="*/ 92 w 215"/>
                <a:gd name="T33" fmla="*/ 208 h 228"/>
                <a:gd name="T34" fmla="*/ 161 w 215"/>
                <a:gd name="T35" fmla="*/ 160 h 228"/>
                <a:gd name="T36" fmla="*/ 133 w 215"/>
                <a:gd name="T37" fmla="*/ 190 h 228"/>
                <a:gd name="T38" fmla="*/ 76 w 215"/>
                <a:gd name="T39" fmla="*/ 188 h 228"/>
                <a:gd name="T40" fmla="*/ 63 w 215"/>
                <a:gd name="T41" fmla="*/ 182 h 228"/>
                <a:gd name="T42" fmla="*/ 53 w 215"/>
                <a:gd name="T43" fmla="*/ 158 h 228"/>
                <a:gd name="T44" fmla="*/ 44 w 215"/>
                <a:gd name="T45" fmla="*/ 145 h 228"/>
                <a:gd name="T46" fmla="*/ 39 w 215"/>
                <a:gd name="T47" fmla="*/ 134 h 228"/>
                <a:gd name="T48" fmla="*/ 29 w 215"/>
                <a:gd name="T49" fmla="*/ 117 h 228"/>
                <a:gd name="T50" fmla="*/ 24 w 215"/>
                <a:gd name="T51" fmla="*/ 111 h 228"/>
                <a:gd name="T52" fmla="*/ 10 w 215"/>
                <a:gd name="T53" fmla="*/ 85 h 228"/>
                <a:gd name="T54" fmla="*/ 103 w 215"/>
                <a:gd name="T55" fmla="*/ 3 h 228"/>
                <a:gd name="T56" fmla="*/ 160 w 215"/>
                <a:gd name="T57" fmla="*/ 158 h 228"/>
                <a:gd name="T58" fmla="*/ 79 w 215"/>
                <a:gd name="T59" fmla="*/ 181 h 228"/>
                <a:gd name="T60" fmla="*/ 70 w 215"/>
                <a:gd name="T61" fmla="*/ 168 h 228"/>
                <a:gd name="T62" fmla="*/ 60 w 215"/>
                <a:gd name="T63" fmla="*/ 144 h 228"/>
                <a:gd name="T64" fmla="*/ 49 w 215"/>
                <a:gd name="T65" fmla="*/ 131 h 228"/>
                <a:gd name="T66" fmla="*/ 44 w 215"/>
                <a:gd name="T67" fmla="*/ 120 h 228"/>
                <a:gd name="T68" fmla="*/ 31 w 215"/>
                <a:gd name="T69" fmla="*/ 100 h 228"/>
                <a:gd name="T70" fmla="*/ 23 w 215"/>
                <a:gd name="T71" fmla="*/ 101 h 228"/>
                <a:gd name="T72" fmla="*/ 3 w 215"/>
                <a:gd name="T73" fmla="*/ 81 h 228"/>
                <a:gd name="T74" fmla="*/ 0 w 215"/>
                <a:gd name="T75" fmla="*/ 92 h 228"/>
                <a:gd name="T76" fmla="*/ 21 w 215"/>
                <a:gd name="T77" fmla="*/ 116 h 228"/>
                <a:gd name="T78" fmla="*/ 25 w 215"/>
                <a:gd name="T79" fmla="*/ 115 h 228"/>
                <a:gd name="T80" fmla="*/ 22 w 215"/>
                <a:gd name="T81" fmla="*/ 121 h 228"/>
                <a:gd name="T82" fmla="*/ 34 w 215"/>
                <a:gd name="T83" fmla="*/ 139 h 228"/>
                <a:gd name="T84" fmla="*/ 42 w 215"/>
                <a:gd name="T85" fmla="*/ 138 h 228"/>
                <a:gd name="T86" fmla="*/ 38 w 215"/>
                <a:gd name="T87" fmla="*/ 145 h 228"/>
                <a:gd name="T88" fmla="*/ 49 w 215"/>
                <a:gd name="T89" fmla="*/ 163 h 228"/>
                <a:gd name="T90" fmla="*/ 53 w 215"/>
                <a:gd name="T91" fmla="*/ 160 h 228"/>
                <a:gd name="T92" fmla="*/ 54 w 215"/>
                <a:gd name="T93" fmla="*/ 169 h 228"/>
                <a:gd name="T94" fmla="*/ 63 w 215"/>
                <a:gd name="T95" fmla="*/ 186 h 228"/>
                <a:gd name="T96" fmla="*/ 73 w 215"/>
                <a:gd name="T97" fmla="*/ 186 h 228"/>
                <a:gd name="T98" fmla="*/ 68 w 215"/>
                <a:gd name="T99" fmla="*/ 196 h 228"/>
                <a:gd name="T100" fmla="*/ 83 w 215"/>
                <a:gd name="T101" fmla="*/ 223 h 228"/>
                <a:gd name="T102" fmla="*/ 98 w 215"/>
                <a:gd name="T103" fmla="*/ 228 h 228"/>
                <a:gd name="T104" fmla="*/ 170 w 215"/>
                <a:gd name="T105" fmla="*/ 182 h 228"/>
                <a:gd name="T106" fmla="*/ 201 w 215"/>
                <a:gd name="T107" fmla="*/ 128 h 228"/>
                <a:gd name="T108" fmla="*/ 124 w 215"/>
                <a:gd name="T109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8">
                  <a:moveTo>
                    <a:pt x="99" y="224"/>
                  </a:moveTo>
                  <a:cubicBezTo>
                    <a:pt x="98" y="221"/>
                    <a:pt x="97" y="218"/>
                    <a:pt x="96" y="216"/>
                  </a:cubicBezTo>
                  <a:cubicBezTo>
                    <a:pt x="109" y="208"/>
                    <a:pt x="122" y="200"/>
                    <a:pt x="135" y="192"/>
                  </a:cubicBezTo>
                  <a:cubicBezTo>
                    <a:pt x="142" y="188"/>
                    <a:pt x="148" y="183"/>
                    <a:pt x="155" y="179"/>
                  </a:cubicBezTo>
                  <a:cubicBezTo>
                    <a:pt x="170" y="168"/>
                    <a:pt x="183" y="154"/>
                    <a:pt x="200" y="147"/>
                  </a:cubicBezTo>
                  <a:cubicBezTo>
                    <a:pt x="200" y="147"/>
                    <a:pt x="200" y="147"/>
                    <a:pt x="200" y="146"/>
                  </a:cubicBezTo>
                  <a:cubicBezTo>
                    <a:pt x="201" y="146"/>
                    <a:pt x="201" y="146"/>
                    <a:pt x="200" y="145"/>
                  </a:cubicBezTo>
                  <a:cubicBezTo>
                    <a:pt x="198" y="141"/>
                    <a:pt x="195" y="137"/>
                    <a:pt x="192" y="133"/>
                  </a:cubicBezTo>
                  <a:cubicBezTo>
                    <a:pt x="194" y="132"/>
                    <a:pt x="196" y="130"/>
                    <a:pt x="199" y="129"/>
                  </a:cubicBezTo>
                  <a:cubicBezTo>
                    <a:pt x="203" y="135"/>
                    <a:pt x="207" y="142"/>
                    <a:pt x="212" y="149"/>
                  </a:cubicBezTo>
                  <a:cubicBezTo>
                    <a:pt x="195" y="156"/>
                    <a:pt x="182" y="169"/>
                    <a:pt x="168" y="180"/>
                  </a:cubicBezTo>
                  <a:cubicBezTo>
                    <a:pt x="162" y="185"/>
                    <a:pt x="155" y="189"/>
                    <a:pt x="148" y="193"/>
                  </a:cubicBezTo>
                  <a:cubicBezTo>
                    <a:pt x="132" y="204"/>
                    <a:pt x="116" y="214"/>
                    <a:pt x="99" y="224"/>
                  </a:cubicBezTo>
                  <a:moveTo>
                    <a:pt x="19" y="113"/>
                  </a:moveTo>
                  <a:cubicBezTo>
                    <a:pt x="12" y="103"/>
                    <a:pt x="11" y="102"/>
                    <a:pt x="3" y="91"/>
                  </a:cubicBezTo>
                  <a:cubicBezTo>
                    <a:pt x="4" y="91"/>
                    <a:pt x="5" y="90"/>
                    <a:pt x="6" y="89"/>
                  </a:cubicBezTo>
                  <a:cubicBezTo>
                    <a:pt x="7" y="89"/>
                    <a:pt x="8" y="88"/>
                    <a:pt x="8" y="88"/>
                  </a:cubicBezTo>
                  <a:cubicBezTo>
                    <a:pt x="13" y="93"/>
                    <a:pt x="15" y="95"/>
                    <a:pt x="22" y="104"/>
                  </a:cubicBezTo>
                  <a:cubicBezTo>
                    <a:pt x="22" y="105"/>
                    <a:pt x="23" y="105"/>
                    <a:pt x="23" y="105"/>
                  </a:cubicBezTo>
                  <a:cubicBezTo>
                    <a:pt x="23" y="105"/>
                    <a:pt x="24" y="105"/>
                    <a:pt x="24" y="105"/>
                  </a:cubicBezTo>
                  <a:cubicBezTo>
                    <a:pt x="24" y="105"/>
                    <a:pt x="25" y="104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2"/>
                    <a:pt x="25" y="102"/>
                  </a:cubicBezTo>
                  <a:cubicBezTo>
                    <a:pt x="26" y="101"/>
                    <a:pt x="27" y="101"/>
                    <a:pt x="2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1"/>
                    <a:pt x="29" y="101"/>
                    <a:pt x="29" y="102"/>
                  </a:cubicBezTo>
                  <a:cubicBezTo>
                    <a:pt x="30" y="102"/>
                    <a:pt x="30" y="103"/>
                    <a:pt x="30" y="104"/>
                  </a:cubicBezTo>
                  <a:cubicBezTo>
                    <a:pt x="30" y="105"/>
                    <a:pt x="29" y="107"/>
                    <a:pt x="27" y="108"/>
                  </a:cubicBezTo>
                  <a:cubicBezTo>
                    <a:pt x="27" y="108"/>
                    <a:pt x="27" y="108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9" y="114"/>
                    <a:pt x="35" y="122"/>
                    <a:pt x="37" y="126"/>
                  </a:cubicBezTo>
                  <a:cubicBezTo>
                    <a:pt x="38" y="126"/>
                    <a:pt x="38" y="126"/>
                    <a:pt x="39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40" y="126"/>
                    <a:pt x="40" y="125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3"/>
                    <a:pt x="47" y="123"/>
                    <a:pt x="47" y="124"/>
                  </a:cubicBezTo>
                  <a:cubicBezTo>
                    <a:pt x="48" y="125"/>
                    <a:pt x="48" y="126"/>
                    <a:pt x="48" y="127"/>
                  </a:cubicBezTo>
                  <a:cubicBezTo>
                    <a:pt x="48" y="128"/>
                    <a:pt x="48" y="129"/>
                    <a:pt x="47" y="130"/>
                  </a:cubicBezTo>
                  <a:cubicBezTo>
                    <a:pt x="46" y="131"/>
                    <a:pt x="45" y="131"/>
                    <a:pt x="45" y="131"/>
                  </a:cubicBezTo>
                  <a:cubicBezTo>
                    <a:pt x="44" y="131"/>
                    <a:pt x="44" y="132"/>
                    <a:pt x="43" y="132"/>
                  </a:cubicBezTo>
                  <a:cubicBezTo>
                    <a:pt x="43" y="133"/>
                    <a:pt x="43" y="133"/>
                    <a:pt x="44" y="134"/>
                  </a:cubicBezTo>
                  <a:cubicBezTo>
                    <a:pt x="47" y="137"/>
                    <a:pt x="52" y="144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8" y="147"/>
                    <a:pt x="59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2" y="147"/>
                    <a:pt x="63" y="148"/>
                  </a:cubicBezTo>
                  <a:cubicBezTo>
                    <a:pt x="63" y="148"/>
                    <a:pt x="63" y="149"/>
                    <a:pt x="63" y="150"/>
                  </a:cubicBezTo>
                  <a:cubicBezTo>
                    <a:pt x="63" y="152"/>
                    <a:pt x="62" y="154"/>
                    <a:pt x="61" y="155"/>
                  </a:cubicBezTo>
                  <a:cubicBezTo>
                    <a:pt x="60" y="156"/>
                    <a:pt x="60" y="156"/>
                    <a:pt x="60" y="157"/>
                  </a:cubicBezTo>
                  <a:cubicBezTo>
                    <a:pt x="64" y="162"/>
                    <a:pt x="65" y="165"/>
                    <a:pt x="69" y="170"/>
                  </a:cubicBezTo>
                  <a:cubicBezTo>
                    <a:pt x="69" y="171"/>
                    <a:pt x="70" y="171"/>
                    <a:pt x="70" y="171"/>
                  </a:cubicBezTo>
                  <a:cubicBezTo>
                    <a:pt x="70" y="171"/>
                    <a:pt x="70" y="171"/>
                    <a:pt x="70" y="171"/>
                  </a:cubicBezTo>
                  <a:cubicBezTo>
                    <a:pt x="70" y="171"/>
                    <a:pt x="71" y="171"/>
                    <a:pt x="71" y="171"/>
                  </a:cubicBezTo>
                  <a:cubicBezTo>
                    <a:pt x="72" y="169"/>
                    <a:pt x="74" y="169"/>
                    <a:pt x="75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7" y="169"/>
                    <a:pt x="79" y="170"/>
                    <a:pt x="80" y="171"/>
                  </a:cubicBezTo>
                  <a:cubicBezTo>
                    <a:pt x="80" y="172"/>
                    <a:pt x="80" y="173"/>
                    <a:pt x="80" y="174"/>
                  </a:cubicBezTo>
                  <a:cubicBezTo>
                    <a:pt x="80" y="176"/>
                    <a:pt x="79" y="179"/>
                    <a:pt x="76" y="179"/>
                  </a:cubicBezTo>
                  <a:cubicBezTo>
                    <a:pt x="76" y="179"/>
                    <a:pt x="75" y="180"/>
                    <a:pt x="75" y="180"/>
                  </a:cubicBezTo>
                  <a:cubicBezTo>
                    <a:pt x="75" y="180"/>
                    <a:pt x="75" y="181"/>
                    <a:pt x="75" y="181"/>
                  </a:cubicBezTo>
                  <a:cubicBezTo>
                    <a:pt x="80" y="188"/>
                    <a:pt x="83" y="191"/>
                    <a:pt x="85" y="193"/>
                  </a:cubicBezTo>
                  <a:cubicBezTo>
                    <a:pt x="86" y="196"/>
                    <a:pt x="88" y="200"/>
                    <a:pt x="91" y="207"/>
                  </a:cubicBezTo>
                  <a:cubicBezTo>
                    <a:pt x="91" y="207"/>
                    <a:pt x="92" y="208"/>
                    <a:pt x="92" y="208"/>
                  </a:cubicBezTo>
                  <a:cubicBezTo>
                    <a:pt x="92" y="208"/>
                    <a:pt x="92" y="208"/>
                    <a:pt x="92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110" y="196"/>
                    <a:pt x="126" y="185"/>
                    <a:pt x="142" y="174"/>
                  </a:cubicBezTo>
                  <a:cubicBezTo>
                    <a:pt x="149" y="169"/>
                    <a:pt x="155" y="165"/>
                    <a:pt x="161" y="160"/>
                  </a:cubicBezTo>
                  <a:cubicBezTo>
                    <a:pt x="171" y="152"/>
                    <a:pt x="180" y="142"/>
                    <a:pt x="190" y="135"/>
                  </a:cubicBezTo>
                  <a:cubicBezTo>
                    <a:pt x="192" y="138"/>
                    <a:pt x="195" y="142"/>
                    <a:pt x="197" y="145"/>
                  </a:cubicBezTo>
                  <a:cubicBezTo>
                    <a:pt x="180" y="152"/>
                    <a:pt x="167" y="166"/>
                    <a:pt x="153" y="177"/>
                  </a:cubicBezTo>
                  <a:cubicBezTo>
                    <a:pt x="147" y="181"/>
                    <a:pt x="140" y="185"/>
                    <a:pt x="133" y="190"/>
                  </a:cubicBezTo>
                  <a:cubicBezTo>
                    <a:pt x="117" y="200"/>
                    <a:pt x="101" y="210"/>
                    <a:pt x="84" y="220"/>
                  </a:cubicBezTo>
                  <a:cubicBezTo>
                    <a:pt x="82" y="214"/>
                    <a:pt x="80" y="210"/>
                    <a:pt x="79" y="207"/>
                  </a:cubicBezTo>
                  <a:cubicBezTo>
                    <a:pt x="77" y="204"/>
                    <a:pt x="75" y="202"/>
                    <a:pt x="71" y="196"/>
                  </a:cubicBezTo>
                  <a:cubicBezTo>
                    <a:pt x="74" y="195"/>
                    <a:pt x="76" y="192"/>
                    <a:pt x="76" y="188"/>
                  </a:cubicBezTo>
                  <a:cubicBezTo>
                    <a:pt x="76" y="187"/>
                    <a:pt x="75" y="186"/>
                    <a:pt x="75" y="185"/>
                  </a:cubicBezTo>
                  <a:cubicBezTo>
                    <a:pt x="73" y="182"/>
                    <a:pt x="71" y="181"/>
                    <a:pt x="68" y="18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66" y="181"/>
                    <a:pt x="65" y="181"/>
                    <a:pt x="63" y="182"/>
                  </a:cubicBezTo>
                  <a:cubicBezTo>
                    <a:pt x="61" y="178"/>
                    <a:pt x="59" y="175"/>
                    <a:pt x="57" y="171"/>
                  </a:cubicBezTo>
                  <a:cubicBezTo>
                    <a:pt x="59" y="169"/>
                    <a:pt x="60" y="167"/>
                    <a:pt x="60" y="164"/>
                  </a:cubicBezTo>
                  <a:cubicBezTo>
                    <a:pt x="60" y="163"/>
                    <a:pt x="59" y="161"/>
                    <a:pt x="59" y="160"/>
                  </a:cubicBezTo>
                  <a:cubicBezTo>
                    <a:pt x="57" y="158"/>
                    <a:pt x="55" y="158"/>
                    <a:pt x="53" y="158"/>
                  </a:cubicBezTo>
                  <a:cubicBezTo>
                    <a:pt x="52" y="158"/>
                    <a:pt x="51" y="158"/>
                    <a:pt x="50" y="15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7" y="155"/>
                    <a:pt x="44" y="150"/>
                    <a:pt x="42" y="147"/>
                  </a:cubicBezTo>
                  <a:cubicBezTo>
                    <a:pt x="43" y="146"/>
                    <a:pt x="43" y="146"/>
                    <a:pt x="44" y="145"/>
                  </a:cubicBezTo>
                  <a:cubicBezTo>
                    <a:pt x="45" y="143"/>
                    <a:pt x="46" y="142"/>
                    <a:pt x="46" y="140"/>
                  </a:cubicBezTo>
                  <a:cubicBezTo>
                    <a:pt x="46" y="139"/>
                    <a:pt x="45" y="137"/>
                    <a:pt x="45" y="136"/>
                  </a:cubicBezTo>
                  <a:cubicBezTo>
                    <a:pt x="43" y="134"/>
                    <a:pt x="41" y="134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7" y="134"/>
                    <a:pt x="35" y="134"/>
                    <a:pt x="34" y="136"/>
                  </a:cubicBezTo>
                  <a:cubicBezTo>
                    <a:pt x="31" y="132"/>
                    <a:pt x="28" y="126"/>
                    <a:pt x="26" y="122"/>
                  </a:cubicBezTo>
                  <a:cubicBezTo>
                    <a:pt x="27" y="121"/>
                    <a:pt x="28" y="120"/>
                    <a:pt x="29" y="118"/>
                  </a:cubicBezTo>
                  <a:cubicBezTo>
                    <a:pt x="29" y="118"/>
                    <a:pt x="29" y="117"/>
                    <a:pt x="29" y="117"/>
                  </a:cubicBezTo>
                  <a:cubicBezTo>
                    <a:pt x="29" y="115"/>
                    <a:pt x="28" y="113"/>
                    <a:pt x="27" y="112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2" y="111"/>
                    <a:pt x="21" y="111"/>
                    <a:pt x="20" y="112"/>
                  </a:cubicBezTo>
                  <a:cubicBezTo>
                    <a:pt x="19" y="113"/>
                    <a:pt x="19" y="113"/>
                    <a:pt x="19" y="113"/>
                  </a:cubicBezTo>
                  <a:moveTo>
                    <a:pt x="23" y="101"/>
                  </a:moveTo>
                  <a:cubicBezTo>
                    <a:pt x="17" y="93"/>
                    <a:pt x="15" y="91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8" y="83"/>
                    <a:pt x="7" y="82"/>
                    <a:pt x="6" y="80"/>
                  </a:cubicBezTo>
                  <a:cubicBezTo>
                    <a:pt x="36" y="52"/>
                    <a:pt x="69" y="27"/>
                    <a:pt x="103" y="3"/>
                  </a:cubicBezTo>
                  <a:cubicBezTo>
                    <a:pt x="106" y="9"/>
                    <a:pt x="109" y="12"/>
                    <a:pt x="111" y="15"/>
                  </a:cubicBezTo>
                  <a:cubicBezTo>
                    <a:pt x="114" y="17"/>
                    <a:pt x="117" y="20"/>
                    <a:pt x="122" y="26"/>
                  </a:cubicBezTo>
                  <a:cubicBezTo>
                    <a:pt x="153" y="62"/>
                    <a:pt x="174" y="86"/>
                    <a:pt x="202" y="124"/>
                  </a:cubicBezTo>
                  <a:cubicBezTo>
                    <a:pt x="186" y="132"/>
                    <a:pt x="173" y="146"/>
                    <a:pt x="160" y="158"/>
                  </a:cubicBezTo>
                  <a:cubicBezTo>
                    <a:pt x="154" y="163"/>
                    <a:pt x="147" y="167"/>
                    <a:pt x="141" y="171"/>
                  </a:cubicBezTo>
                  <a:cubicBezTo>
                    <a:pt x="125" y="182"/>
                    <a:pt x="109" y="193"/>
                    <a:pt x="93" y="204"/>
                  </a:cubicBezTo>
                  <a:cubicBezTo>
                    <a:pt x="90" y="198"/>
                    <a:pt x="89" y="195"/>
                    <a:pt x="87" y="192"/>
                  </a:cubicBezTo>
                  <a:cubicBezTo>
                    <a:pt x="85" y="189"/>
                    <a:pt x="83" y="187"/>
                    <a:pt x="79" y="181"/>
                  </a:cubicBezTo>
                  <a:cubicBezTo>
                    <a:pt x="81" y="180"/>
                    <a:pt x="83" y="177"/>
                    <a:pt x="83" y="174"/>
                  </a:cubicBezTo>
                  <a:cubicBezTo>
                    <a:pt x="83" y="172"/>
                    <a:pt x="83" y="171"/>
                    <a:pt x="82" y="170"/>
                  </a:cubicBezTo>
                  <a:cubicBezTo>
                    <a:pt x="81" y="167"/>
                    <a:pt x="78" y="166"/>
                    <a:pt x="75" y="166"/>
                  </a:cubicBezTo>
                  <a:cubicBezTo>
                    <a:pt x="73" y="166"/>
                    <a:pt x="72" y="167"/>
                    <a:pt x="70" y="168"/>
                  </a:cubicBezTo>
                  <a:cubicBezTo>
                    <a:pt x="68" y="164"/>
                    <a:pt x="66" y="161"/>
                    <a:pt x="63" y="156"/>
                  </a:cubicBezTo>
                  <a:cubicBezTo>
                    <a:pt x="65" y="155"/>
                    <a:pt x="66" y="152"/>
                    <a:pt x="66" y="150"/>
                  </a:cubicBezTo>
                  <a:cubicBezTo>
                    <a:pt x="66" y="149"/>
                    <a:pt x="66" y="147"/>
                    <a:pt x="65" y="146"/>
                  </a:cubicBezTo>
                  <a:cubicBezTo>
                    <a:pt x="63" y="144"/>
                    <a:pt x="61" y="144"/>
                    <a:pt x="60" y="144"/>
                  </a:cubicBezTo>
                  <a:cubicBezTo>
                    <a:pt x="58" y="144"/>
                    <a:pt x="57" y="144"/>
                    <a:pt x="56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3" y="141"/>
                    <a:pt x="50" y="137"/>
                    <a:pt x="47" y="133"/>
                  </a:cubicBezTo>
                  <a:cubicBezTo>
                    <a:pt x="48" y="133"/>
                    <a:pt x="49" y="132"/>
                    <a:pt x="49" y="131"/>
                  </a:cubicBezTo>
                  <a:cubicBezTo>
                    <a:pt x="50" y="130"/>
                    <a:pt x="51" y="128"/>
                    <a:pt x="51" y="127"/>
                  </a:cubicBezTo>
                  <a:cubicBezTo>
                    <a:pt x="51" y="125"/>
                    <a:pt x="50" y="124"/>
                    <a:pt x="49" y="123"/>
                  </a:cubicBezTo>
                  <a:cubicBezTo>
                    <a:pt x="48" y="121"/>
                    <a:pt x="46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2" y="120"/>
                    <a:pt x="40" y="121"/>
                    <a:pt x="39" y="123"/>
                  </a:cubicBezTo>
                  <a:cubicBezTo>
                    <a:pt x="36" y="119"/>
                    <a:pt x="32" y="113"/>
                    <a:pt x="30" y="110"/>
                  </a:cubicBezTo>
                  <a:cubicBezTo>
                    <a:pt x="32" y="108"/>
                    <a:pt x="33" y="106"/>
                    <a:pt x="33" y="104"/>
                  </a:cubicBezTo>
                  <a:cubicBezTo>
                    <a:pt x="33" y="102"/>
                    <a:pt x="32" y="101"/>
                    <a:pt x="31" y="100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8"/>
                    <a:pt x="25" y="99"/>
                    <a:pt x="24" y="100"/>
                  </a:cubicBezTo>
                  <a:cubicBezTo>
                    <a:pt x="23" y="100"/>
                    <a:pt x="23" y="100"/>
                    <a:pt x="23" y="101"/>
                  </a:cubicBezTo>
                  <a:moveTo>
                    <a:pt x="103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67" y="24"/>
                    <a:pt x="34" y="50"/>
                    <a:pt x="3" y="79"/>
                  </a:cubicBezTo>
                  <a:cubicBezTo>
                    <a:pt x="3" y="79"/>
                    <a:pt x="2" y="80"/>
                    <a:pt x="3" y="81"/>
                  </a:cubicBezTo>
                  <a:cubicBezTo>
                    <a:pt x="4" y="83"/>
                    <a:pt x="6" y="84"/>
                    <a:pt x="7" y="85"/>
                  </a:cubicBezTo>
                  <a:cubicBezTo>
                    <a:pt x="6" y="86"/>
                    <a:pt x="5" y="87"/>
                    <a:pt x="4" y="87"/>
                  </a:cubicBezTo>
                  <a:cubicBezTo>
                    <a:pt x="3" y="88"/>
                    <a:pt x="1" y="90"/>
                    <a:pt x="0" y="90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9" y="105"/>
                    <a:pt x="9" y="104"/>
                    <a:pt x="18" y="117"/>
                  </a:cubicBezTo>
                  <a:cubicBezTo>
                    <a:pt x="18" y="117"/>
                    <a:pt x="19" y="117"/>
                    <a:pt x="19" y="117"/>
                  </a:cubicBezTo>
                  <a:cubicBezTo>
                    <a:pt x="19" y="117"/>
                    <a:pt x="20" y="117"/>
                    <a:pt x="20" y="117"/>
                  </a:cubicBezTo>
                  <a:cubicBezTo>
                    <a:pt x="20" y="117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2" y="114"/>
                  </a:cubicBezTo>
                  <a:cubicBezTo>
                    <a:pt x="22" y="114"/>
                    <a:pt x="23" y="114"/>
                    <a:pt x="24" y="114"/>
                  </a:cubicBezTo>
                  <a:cubicBezTo>
                    <a:pt x="24" y="114"/>
                    <a:pt x="25" y="114"/>
                    <a:pt x="25" y="115"/>
                  </a:cubicBezTo>
                  <a:cubicBezTo>
                    <a:pt x="26" y="115"/>
                    <a:pt x="26" y="116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6" y="119"/>
                    <a:pt x="25" y="120"/>
                    <a:pt x="23" y="120"/>
                  </a:cubicBezTo>
                  <a:cubicBezTo>
                    <a:pt x="23" y="120"/>
                    <a:pt x="22" y="121"/>
                    <a:pt x="22" y="121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5" y="126"/>
                    <a:pt x="30" y="135"/>
                    <a:pt x="33" y="139"/>
                  </a:cubicBezTo>
                  <a:cubicBezTo>
                    <a:pt x="33" y="139"/>
                    <a:pt x="33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5" y="139"/>
                    <a:pt x="35" y="139"/>
                  </a:cubicBezTo>
                  <a:cubicBezTo>
                    <a:pt x="36" y="137"/>
                    <a:pt x="37" y="136"/>
                    <a:pt x="39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2" y="137"/>
                    <a:pt x="42" y="138"/>
                  </a:cubicBezTo>
                  <a:cubicBezTo>
                    <a:pt x="43" y="138"/>
                    <a:pt x="43" y="139"/>
                    <a:pt x="43" y="140"/>
                  </a:cubicBezTo>
                  <a:cubicBezTo>
                    <a:pt x="43" y="141"/>
                    <a:pt x="43" y="142"/>
                    <a:pt x="42" y="143"/>
                  </a:cubicBezTo>
                  <a:cubicBezTo>
                    <a:pt x="41" y="144"/>
                    <a:pt x="40" y="145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6"/>
                    <a:pt x="38" y="146"/>
                    <a:pt x="38" y="147"/>
                  </a:cubicBezTo>
                  <a:cubicBezTo>
                    <a:pt x="41" y="151"/>
                    <a:pt x="46" y="158"/>
                    <a:pt x="48" y="163"/>
                  </a:cubicBezTo>
                  <a:cubicBezTo>
                    <a:pt x="48" y="163"/>
                    <a:pt x="49" y="163"/>
                    <a:pt x="49" y="163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50" y="163"/>
                    <a:pt x="50" y="163"/>
                    <a:pt x="50" y="162"/>
                  </a:cubicBezTo>
                  <a:cubicBezTo>
                    <a:pt x="51" y="162"/>
                    <a:pt x="51" y="161"/>
                    <a:pt x="51" y="161"/>
                  </a:cubicBezTo>
                  <a:cubicBezTo>
                    <a:pt x="52" y="161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5" y="160"/>
                    <a:pt x="56" y="161"/>
                    <a:pt x="56" y="162"/>
                  </a:cubicBezTo>
                  <a:cubicBezTo>
                    <a:pt x="57" y="162"/>
                    <a:pt x="57" y="163"/>
                    <a:pt x="57" y="164"/>
                  </a:cubicBezTo>
                  <a:cubicBezTo>
                    <a:pt x="57" y="166"/>
                    <a:pt x="56" y="168"/>
                    <a:pt x="54" y="169"/>
                  </a:cubicBezTo>
                  <a:cubicBezTo>
                    <a:pt x="54" y="170"/>
                    <a:pt x="53" y="170"/>
                    <a:pt x="54" y="171"/>
                  </a:cubicBezTo>
                  <a:cubicBezTo>
                    <a:pt x="57" y="177"/>
                    <a:pt x="59" y="180"/>
                    <a:pt x="62" y="185"/>
                  </a:cubicBezTo>
                  <a:cubicBezTo>
                    <a:pt x="62" y="185"/>
                    <a:pt x="62" y="186"/>
                    <a:pt x="63" y="186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86"/>
                    <a:pt x="64" y="185"/>
                    <a:pt x="64" y="185"/>
                  </a:cubicBezTo>
                  <a:cubicBezTo>
                    <a:pt x="65" y="184"/>
                    <a:pt x="66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70" y="184"/>
                    <a:pt x="72" y="185"/>
                    <a:pt x="73" y="186"/>
                  </a:cubicBezTo>
                  <a:cubicBezTo>
                    <a:pt x="73" y="187"/>
                    <a:pt x="73" y="188"/>
                    <a:pt x="73" y="188"/>
                  </a:cubicBezTo>
                  <a:cubicBezTo>
                    <a:pt x="73" y="191"/>
                    <a:pt x="71" y="194"/>
                    <a:pt x="69" y="194"/>
                  </a:cubicBezTo>
                  <a:cubicBezTo>
                    <a:pt x="68" y="194"/>
                    <a:pt x="68" y="194"/>
                    <a:pt x="68" y="195"/>
                  </a:cubicBezTo>
                  <a:cubicBezTo>
                    <a:pt x="67" y="195"/>
                    <a:pt x="67" y="196"/>
                    <a:pt x="68" y="196"/>
                  </a:cubicBezTo>
                  <a:cubicBezTo>
                    <a:pt x="72" y="203"/>
                    <a:pt x="75" y="206"/>
                    <a:pt x="76" y="209"/>
                  </a:cubicBezTo>
                  <a:cubicBezTo>
                    <a:pt x="78" y="212"/>
                    <a:pt x="79" y="215"/>
                    <a:pt x="82" y="223"/>
                  </a:cubicBezTo>
                  <a:cubicBezTo>
                    <a:pt x="82" y="223"/>
                    <a:pt x="83" y="223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87" y="221"/>
                    <a:pt x="90" y="219"/>
                    <a:pt x="94" y="217"/>
                  </a:cubicBezTo>
                  <a:cubicBezTo>
                    <a:pt x="95" y="220"/>
                    <a:pt x="96" y="222"/>
                    <a:pt x="98" y="227"/>
                  </a:cubicBezTo>
                  <a:cubicBezTo>
                    <a:pt x="98" y="227"/>
                    <a:pt x="98" y="227"/>
                    <a:pt x="98" y="228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99" y="228"/>
                    <a:pt x="99" y="228"/>
                    <a:pt x="100" y="227"/>
                  </a:cubicBezTo>
                  <a:cubicBezTo>
                    <a:pt x="116" y="217"/>
                    <a:pt x="133" y="206"/>
                    <a:pt x="150" y="195"/>
                  </a:cubicBezTo>
                  <a:cubicBezTo>
                    <a:pt x="157" y="191"/>
                    <a:pt x="163" y="187"/>
                    <a:pt x="170" y="182"/>
                  </a:cubicBezTo>
                  <a:cubicBezTo>
                    <a:pt x="184" y="171"/>
                    <a:pt x="197" y="157"/>
                    <a:pt x="214" y="150"/>
                  </a:cubicBezTo>
                  <a:cubicBezTo>
                    <a:pt x="215" y="150"/>
                    <a:pt x="215" y="150"/>
                    <a:pt x="215" y="150"/>
                  </a:cubicBezTo>
                  <a:cubicBezTo>
                    <a:pt x="215" y="149"/>
                    <a:pt x="215" y="149"/>
                    <a:pt x="215" y="148"/>
                  </a:cubicBezTo>
                  <a:cubicBezTo>
                    <a:pt x="210" y="141"/>
                    <a:pt x="205" y="134"/>
                    <a:pt x="201" y="128"/>
                  </a:cubicBezTo>
                  <a:cubicBezTo>
                    <a:pt x="202" y="127"/>
                    <a:pt x="203" y="127"/>
                    <a:pt x="205" y="126"/>
                  </a:cubicBezTo>
                  <a:cubicBezTo>
                    <a:pt x="205" y="126"/>
                    <a:pt x="205" y="126"/>
                    <a:pt x="206" y="125"/>
                  </a:cubicBezTo>
                  <a:cubicBezTo>
                    <a:pt x="206" y="125"/>
                    <a:pt x="206" y="124"/>
                    <a:pt x="205" y="124"/>
                  </a:cubicBezTo>
                  <a:cubicBezTo>
                    <a:pt x="177" y="85"/>
                    <a:pt x="156" y="60"/>
                    <a:pt x="124" y="24"/>
                  </a:cubicBezTo>
                  <a:cubicBezTo>
                    <a:pt x="119" y="18"/>
                    <a:pt x="116" y="16"/>
                    <a:pt x="113" y="13"/>
                  </a:cubicBezTo>
                  <a:cubicBezTo>
                    <a:pt x="111" y="10"/>
                    <a:pt x="108" y="7"/>
                    <a:pt x="104" y="1"/>
                  </a:cubicBezTo>
                  <a:cubicBezTo>
                    <a:pt x="103" y="0"/>
                    <a:pt x="103" y="0"/>
                    <a:pt x="10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39" name="Freeform 807"/>
            <p:cNvSpPr>
              <a:spLocks/>
            </p:cNvSpPr>
            <p:nvPr/>
          </p:nvSpPr>
          <p:spPr bwMode="auto">
            <a:xfrm>
              <a:off x="5116" y="1015"/>
              <a:ext cx="171" cy="120"/>
            </a:xfrm>
            <a:custGeom>
              <a:avLst/>
              <a:gdLst>
                <a:gd name="T0" fmla="*/ 71 w 72"/>
                <a:gd name="T1" fmla="*/ 0 h 51"/>
                <a:gd name="T2" fmla="*/ 70 w 72"/>
                <a:gd name="T3" fmla="*/ 0 h 51"/>
                <a:gd name="T4" fmla="*/ 20 w 72"/>
                <a:gd name="T5" fmla="*/ 34 h 51"/>
                <a:gd name="T6" fmla="*/ 1 w 72"/>
                <a:gd name="T7" fmla="*/ 49 h 51"/>
                <a:gd name="T8" fmla="*/ 1 w 72"/>
                <a:gd name="T9" fmla="*/ 50 h 51"/>
                <a:gd name="T10" fmla="*/ 2 w 72"/>
                <a:gd name="T11" fmla="*/ 51 h 51"/>
                <a:gd name="T12" fmla="*/ 3 w 72"/>
                <a:gd name="T13" fmla="*/ 51 h 51"/>
                <a:gd name="T14" fmla="*/ 21 w 72"/>
                <a:gd name="T15" fmla="*/ 36 h 51"/>
                <a:gd name="T16" fmla="*/ 71 w 72"/>
                <a:gd name="T17" fmla="*/ 3 h 51"/>
                <a:gd name="T18" fmla="*/ 72 w 72"/>
                <a:gd name="T19" fmla="*/ 1 h 51"/>
                <a:gd name="T20" fmla="*/ 71 w 7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51">
                  <a:moveTo>
                    <a:pt x="71" y="0"/>
                  </a:moveTo>
                  <a:cubicBezTo>
                    <a:pt x="71" y="0"/>
                    <a:pt x="70" y="0"/>
                    <a:pt x="70" y="0"/>
                  </a:cubicBezTo>
                  <a:cubicBezTo>
                    <a:pt x="52" y="9"/>
                    <a:pt x="36" y="21"/>
                    <a:pt x="20" y="34"/>
                  </a:cubicBezTo>
                  <a:cubicBezTo>
                    <a:pt x="13" y="39"/>
                    <a:pt x="7" y="44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9" y="46"/>
                    <a:pt x="15" y="41"/>
                    <a:pt x="21" y="36"/>
                  </a:cubicBezTo>
                  <a:cubicBezTo>
                    <a:pt x="37" y="24"/>
                    <a:pt x="53" y="11"/>
                    <a:pt x="71" y="3"/>
                  </a:cubicBezTo>
                  <a:cubicBezTo>
                    <a:pt x="72" y="2"/>
                    <a:pt x="72" y="1"/>
                    <a:pt x="72" y="1"/>
                  </a:cubicBezTo>
                  <a:cubicBezTo>
                    <a:pt x="72" y="0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0" name="Freeform 808"/>
            <p:cNvSpPr>
              <a:spLocks/>
            </p:cNvSpPr>
            <p:nvPr/>
          </p:nvSpPr>
          <p:spPr bwMode="auto">
            <a:xfrm>
              <a:off x="5147" y="1060"/>
              <a:ext cx="156" cy="108"/>
            </a:xfrm>
            <a:custGeom>
              <a:avLst/>
              <a:gdLst>
                <a:gd name="T0" fmla="*/ 65 w 66"/>
                <a:gd name="T1" fmla="*/ 0 h 46"/>
                <a:gd name="T2" fmla="*/ 64 w 66"/>
                <a:gd name="T3" fmla="*/ 0 h 46"/>
                <a:gd name="T4" fmla="*/ 1 w 66"/>
                <a:gd name="T5" fmla="*/ 43 h 46"/>
                <a:gd name="T6" fmla="*/ 0 w 66"/>
                <a:gd name="T7" fmla="*/ 45 h 46"/>
                <a:gd name="T8" fmla="*/ 1 w 66"/>
                <a:gd name="T9" fmla="*/ 46 h 46"/>
                <a:gd name="T10" fmla="*/ 2 w 66"/>
                <a:gd name="T11" fmla="*/ 45 h 46"/>
                <a:gd name="T12" fmla="*/ 65 w 66"/>
                <a:gd name="T13" fmla="*/ 2 h 46"/>
                <a:gd name="T14" fmla="*/ 66 w 66"/>
                <a:gd name="T15" fmla="*/ 0 h 46"/>
                <a:gd name="T16" fmla="*/ 65 w 66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6">
                  <a:moveTo>
                    <a:pt x="6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43" y="14"/>
                    <a:pt x="21" y="28"/>
                    <a:pt x="1" y="43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1" y="45"/>
                    <a:pt x="1" y="46"/>
                    <a:pt x="1" y="46"/>
                  </a:cubicBezTo>
                  <a:cubicBezTo>
                    <a:pt x="2" y="46"/>
                    <a:pt x="2" y="46"/>
                    <a:pt x="2" y="45"/>
                  </a:cubicBezTo>
                  <a:cubicBezTo>
                    <a:pt x="23" y="31"/>
                    <a:pt x="44" y="16"/>
                    <a:pt x="65" y="2"/>
                  </a:cubicBezTo>
                  <a:cubicBezTo>
                    <a:pt x="66" y="2"/>
                    <a:pt x="66" y="1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1" name="Freeform 809"/>
            <p:cNvSpPr>
              <a:spLocks/>
            </p:cNvSpPr>
            <p:nvPr/>
          </p:nvSpPr>
          <p:spPr bwMode="auto">
            <a:xfrm>
              <a:off x="5173" y="1083"/>
              <a:ext cx="161" cy="126"/>
            </a:xfrm>
            <a:custGeom>
              <a:avLst/>
              <a:gdLst>
                <a:gd name="T0" fmla="*/ 67 w 68"/>
                <a:gd name="T1" fmla="*/ 0 h 53"/>
                <a:gd name="T2" fmla="*/ 66 w 68"/>
                <a:gd name="T3" fmla="*/ 0 h 53"/>
                <a:gd name="T4" fmla="*/ 46 w 68"/>
                <a:gd name="T5" fmla="*/ 18 h 53"/>
                <a:gd name="T6" fmla="*/ 1 w 68"/>
                <a:gd name="T7" fmla="*/ 50 h 53"/>
                <a:gd name="T8" fmla="*/ 0 w 68"/>
                <a:gd name="T9" fmla="*/ 52 h 53"/>
                <a:gd name="T10" fmla="*/ 1 w 68"/>
                <a:gd name="T11" fmla="*/ 53 h 53"/>
                <a:gd name="T12" fmla="*/ 2 w 68"/>
                <a:gd name="T13" fmla="*/ 53 h 53"/>
                <a:gd name="T14" fmla="*/ 47 w 68"/>
                <a:gd name="T15" fmla="*/ 20 h 53"/>
                <a:gd name="T16" fmla="*/ 68 w 68"/>
                <a:gd name="T17" fmla="*/ 2 h 53"/>
                <a:gd name="T18" fmla="*/ 68 w 68"/>
                <a:gd name="T19" fmla="*/ 0 h 53"/>
                <a:gd name="T20" fmla="*/ 67 w 68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53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59" y="6"/>
                    <a:pt x="52" y="12"/>
                    <a:pt x="46" y="18"/>
                  </a:cubicBezTo>
                  <a:cubicBezTo>
                    <a:pt x="31" y="30"/>
                    <a:pt x="17" y="42"/>
                    <a:pt x="1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9" y="44"/>
                    <a:pt x="33" y="32"/>
                    <a:pt x="47" y="20"/>
                  </a:cubicBezTo>
                  <a:cubicBezTo>
                    <a:pt x="54" y="14"/>
                    <a:pt x="61" y="8"/>
                    <a:pt x="68" y="2"/>
                  </a:cubicBezTo>
                  <a:cubicBezTo>
                    <a:pt x="68" y="2"/>
                    <a:pt x="68" y="1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2" name="Freeform 810"/>
            <p:cNvSpPr>
              <a:spLocks/>
            </p:cNvSpPr>
            <p:nvPr/>
          </p:nvSpPr>
          <p:spPr bwMode="auto">
            <a:xfrm>
              <a:off x="5208" y="1126"/>
              <a:ext cx="154" cy="128"/>
            </a:xfrm>
            <a:custGeom>
              <a:avLst/>
              <a:gdLst>
                <a:gd name="T0" fmla="*/ 63 w 65"/>
                <a:gd name="T1" fmla="*/ 0 h 54"/>
                <a:gd name="T2" fmla="*/ 62 w 65"/>
                <a:gd name="T3" fmla="*/ 0 h 54"/>
                <a:gd name="T4" fmla="*/ 1 w 65"/>
                <a:gd name="T5" fmla="*/ 52 h 54"/>
                <a:gd name="T6" fmla="*/ 1 w 65"/>
                <a:gd name="T7" fmla="*/ 54 h 54"/>
                <a:gd name="T8" fmla="*/ 2 w 65"/>
                <a:gd name="T9" fmla="*/ 54 h 54"/>
                <a:gd name="T10" fmla="*/ 3 w 65"/>
                <a:gd name="T11" fmla="*/ 54 h 54"/>
                <a:gd name="T12" fmla="*/ 64 w 65"/>
                <a:gd name="T13" fmla="*/ 2 h 54"/>
                <a:gd name="T14" fmla="*/ 64 w 65"/>
                <a:gd name="T15" fmla="*/ 0 h 54"/>
                <a:gd name="T16" fmla="*/ 63 w 65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4">
                  <a:moveTo>
                    <a:pt x="63" y="0"/>
                  </a:moveTo>
                  <a:cubicBezTo>
                    <a:pt x="63" y="0"/>
                    <a:pt x="63" y="0"/>
                    <a:pt x="62" y="0"/>
                  </a:cubicBezTo>
                  <a:cubicBezTo>
                    <a:pt x="42" y="17"/>
                    <a:pt x="21" y="34"/>
                    <a:pt x="1" y="52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1" y="54"/>
                    <a:pt x="2" y="54"/>
                  </a:cubicBezTo>
                  <a:cubicBezTo>
                    <a:pt x="2" y="54"/>
                    <a:pt x="2" y="54"/>
                    <a:pt x="3" y="54"/>
                  </a:cubicBezTo>
                  <a:cubicBezTo>
                    <a:pt x="23" y="37"/>
                    <a:pt x="44" y="19"/>
                    <a:pt x="64" y="2"/>
                  </a:cubicBezTo>
                  <a:cubicBezTo>
                    <a:pt x="65" y="2"/>
                    <a:pt x="65" y="1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3" name="Freeform 811"/>
            <p:cNvSpPr>
              <a:spLocks/>
            </p:cNvSpPr>
            <p:nvPr/>
          </p:nvSpPr>
          <p:spPr bwMode="auto">
            <a:xfrm>
              <a:off x="5234" y="1161"/>
              <a:ext cx="159" cy="131"/>
            </a:xfrm>
            <a:custGeom>
              <a:avLst/>
              <a:gdLst>
                <a:gd name="T0" fmla="*/ 66 w 67"/>
                <a:gd name="T1" fmla="*/ 0 h 55"/>
                <a:gd name="T2" fmla="*/ 65 w 67"/>
                <a:gd name="T3" fmla="*/ 0 h 55"/>
                <a:gd name="T4" fmla="*/ 1 w 67"/>
                <a:gd name="T5" fmla="*/ 52 h 55"/>
                <a:gd name="T6" fmla="*/ 1 w 67"/>
                <a:gd name="T7" fmla="*/ 54 h 55"/>
                <a:gd name="T8" fmla="*/ 2 w 67"/>
                <a:gd name="T9" fmla="*/ 55 h 55"/>
                <a:gd name="T10" fmla="*/ 3 w 67"/>
                <a:gd name="T11" fmla="*/ 54 h 55"/>
                <a:gd name="T12" fmla="*/ 67 w 67"/>
                <a:gd name="T13" fmla="*/ 2 h 55"/>
                <a:gd name="T14" fmla="*/ 67 w 67"/>
                <a:gd name="T15" fmla="*/ 0 h 55"/>
                <a:gd name="T16" fmla="*/ 66 w 6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66" y="0"/>
                  </a:moveTo>
                  <a:cubicBezTo>
                    <a:pt x="66" y="0"/>
                    <a:pt x="65" y="0"/>
                    <a:pt x="65" y="0"/>
                  </a:cubicBezTo>
                  <a:cubicBezTo>
                    <a:pt x="44" y="17"/>
                    <a:pt x="22" y="35"/>
                    <a:pt x="1" y="52"/>
                  </a:cubicBezTo>
                  <a:cubicBezTo>
                    <a:pt x="0" y="53"/>
                    <a:pt x="0" y="53"/>
                    <a:pt x="1" y="54"/>
                  </a:cubicBezTo>
                  <a:cubicBezTo>
                    <a:pt x="1" y="54"/>
                    <a:pt x="1" y="55"/>
                    <a:pt x="2" y="55"/>
                  </a:cubicBezTo>
                  <a:cubicBezTo>
                    <a:pt x="2" y="55"/>
                    <a:pt x="2" y="54"/>
                    <a:pt x="3" y="54"/>
                  </a:cubicBezTo>
                  <a:cubicBezTo>
                    <a:pt x="24" y="37"/>
                    <a:pt x="45" y="19"/>
                    <a:pt x="67" y="2"/>
                  </a:cubicBezTo>
                  <a:cubicBezTo>
                    <a:pt x="67" y="2"/>
                    <a:pt x="67" y="1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4" name="Freeform 812"/>
            <p:cNvSpPr>
              <a:spLocks/>
            </p:cNvSpPr>
            <p:nvPr/>
          </p:nvSpPr>
          <p:spPr bwMode="auto">
            <a:xfrm>
              <a:off x="5261" y="1199"/>
              <a:ext cx="158" cy="123"/>
            </a:xfrm>
            <a:custGeom>
              <a:avLst/>
              <a:gdLst>
                <a:gd name="T0" fmla="*/ 65 w 67"/>
                <a:gd name="T1" fmla="*/ 0 h 52"/>
                <a:gd name="T2" fmla="*/ 64 w 67"/>
                <a:gd name="T3" fmla="*/ 0 h 52"/>
                <a:gd name="T4" fmla="*/ 1 w 67"/>
                <a:gd name="T5" fmla="*/ 50 h 52"/>
                <a:gd name="T6" fmla="*/ 1 w 67"/>
                <a:gd name="T7" fmla="*/ 52 h 52"/>
                <a:gd name="T8" fmla="*/ 2 w 67"/>
                <a:gd name="T9" fmla="*/ 52 h 52"/>
                <a:gd name="T10" fmla="*/ 3 w 67"/>
                <a:gd name="T11" fmla="*/ 52 h 52"/>
                <a:gd name="T12" fmla="*/ 66 w 67"/>
                <a:gd name="T13" fmla="*/ 2 h 52"/>
                <a:gd name="T14" fmla="*/ 66 w 67"/>
                <a:gd name="T15" fmla="*/ 0 h 52"/>
                <a:gd name="T16" fmla="*/ 65 w 67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2">
                  <a:moveTo>
                    <a:pt x="65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43" y="17"/>
                    <a:pt x="22" y="33"/>
                    <a:pt x="1" y="50"/>
                  </a:cubicBezTo>
                  <a:cubicBezTo>
                    <a:pt x="0" y="50"/>
                    <a:pt x="0" y="51"/>
                    <a:pt x="1" y="52"/>
                  </a:cubicBezTo>
                  <a:cubicBezTo>
                    <a:pt x="1" y="52"/>
                    <a:pt x="1" y="52"/>
                    <a:pt x="2" y="52"/>
                  </a:cubicBezTo>
                  <a:cubicBezTo>
                    <a:pt x="2" y="52"/>
                    <a:pt x="2" y="52"/>
                    <a:pt x="3" y="52"/>
                  </a:cubicBezTo>
                  <a:cubicBezTo>
                    <a:pt x="24" y="35"/>
                    <a:pt x="45" y="19"/>
                    <a:pt x="66" y="2"/>
                  </a:cubicBezTo>
                  <a:cubicBezTo>
                    <a:pt x="66" y="2"/>
                    <a:pt x="67" y="1"/>
                    <a:pt x="66" y="0"/>
                  </a:cubicBezTo>
                  <a:cubicBezTo>
                    <a:pt x="66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5" name="Freeform 813"/>
            <p:cNvSpPr>
              <a:spLocks noEditPoints="1"/>
            </p:cNvSpPr>
            <p:nvPr/>
          </p:nvSpPr>
          <p:spPr bwMode="auto">
            <a:xfrm>
              <a:off x="3033" y="1557"/>
              <a:ext cx="189" cy="187"/>
            </a:xfrm>
            <a:custGeom>
              <a:avLst/>
              <a:gdLst>
                <a:gd name="T0" fmla="*/ 6 w 80"/>
                <a:gd name="T1" fmla="*/ 69 h 79"/>
                <a:gd name="T2" fmla="*/ 21 w 80"/>
                <a:gd name="T3" fmla="*/ 14 h 79"/>
                <a:gd name="T4" fmla="*/ 38 w 80"/>
                <a:gd name="T5" fmla="*/ 17 h 79"/>
                <a:gd name="T6" fmla="*/ 35 w 80"/>
                <a:gd name="T7" fmla="*/ 23 h 79"/>
                <a:gd name="T8" fmla="*/ 34 w 80"/>
                <a:gd name="T9" fmla="*/ 25 h 79"/>
                <a:gd name="T10" fmla="*/ 36 w 80"/>
                <a:gd name="T11" fmla="*/ 26 h 79"/>
                <a:gd name="T12" fmla="*/ 48 w 80"/>
                <a:gd name="T13" fmla="*/ 28 h 79"/>
                <a:gd name="T14" fmla="*/ 49 w 80"/>
                <a:gd name="T15" fmla="*/ 28 h 79"/>
                <a:gd name="T16" fmla="*/ 51 w 80"/>
                <a:gd name="T17" fmla="*/ 28 h 79"/>
                <a:gd name="T18" fmla="*/ 51 w 80"/>
                <a:gd name="T19" fmla="*/ 28 h 79"/>
                <a:gd name="T20" fmla="*/ 53 w 80"/>
                <a:gd name="T21" fmla="*/ 25 h 79"/>
                <a:gd name="T22" fmla="*/ 57 w 80"/>
                <a:gd name="T23" fmla="*/ 17 h 79"/>
                <a:gd name="T24" fmla="*/ 76 w 80"/>
                <a:gd name="T25" fmla="*/ 18 h 79"/>
                <a:gd name="T26" fmla="*/ 72 w 80"/>
                <a:gd name="T27" fmla="*/ 45 h 79"/>
                <a:gd name="T28" fmla="*/ 62 w 80"/>
                <a:gd name="T29" fmla="*/ 73 h 79"/>
                <a:gd name="T30" fmla="*/ 62 w 80"/>
                <a:gd name="T31" fmla="*/ 75 h 79"/>
                <a:gd name="T32" fmla="*/ 61 w 80"/>
                <a:gd name="T33" fmla="*/ 76 h 79"/>
                <a:gd name="T34" fmla="*/ 61 w 80"/>
                <a:gd name="T35" fmla="*/ 76 h 79"/>
                <a:gd name="T36" fmla="*/ 61 w 80"/>
                <a:gd name="T37" fmla="*/ 76 h 79"/>
                <a:gd name="T38" fmla="*/ 60 w 80"/>
                <a:gd name="T39" fmla="*/ 76 h 79"/>
                <a:gd name="T40" fmla="*/ 25 w 80"/>
                <a:gd name="T41" fmla="*/ 71 h 79"/>
                <a:gd name="T42" fmla="*/ 7 w 80"/>
                <a:gd name="T43" fmla="*/ 69 h 79"/>
                <a:gd name="T44" fmla="*/ 6 w 80"/>
                <a:gd name="T45" fmla="*/ 69 h 79"/>
                <a:gd name="T46" fmla="*/ 49 w 80"/>
                <a:gd name="T47" fmla="*/ 24 h 79"/>
                <a:gd name="T48" fmla="*/ 48 w 80"/>
                <a:gd name="T49" fmla="*/ 24 h 79"/>
                <a:gd name="T50" fmla="*/ 39 w 80"/>
                <a:gd name="T51" fmla="*/ 23 h 79"/>
                <a:gd name="T52" fmla="*/ 48 w 80"/>
                <a:gd name="T53" fmla="*/ 3 h 79"/>
                <a:gd name="T54" fmla="*/ 58 w 80"/>
                <a:gd name="T55" fmla="*/ 6 h 79"/>
                <a:gd name="T56" fmla="*/ 50 w 80"/>
                <a:gd name="T57" fmla="*/ 23 h 79"/>
                <a:gd name="T58" fmla="*/ 50 w 80"/>
                <a:gd name="T59" fmla="*/ 24 h 79"/>
                <a:gd name="T60" fmla="*/ 49 w 80"/>
                <a:gd name="T61" fmla="*/ 24 h 79"/>
                <a:gd name="T62" fmla="*/ 49 w 80"/>
                <a:gd name="T63" fmla="*/ 24 h 79"/>
                <a:gd name="T64" fmla="*/ 47 w 80"/>
                <a:gd name="T65" fmla="*/ 0 h 79"/>
                <a:gd name="T66" fmla="*/ 45 w 80"/>
                <a:gd name="T67" fmla="*/ 1 h 79"/>
                <a:gd name="T68" fmla="*/ 40 w 80"/>
                <a:gd name="T69" fmla="*/ 13 h 79"/>
                <a:gd name="T70" fmla="*/ 21 w 80"/>
                <a:gd name="T71" fmla="*/ 10 h 79"/>
                <a:gd name="T72" fmla="*/ 20 w 80"/>
                <a:gd name="T73" fmla="*/ 9 h 79"/>
                <a:gd name="T74" fmla="*/ 19 w 80"/>
                <a:gd name="T75" fmla="*/ 10 h 79"/>
                <a:gd name="T76" fmla="*/ 18 w 80"/>
                <a:gd name="T77" fmla="*/ 11 h 79"/>
                <a:gd name="T78" fmla="*/ 1 w 80"/>
                <a:gd name="T79" fmla="*/ 70 h 79"/>
                <a:gd name="T80" fmla="*/ 1 w 80"/>
                <a:gd name="T81" fmla="*/ 72 h 79"/>
                <a:gd name="T82" fmla="*/ 2 w 80"/>
                <a:gd name="T83" fmla="*/ 73 h 79"/>
                <a:gd name="T84" fmla="*/ 2 w 80"/>
                <a:gd name="T85" fmla="*/ 73 h 79"/>
                <a:gd name="T86" fmla="*/ 7 w 80"/>
                <a:gd name="T87" fmla="*/ 72 h 79"/>
                <a:gd name="T88" fmla="*/ 7 w 80"/>
                <a:gd name="T89" fmla="*/ 72 h 79"/>
                <a:gd name="T90" fmla="*/ 24 w 80"/>
                <a:gd name="T91" fmla="*/ 74 h 79"/>
                <a:gd name="T92" fmla="*/ 59 w 80"/>
                <a:gd name="T93" fmla="*/ 79 h 79"/>
                <a:gd name="T94" fmla="*/ 59 w 80"/>
                <a:gd name="T95" fmla="*/ 79 h 79"/>
                <a:gd name="T96" fmla="*/ 61 w 80"/>
                <a:gd name="T97" fmla="*/ 79 h 79"/>
                <a:gd name="T98" fmla="*/ 63 w 80"/>
                <a:gd name="T99" fmla="*/ 79 h 79"/>
                <a:gd name="T100" fmla="*/ 64 w 80"/>
                <a:gd name="T101" fmla="*/ 78 h 79"/>
                <a:gd name="T102" fmla="*/ 65 w 80"/>
                <a:gd name="T103" fmla="*/ 76 h 79"/>
                <a:gd name="T104" fmla="*/ 65 w 80"/>
                <a:gd name="T105" fmla="*/ 75 h 79"/>
                <a:gd name="T106" fmla="*/ 76 w 80"/>
                <a:gd name="T107" fmla="*/ 45 h 79"/>
                <a:gd name="T108" fmla="*/ 80 w 80"/>
                <a:gd name="T109" fmla="*/ 17 h 79"/>
                <a:gd name="T110" fmla="*/ 80 w 80"/>
                <a:gd name="T111" fmla="*/ 16 h 79"/>
                <a:gd name="T112" fmla="*/ 79 w 80"/>
                <a:gd name="T113" fmla="*/ 15 h 79"/>
                <a:gd name="T114" fmla="*/ 58 w 80"/>
                <a:gd name="T115" fmla="*/ 13 h 79"/>
                <a:gd name="T116" fmla="*/ 62 w 80"/>
                <a:gd name="T117" fmla="*/ 5 h 79"/>
                <a:gd name="T118" fmla="*/ 62 w 80"/>
                <a:gd name="T119" fmla="*/ 4 h 79"/>
                <a:gd name="T120" fmla="*/ 61 w 80"/>
                <a:gd name="T121" fmla="*/ 3 h 79"/>
                <a:gd name="T122" fmla="*/ 47 w 80"/>
                <a:gd name="T123" fmla="*/ 0 h 79"/>
                <a:gd name="T124" fmla="*/ 47 w 80"/>
                <a:gd name="T1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9">
                  <a:moveTo>
                    <a:pt x="6" y="69"/>
                  </a:moveTo>
                  <a:cubicBezTo>
                    <a:pt x="16" y="52"/>
                    <a:pt x="18" y="30"/>
                    <a:pt x="21" y="14"/>
                  </a:cubicBezTo>
                  <a:cubicBezTo>
                    <a:pt x="27" y="16"/>
                    <a:pt x="32" y="17"/>
                    <a:pt x="38" y="17"/>
                  </a:cubicBezTo>
                  <a:cubicBezTo>
                    <a:pt x="37" y="19"/>
                    <a:pt x="36" y="21"/>
                    <a:pt x="35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5" y="25"/>
                    <a:pt x="35" y="26"/>
                    <a:pt x="36" y="26"/>
                  </a:cubicBezTo>
                  <a:cubicBezTo>
                    <a:pt x="40" y="27"/>
                    <a:pt x="44" y="27"/>
                    <a:pt x="48" y="28"/>
                  </a:cubicBezTo>
                  <a:cubicBezTo>
                    <a:pt x="48" y="28"/>
                    <a:pt x="49" y="28"/>
                    <a:pt x="49" y="28"/>
                  </a:cubicBezTo>
                  <a:cubicBezTo>
                    <a:pt x="50" y="28"/>
                    <a:pt x="50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4" y="22"/>
                    <a:pt x="56" y="20"/>
                    <a:pt x="57" y="17"/>
                  </a:cubicBezTo>
                  <a:cubicBezTo>
                    <a:pt x="63" y="17"/>
                    <a:pt x="70" y="17"/>
                    <a:pt x="76" y="18"/>
                  </a:cubicBezTo>
                  <a:cubicBezTo>
                    <a:pt x="74" y="26"/>
                    <a:pt x="74" y="35"/>
                    <a:pt x="72" y="45"/>
                  </a:cubicBezTo>
                  <a:cubicBezTo>
                    <a:pt x="70" y="55"/>
                    <a:pt x="68" y="65"/>
                    <a:pt x="62" y="73"/>
                  </a:cubicBezTo>
                  <a:cubicBezTo>
                    <a:pt x="62" y="74"/>
                    <a:pt x="62" y="75"/>
                    <a:pt x="62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0" y="76"/>
                    <a:pt x="60" y="76"/>
                  </a:cubicBezTo>
                  <a:cubicBezTo>
                    <a:pt x="48" y="74"/>
                    <a:pt x="36" y="72"/>
                    <a:pt x="25" y="71"/>
                  </a:cubicBezTo>
                  <a:cubicBezTo>
                    <a:pt x="19" y="70"/>
                    <a:pt x="13" y="69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moveTo>
                    <a:pt x="49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5" y="24"/>
                    <a:pt x="42" y="23"/>
                    <a:pt x="39" y="23"/>
                  </a:cubicBezTo>
                  <a:cubicBezTo>
                    <a:pt x="43" y="17"/>
                    <a:pt x="46" y="10"/>
                    <a:pt x="48" y="3"/>
                  </a:cubicBezTo>
                  <a:cubicBezTo>
                    <a:pt x="51" y="4"/>
                    <a:pt x="55" y="4"/>
                    <a:pt x="58" y="6"/>
                  </a:cubicBezTo>
                  <a:cubicBezTo>
                    <a:pt x="55" y="11"/>
                    <a:pt x="53" y="17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47" y="0"/>
                  </a:moveTo>
                  <a:cubicBezTo>
                    <a:pt x="46" y="0"/>
                    <a:pt x="45" y="0"/>
                    <a:pt x="45" y="1"/>
                  </a:cubicBezTo>
                  <a:cubicBezTo>
                    <a:pt x="44" y="5"/>
                    <a:pt x="42" y="9"/>
                    <a:pt x="40" y="13"/>
                  </a:cubicBezTo>
                  <a:cubicBezTo>
                    <a:pt x="33" y="13"/>
                    <a:pt x="26" y="13"/>
                    <a:pt x="21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19" y="9"/>
                    <a:pt x="19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5" y="28"/>
                    <a:pt x="13" y="53"/>
                    <a:pt x="1" y="70"/>
                  </a:cubicBezTo>
                  <a:cubicBezTo>
                    <a:pt x="0" y="70"/>
                    <a:pt x="0" y="71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3"/>
                    <a:pt x="6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3" y="72"/>
                    <a:pt x="18" y="73"/>
                    <a:pt x="24" y="74"/>
                  </a:cubicBezTo>
                  <a:cubicBezTo>
                    <a:pt x="36" y="76"/>
                    <a:pt x="48" y="78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1" y="79"/>
                  </a:cubicBezTo>
                  <a:cubicBezTo>
                    <a:pt x="61" y="79"/>
                    <a:pt x="62" y="79"/>
                    <a:pt x="63" y="79"/>
                  </a:cubicBezTo>
                  <a:cubicBezTo>
                    <a:pt x="63" y="79"/>
                    <a:pt x="64" y="78"/>
                    <a:pt x="64" y="78"/>
                  </a:cubicBezTo>
                  <a:cubicBezTo>
                    <a:pt x="65" y="77"/>
                    <a:pt x="65" y="77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71" y="66"/>
                    <a:pt x="74" y="56"/>
                    <a:pt x="76" y="45"/>
                  </a:cubicBezTo>
                  <a:cubicBezTo>
                    <a:pt x="77" y="35"/>
                    <a:pt x="78" y="25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1" y="14"/>
                    <a:pt x="65" y="14"/>
                    <a:pt x="58" y="13"/>
                  </a:cubicBezTo>
                  <a:cubicBezTo>
                    <a:pt x="60" y="11"/>
                    <a:pt x="61" y="8"/>
                    <a:pt x="62" y="5"/>
                  </a:cubicBezTo>
                  <a:cubicBezTo>
                    <a:pt x="62" y="5"/>
                    <a:pt x="62" y="4"/>
                    <a:pt x="62" y="4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6" name="Freeform 814"/>
            <p:cNvSpPr>
              <a:spLocks/>
            </p:cNvSpPr>
            <p:nvPr/>
          </p:nvSpPr>
          <p:spPr bwMode="auto">
            <a:xfrm>
              <a:off x="3092" y="1635"/>
              <a:ext cx="92" cy="16"/>
            </a:xfrm>
            <a:custGeom>
              <a:avLst/>
              <a:gdLst>
                <a:gd name="T0" fmla="*/ 2 w 39"/>
                <a:gd name="T1" fmla="*/ 0 h 7"/>
                <a:gd name="T2" fmla="*/ 1 w 39"/>
                <a:gd name="T3" fmla="*/ 1 h 7"/>
                <a:gd name="T4" fmla="*/ 2 w 39"/>
                <a:gd name="T5" fmla="*/ 4 h 7"/>
                <a:gd name="T6" fmla="*/ 37 w 39"/>
                <a:gd name="T7" fmla="*/ 7 h 7"/>
                <a:gd name="T8" fmla="*/ 37 w 39"/>
                <a:gd name="T9" fmla="*/ 7 h 7"/>
                <a:gd name="T10" fmla="*/ 39 w 39"/>
                <a:gd name="T11" fmla="*/ 6 h 7"/>
                <a:gd name="T12" fmla="*/ 37 w 39"/>
                <a:gd name="T13" fmla="*/ 4 h 7"/>
                <a:gd name="T14" fmla="*/ 3 w 39"/>
                <a:gd name="T15" fmla="*/ 0 h 7"/>
                <a:gd name="T16" fmla="*/ 2 w 3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13" y="6"/>
                    <a:pt x="25" y="7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6" y="4"/>
                    <a:pt x="14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7" name="Freeform 815"/>
            <p:cNvSpPr>
              <a:spLocks/>
            </p:cNvSpPr>
            <p:nvPr/>
          </p:nvSpPr>
          <p:spPr bwMode="auto">
            <a:xfrm>
              <a:off x="3082" y="1661"/>
              <a:ext cx="93" cy="19"/>
            </a:xfrm>
            <a:custGeom>
              <a:avLst/>
              <a:gdLst>
                <a:gd name="T0" fmla="*/ 2 w 39"/>
                <a:gd name="T1" fmla="*/ 0 h 8"/>
                <a:gd name="T2" fmla="*/ 0 w 39"/>
                <a:gd name="T3" fmla="*/ 2 h 8"/>
                <a:gd name="T4" fmla="*/ 2 w 39"/>
                <a:gd name="T5" fmla="*/ 4 h 8"/>
                <a:gd name="T6" fmla="*/ 2 w 39"/>
                <a:gd name="T7" fmla="*/ 4 h 8"/>
                <a:gd name="T8" fmla="*/ 37 w 39"/>
                <a:gd name="T9" fmla="*/ 8 h 8"/>
                <a:gd name="T10" fmla="*/ 37 w 39"/>
                <a:gd name="T11" fmla="*/ 8 h 8"/>
                <a:gd name="T12" fmla="*/ 39 w 39"/>
                <a:gd name="T13" fmla="*/ 6 h 8"/>
                <a:gd name="T14" fmla="*/ 37 w 39"/>
                <a:gd name="T15" fmla="*/ 4 h 8"/>
                <a:gd name="T16" fmla="*/ 3 w 39"/>
                <a:gd name="T17" fmla="*/ 0 h 8"/>
                <a:gd name="T18" fmla="*/ 2 w 3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3" y="6"/>
                    <a:pt x="25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5" y="4"/>
                    <a:pt x="14" y="3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8" name="Freeform 816"/>
            <p:cNvSpPr>
              <a:spLocks/>
            </p:cNvSpPr>
            <p:nvPr/>
          </p:nvSpPr>
          <p:spPr bwMode="auto">
            <a:xfrm>
              <a:off x="3080" y="1684"/>
              <a:ext cx="33" cy="15"/>
            </a:xfrm>
            <a:custGeom>
              <a:avLst/>
              <a:gdLst>
                <a:gd name="T0" fmla="*/ 4 w 14"/>
                <a:gd name="T1" fmla="*/ 0 h 6"/>
                <a:gd name="T2" fmla="*/ 1 w 14"/>
                <a:gd name="T3" fmla="*/ 0 h 6"/>
                <a:gd name="T4" fmla="*/ 0 w 14"/>
                <a:gd name="T5" fmla="*/ 2 h 6"/>
                <a:gd name="T6" fmla="*/ 1 w 14"/>
                <a:gd name="T7" fmla="*/ 4 h 6"/>
                <a:gd name="T8" fmla="*/ 2 w 14"/>
                <a:gd name="T9" fmla="*/ 4 h 6"/>
                <a:gd name="T10" fmla="*/ 4 w 14"/>
                <a:gd name="T11" fmla="*/ 3 h 6"/>
                <a:gd name="T12" fmla="*/ 4 w 14"/>
                <a:gd name="T13" fmla="*/ 3 h 6"/>
                <a:gd name="T14" fmla="*/ 11 w 14"/>
                <a:gd name="T15" fmla="*/ 5 h 6"/>
                <a:gd name="T16" fmla="*/ 12 w 14"/>
                <a:gd name="T17" fmla="*/ 6 h 6"/>
                <a:gd name="T18" fmla="*/ 14 w 14"/>
                <a:gd name="T19" fmla="*/ 5 h 6"/>
                <a:gd name="T20" fmla="*/ 13 w 14"/>
                <a:gd name="T21" fmla="*/ 2 h 6"/>
                <a:gd name="T22" fmla="*/ 4 w 1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3"/>
                    <a:pt x="9" y="4"/>
                    <a:pt x="11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0" y="1"/>
                    <a:pt x="7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49" name="Freeform 817"/>
            <p:cNvSpPr>
              <a:spLocks noEditPoints="1"/>
            </p:cNvSpPr>
            <p:nvPr/>
          </p:nvSpPr>
          <p:spPr bwMode="auto">
            <a:xfrm>
              <a:off x="2734" y="1341"/>
              <a:ext cx="223" cy="268"/>
            </a:xfrm>
            <a:custGeom>
              <a:avLst/>
              <a:gdLst>
                <a:gd name="T0" fmla="*/ 24 w 94"/>
                <a:gd name="T1" fmla="*/ 100 h 113"/>
                <a:gd name="T2" fmla="*/ 91 w 94"/>
                <a:gd name="T3" fmla="*/ 94 h 113"/>
                <a:gd name="T4" fmla="*/ 88 w 94"/>
                <a:gd name="T5" fmla="*/ 93 h 113"/>
                <a:gd name="T6" fmla="*/ 86 w 94"/>
                <a:gd name="T7" fmla="*/ 94 h 113"/>
                <a:gd name="T8" fmla="*/ 85 w 94"/>
                <a:gd name="T9" fmla="*/ 93 h 113"/>
                <a:gd name="T10" fmla="*/ 83 w 94"/>
                <a:gd name="T11" fmla="*/ 94 h 113"/>
                <a:gd name="T12" fmla="*/ 24 w 94"/>
                <a:gd name="T13" fmla="*/ 107 h 113"/>
                <a:gd name="T14" fmla="*/ 74 w 94"/>
                <a:gd name="T15" fmla="*/ 15 h 113"/>
                <a:gd name="T16" fmla="*/ 82 w 94"/>
                <a:gd name="T17" fmla="*/ 21 h 113"/>
                <a:gd name="T18" fmla="*/ 88 w 94"/>
                <a:gd name="T19" fmla="*/ 72 h 113"/>
                <a:gd name="T20" fmla="*/ 24 w 94"/>
                <a:gd name="T21" fmla="*/ 13 h 113"/>
                <a:gd name="T22" fmla="*/ 24 w 94"/>
                <a:gd name="T23" fmla="*/ 12 h 113"/>
                <a:gd name="T24" fmla="*/ 26 w 94"/>
                <a:gd name="T25" fmla="*/ 10 h 113"/>
                <a:gd name="T26" fmla="*/ 37 w 94"/>
                <a:gd name="T27" fmla="*/ 9 h 113"/>
                <a:gd name="T28" fmla="*/ 42 w 94"/>
                <a:gd name="T29" fmla="*/ 25 h 113"/>
                <a:gd name="T30" fmla="*/ 43 w 94"/>
                <a:gd name="T31" fmla="*/ 28 h 113"/>
                <a:gd name="T32" fmla="*/ 36 w 94"/>
                <a:gd name="T33" fmla="*/ 32 h 113"/>
                <a:gd name="T34" fmla="*/ 27 w 94"/>
                <a:gd name="T35" fmla="*/ 38 h 113"/>
                <a:gd name="T36" fmla="*/ 43 w 94"/>
                <a:gd name="T37" fmla="*/ 32 h 113"/>
                <a:gd name="T38" fmla="*/ 46 w 94"/>
                <a:gd name="T39" fmla="*/ 28 h 113"/>
                <a:gd name="T40" fmla="*/ 45 w 94"/>
                <a:gd name="T41" fmla="*/ 22 h 113"/>
                <a:gd name="T42" fmla="*/ 67 w 94"/>
                <a:gd name="T43" fmla="*/ 6 h 113"/>
                <a:gd name="T44" fmla="*/ 88 w 94"/>
                <a:gd name="T45" fmla="*/ 81 h 113"/>
                <a:gd name="T46" fmla="*/ 23 w 94"/>
                <a:gd name="T47" fmla="*/ 96 h 113"/>
                <a:gd name="T48" fmla="*/ 9 w 94"/>
                <a:gd name="T49" fmla="*/ 102 h 113"/>
                <a:gd name="T50" fmla="*/ 4 w 94"/>
                <a:gd name="T51" fmla="*/ 30 h 113"/>
                <a:gd name="T52" fmla="*/ 23 w 94"/>
                <a:gd name="T53" fmla="*/ 25 h 113"/>
                <a:gd name="T54" fmla="*/ 26 w 94"/>
                <a:gd name="T55" fmla="*/ 38 h 113"/>
                <a:gd name="T56" fmla="*/ 71 w 94"/>
                <a:gd name="T57" fmla="*/ 0 h 113"/>
                <a:gd name="T58" fmla="*/ 69 w 94"/>
                <a:gd name="T59" fmla="*/ 2 h 113"/>
                <a:gd name="T60" fmla="*/ 66 w 94"/>
                <a:gd name="T61" fmla="*/ 3 h 113"/>
                <a:gd name="T62" fmla="*/ 42 w 94"/>
                <a:gd name="T63" fmla="*/ 12 h 113"/>
                <a:gd name="T64" fmla="*/ 39 w 94"/>
                <a:gd name="T65" fmla="*/ 4 h 113"/>
                <a:gd name="T66" fmla="*/ 37 w 94"/>
                <a:gd name="T67" fmla="*/ 2 h 113"/>
                <a:gd name="T68" fmla="*/ 25 w 94"/>
                <a:gd name="T69" fmla="*/ 7 h 113"/>
                <a:gd name="T70" fmla="*/ 21 w 94"/>
                <a:gd name="T71" fmla="*/ 10 h 113"/>
                <a:gd name="T72" fmla="*/ 20 w 94"/>
                <a:gd name="T73" fmla="*/ 14 h 113"/>
                <a:gd name="T74" fmla="*/ 4 w 94"/>
                <a:gd name="T75" fmla="*/ 27 h 113"/>
                <a:gd name="T76" fmla="*/ 2 w 94"/>
                <a:gd name="T77" fmla="*/ 26 h 113"/>
                <a:gd name="T78" fmla="*/ 0 w 94"/>
                <a:gd name="T79" fmla="*/ 29 h 113"/>
                <a:gd name="T80" fmla="*/ 5 w 94"/>
                <a:gd name="T81" fmla="*/ 104 h 113"/>
                <a:gd name="T82" fmla="*/ 7 w 94"/>
                <a:gd name="T83" fmla="*/ 106 h 113"/>
                <a:gd name="T84" fmla="*/ 21 w 94"/>
                <a:gd name="T85" fmla="*/ 101 h 113"/>
                <a:gd name="T86" fmla="*/ 22 w 94"/>
                <a:gd name="T87" fmla="*/ 112 h 113"/>
                <a:gd name="T88" fmla="*/ 24 w 94"/>
                <a:gd name="T89" fmla="*/ 112 h 113"/>
                <a:gd name="T90" fmla="*/ 86 w 94"/>
                <a:gd name="T91" fmla="*/ 97 h 113"/>
                <a:gd name="T92" fmla="*/ 88 w 94"/>
                <a:gd name="T93" fmla="*/ 98 h 113"/>
                <a:gd name="T94" fmla="*/ 94 w 94"/>
                <a:gd name="T95" fmla="*/ 95 h 113"/>
                <a:gd name="T96" fmla="*/ 86 w 94"/>
                <a:gd name="T97" fmla="*/ 21 h 113"/>
                <a:gd name="T98" fmla="*/ 86 w 94"/>
                <a:gd name="T99" fmla="*/ 10 h 113"/>
                <a:gd name="T100" fmla="*/ 84 w 94"/>
                <a:gd name="T101" fmla="*/ 10 h 113"/>
                <a:gd name="T102" fmla="*/ 73 w 94"/>
                <a:gd name="T103" fmla="*/ 12 h 113"/>
                <a:gd name="T104" fmla="*/ 73 w 94"/>
                <a:gd name="T105" fmla="*/ 5 h 113"/>
                <a:gd name="T106" fmla="*/ 73 w 94"/>
                <a:gd name="T107" fmla="*/ 3 h 113"/>
                <a:gd name="T108" fmla="*/ 72 w 94"/>
                <a:gd name="T10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13">
                  <a:moveTo>
                    <a:pt x="24" y="107"/>
                  </a:moveTo>
                  <a:cubicBezTo>
                    <a:pt x="24" y="105"/>
                    <a:pt x="24" y="102"/>
                    <a:pt x="24" y="100"/>
                  </a:cubicBezTo>
                  <a:cubicBezTo>
                    <a:pt x="45" y="93"/>
                    <a:pt x="67" y="88"/>
                    <a:pt x="90" y="85"/>
                  </a:cubicBezTo>
                  <a:cubicBezTo>
                    <a:pt x="90" y="88"/>
                    <a:pt x="90" y="91"/>
                    <a:pt x="91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9" y="94"/>
                    <a:pt x="89" y="93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3"/>
                    <a:pt x="87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5" y="93"/>
                    <a:pt x="85" y="93"/>
                  </a:cubicBezTo>
                  <a:cubicBezTo>
                    <a:pt x="84" y="93"/>
                    <a:pt x="84" y="93"/>
                    <a:pt x="84" y="9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68" y="97"/>
                    <a:pt x="53" y="100"/>
                    <a:pt x="38" y="103"/>
                  </a:cubicBezTo>
                  <a:cubicBezTo>
                    <a:pt x="34" y="104"/>
                    <a:pt x="29" y="105"/>
                    <a:pt x="24" y="107"/>
                  </a:cubicBezTo>
                  <a:moveTo>
                    <a:pt x="88" y="72"/>
                  </a:moveTo>
                  <a:cubicBezTo>
                    <a:pt x="81" y="54"/>
                    <a:pt x="77" y="35"/>
                    <a:pt x="74" y="15"/>
                  </a:cubicBezTo>
                  <a:cubicBezTo>
                    <a:pt x="77" y="15"/>
                    <a:pt x="80" y="15"/>
                    <a:pt x="83" y="14"/>
                  </a:cubicBezTo>
                  <a:cubicBezTo>
                    <a:pt x="82" y="16"/>
                    <a:pt x="82" y="19"/>
                    <a:pt x="82" y="21"/>
                  </a:cubicBezTo>
                  <a:cubicBezTo>
                    <a:pt x="82" y="26"/>
                    <a:pt x="83" y="32"/>
                    <a:pt x="83" y="37"/>
                  </a:cubicBezTo>
                  <a:cubicBezTo>
                    <a:pt x="85" y="49"/>
                    <a:pt x="86" y="60"/>
                    <a:pt x="88" y="72"/>
                  </a:cubicBezTo>
                  <a:moveTo>
                    <a:pt x="28" y="34"/>
                  </a:moveTo>
                  <a:cubicBezTo>
                    <a:pt x="28" y="26"/>
                    <a:pt x="25" y="18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30" y="9"/>
                    <a:pt x="33" y="7"/>
                    <a:pt x="36" y="6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8" y="13"/>
                    <a:pt x="39" y="17"/>
                    <a:pt x="41" y="20"/>
                  </a:cubicBezTo>
                  <a:cubicBezTo>
                    <a:pt x="41" y="22"/>
                    <a:pt x="42" y="23"/>
                    <a:pt x="42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0"/>
                    <a:pt x="39" y="31"/>
                    <a:pt x="36" y="32"/>
                  </a:cubicBezTo>
                  <a:cubicBezTo>
                    <a:pt x="33" y="33"/>
                    <a:pt x="30" y="34"/>
                    <a:pt x="28" y="34"/>
                  </a:cubicBezTo>
                  <a:moveTo>
                    <a:pt x="27" y="38"/>
                  </a:moveTo>
                  <a:cubicBezTo>
                    <a:pt x="30" y="38"/>
                    <a:pt x="35" y="37"/>
                    <a:pt x="38" y="35"/>
                  </a:cubicBezTo>
                  <a:cubicBezTo>
                    <a:pt x="40" y="34"/>
                    <a:pt x="42" y="33"/>
                    <a:pt x="43" y="32"/>
                  </a:cubicBezTo>
                  <a:cubicBezTo>
                    <a:pt x="44" y="32"/>
                    <a:pt x="45" y="31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6"/>
                    <a:pt x="46" y="24"/>
                    <a:pt x="45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52" y="14"/>
                    <a:pt x="60" y="10"/>
                    <a:pt x="67" y="6"/>
                  </a:cubicBezTo>
                  <a:cubicBezTo>
                    <a:pt x="68" y="6"/>
                    <a:pt x="68" y="6"/>
                    <a:pt x="69" y="5"/>
                  </a:cubicBezTo>
                  <a:cubicBezTo>
                    <a:pt x="72" y="31"/>
                    <a:pt x="78" y="57"/>
                    <a:pt x="88" y="81"/>
                  </a:cubicBezTo>
                  <a:cubicBezTo>
                    <a:pt x="66" y="84"/>
                    <a:pt x="44" y="89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2" y="96"/>
                    <a:pt x="21" y="96"/>
                    <a:pt x="21" y="97"/>
                  </a:cubicBezTo>
                  <a:cubicBezTo>
                    <a:pt x="17" y="99"/>
                    <a:pt x="13" y="100"/>
                    <a:pt x="9" y="102"/>
                  </a:cubicBezTo>
                  <a:cubicBezTo>
                    <a:pt x="9" y="96"/>
                    <a:pt x="9" y="91"/>
                    <a:pt x="9" y="86"/>
                  </a:cubicBezTo>
                  <a:cubicBezTo>
                    <a:pt x="9" y="67"/>
                    <a:pt x="7" y="4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1" y="29"/>
                    <a:pt x="17" y="27"/>
                    <a:pt x="23" y="25"/>
                  </a:cubicBezTo>
                  <a:cubicBezTo>
                    <a:pt x="24" y="29"/>
                    <a:pt x="25" y="32"/>
                    <a:pt x="25" y="36"/>
                  </a:cubicBezTo>
                  <a:cubicBezTo>
                    <a:pt x="25" y="37"/>
                    <a:pt x="26" y="38"/>
                    <a:pt x="26" y="38"/>
                  </a:cubicBezTo>
                  <a:cubicBezTo>
                    <a:pt x="27" y="38"/>
                    <a:pt x="27" y="38"/>
                    <a:pt x="27" y="38"/>
                  </a:cubicBezTo>
                  <a:moveTo>
                    <a:pt x="71" y="0"/>
                  </a:moveTo>
                  <a:cubicBezTo>
                    <a:pt x="70" y="0"/>
                    <a:pt x="70" y="1"/>
                    <a:pt x="69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2"/>
                    <a:pt x="67" y="2"/>
                    <a:pt x="66" y="3"/>
                  </a:cubicBezTo>
                  <a:cubicBezTo>
                    <a:pt x="58" y="7"/>
                    <a:pt x="50" y="11"/>
                    <a:pt x="42" y="14"/>
                  </a:cubicBezTo>
                  <a:cubicBezTo>
                    <a:pt x="42" y="13"/>
                    <a:pt x="42" y="12"/>
                    <a:pt x="42" y="12"/>
                  </a:cubicBezTo>
                  <a:cubicBezTo>
                    <a:pt x="41" y="10"/>
                    <a:pt x="40" y="8"/>
                    <a:pt x="40" y="7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4"/>
                    <a:pt x="29" y="5"/>
                    <a:pt x="25" y="7"/>
                  </a:cubicBezTo>
                  <a:cubicBezTo>
                    <a:pt x="24" y="7"/>
                    <a:pt x="24" y="7"/>
                    <a:pt x="23" y="8"/>
                  </a:cubicBezTo>
                  <a:cubicBezTo>
                    <a:pt x="22" y="8"/>
                    <a:pt x="21" y="9"/>
                    <a:pt x="21" y="10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ubicBezTo>
                    <a:pt x="21" y="16"/>
                    <a:pt x="22" y="19"/>
                    <a:pt x="22" y="21"/>
                  </a:cubicBezTo>
                  <a:cubicBezTo>
                    <a:pt x="16" y="23"/>
                    <a:pt x="10" y="25"/>
                    <a:pt x="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6"/>
                    <a:pt x="2" y="26"/>
                  </a:cubicBezTo>
                  <a:cubicBezTo>
                    <a:pt x="2" y="26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4" y="47"/>
                    <a:pt x="6" y="66"/>
                    <a:pt x="6" y="86"/>
                  </a:cubicBezTo>
                  <a:cubicBezTo>
                    <a:pt x="6" y="92"/>
                    <a:pt x="5" y="98"/>
                    <a:pt x="5" y="104"/>
                  </a:cubicBezTo>
                  <a:cubicBezTo>
                    <a:pt x="5" y="105"/>
                    <a:pt x="5" y="105"/>
                    <a:pt x="6" y="106"/>
                  </a:cubicBezTo>
                  <a:cubicBezTo>
                    <a:pt x="6" y="106"/>
                    <a:pt x="6" y="106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2" y="104"/>
                    <a:pt x="16" y="103"/>
                    <a:pt x="21" y="101"/>
                  </a:cubicBezTo>
                  <a:cubicBezTo>
                    <a:pt x="21" y="104"/>
                    <a:pt x="21" y="108"/>
                    <a:pt x="21" y="111"/>
                  </a:cubicBezTo>
                  <a:cubicBezTo>
                    <a:pt x="21" y="112"/>
                    <a:pt x="21" y="112"/>
                    <a:pt x="22" y="112"/>
                  </a:cubicBezTo>
                  <a:cubicBezTo>
                    <a:pt x="22" y="113"/>
                    <a:pt x="22" y="113"/>
                    <a:pt x="23" y="113"/>
                  </a:cubicBezTo>
                  <a:cubicBezTo>
                    <a:pt x="23" y="113"/>
                    <a:pt x="23" y="112"/>
                    <a:pt x="24" y="112"/>
                  </a:cubicBezTo>
                  <a:cubicBezTo>
                    <a:pt x="28" y="109"/>
                    <a:pt x="33" y="107"/>
                    <a:pt x="39" y="106"/>
                  </a:cubicBezTo>
                  <a:cubicBezTo>
                    <a:pt x="55" y="103"/>
                    <a:pt x="70" y="100"/>
                    <a:pt x="86" y="97"/>
                  </a:cubicBezTo>
                  <a:cubicBezTo>
                    <a:pt x="87" y="98"/>
                    <a:pt x="87" y="98"/>
                    <a:pt x="88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0" y="98"/>
                    <a:pt x="92" y="97"/>
                    <a:pt x="93" y="97"/>
                  </a:cubicBezTo>
                  <a:cubicBezTo>
                    <a:pt x="94" y="96"/>
                    <a:pt x="94" y="96"/>
                    <a:pt x="94" y="95"/>
                  </a:cubicBezTo>
                  <a:cubicBezTo>
                    <a:pt x="92" y="75"/>
                    <a:pt x="89" y="56"/>
                    <a:pt x="87" y="36"/>
                  </a:cubicBezTo>
                  <a:cubicBezTo>
                    <a:pt x="86" y="31"/>
                    <a:pt x="86" y="26"/>
                    <a:pt x="86" y="21"/>
                  </a:cubicBezTo>
                  <a:cubicBezTo>
                    <a:pt x="86" y="18"/>
                    <a:pt x="86" y="15"/>
                    <a:pt x="87" y="12"/>
                  </a:cubicBezTo>
                  <a:cubicBezTo>
                    <a:pt x="87" y="11"/>
                    <a:pt x="86" y="10"/>
                    <a:pt x="86" y="10"/>
                  </a:cubicBezTo>
                  <a:cubicBezTo>
                    <a:pt x="86" y="9"/>
                    <a:pt x="85" y="9"/>
                    <a:pt x="85" y="9"/>
                  </a:cubicBezTo>
                  <a:cubicBezTo>
                    <a:pt x="85" y="9"/>
                    <a:pt x="84" y="9"/>
                    <a:pt x="84" y="10"/>
                  </a:cubicBezTo>
                  <a:cubicBezTo>
                    <a:pt x="81" y="11"/>
                    <a:pt x="77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7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3" y="2"/>
                    <a:pt x="73" y="2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0" name="Freeform 818"/>
            <p:cNvSpPr>
              <a:spLocks/>
            </p:cNvSpPr>
            <p:nvPr/>
          </p:nvSpPr>
          <p:spPr bwMode="auto">
            <a:xfrm>
              <a:off x="2768" y="1438"/>
              <a:ext cx="118" cy="48"/>
            </a:xfrm>
            <a:custGeom>
              <a:avLst/>
              <a:gdLst>
                <a:gd name="T0" fmla="*/ 48 w 50"/>
                <a:gd name="T1" fmla="*/ 0 h 20"/>
                <a:gd name="T2" fmla="*/ 47 w 50"/>
                <a:gd name="T3" fmla="*/ 1 h 20"/>
                <a:gd name="T4" fmla="*/ 44 w 50"/>
                <a:gd name="T5" fmla="*/ 2 h 20"/>
                <a:gd name="T6" fmla="*/ 23 w 50"/>
                <a:gd name="T7" fmla="*/ 11 h 20"/>
                <a:gd name="T8" fmla="*/ 11 w 50"/>
                <a:gd name="T9" fmla="*/ 15 h 20"/>
                <a:gd name="T10" fmla="*/ 2 w 50"/>
                <a:gd name="T11" fmla="*/ 17 h 20"/>
                <a:gd name="T12" fmla="*/ 0 w 50"/>
                <a:gd name="T13" fmla="*/ 19 h 20"/>
                <a:gd name="T14" fmla="*/ 2 w 50"/>
                <a:gd name="T15" fmla="*/ 20 h 20"/>
                <a:gd name="T16" fmla="*/ 2 w 50"/>
                <a:gd name="T17" fmla="*/ 20 h 20"/>
                <a:gd name="T18" fmla="*/ 13 w 50"/>
                <a:gd name="T19" fmla="*/ 18 h 20"/>
                <a:gd name="T20" fmla="*/ 35 w 50"/>
                <a:gd name="T21" fmla="*/ 10 h 20"/>
                <a:gd name="T22" fmla="*/ 44 w 50"/>
                <a:gd name="T23" fmla="*/ 6 h 20"/>
                <a:gd name="T24" fmla="*/ 47 w 50"/>
                <a:gd name="T25" fmla="*/ 5 h 20"/>
                <a:gd name="T26" fmla="*/ 48 w 50"/>
                <a:gd name="T27" fmla="*/ 4 h 20"/>
                <a:gd name="T28" fmla="*/ 49 w 50"/>
                <a:gd name="T29" fmla="*/ 1 h 20"/>
                <a:gd name="T30" fmla="*/ 48 w 5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20">
                  <a:moveTo>
                    <a:pt x="48" y="0"/>
                  </a:moveTo>
                  <a:cubicBezTo>
                    <a:pt x="47" y="0"/>
                    <a:pt x="47" y="1"/>
                    <a:pt x="47" y="1"/>
                  </a:cubicBezTo>
                  <a:cubicBezTo>
                    <a:pt x="46" y="1"/>
                    <a:pt x="45" y="1"/>
                    <a:pt x="44" y="2"/>
                  </a:cubicBezTo>
                  <a:cubicBezTo>
                    <a:pt x="40" y="4"/>
                    <a:pt x="31" y="7"/>
                    <a:pt x="23" y="11"/>
                  </a:cubicBezTo>
                  <a:cubicBezTo>
                    <a:pt x="19" y="12"/>
                    <a:pt x="14" y="14"/>
                    <a:pt x="11" y="15"/>
                  </a:cubicBezTo>
                  <a:cubicBezTo>
                    <a:pt x="7" y="16"/>
                    <a:pt x="4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5" y="20"/>
                    <a:pt x="9" y="19"/>
                    <a:pt x="13" y="18"/>
                  </a:cubicBezTo>
                  <a:cubicBezTo>
                    <a:pt x="20" y="16"/>
                    <a:pt x="28" y="13"/>
                    <a:pt x="35" y="10"/>
                  </a:cubicBezTo>
                  <a:cubicBezTo>
                    <a:pt x="38" y="8"/>
                    <a:pt x="41" y="7"/>
                    <a:pt x="44" y="6"/>
                  </a:cubicBezTo>
                  <a:cubicBezTo>
                    <a:pt x="45" y="6"/>
                    <a:pt x="46" y="5"/>
                    <a:pt x="47" y="5"/>
                  </a:cubicBezTo>
                  <a:cubicBezTo>
                    <a:pt x="47" y="4"/>
                    <a:pt x="48" y="4"/>
                    <a:pt x="48" y="4"/>
                  </a:cubicBezTo>
                  <a:cubicBezTo>
                    <a:pt x="49" y="3"/>
                    <a:pt x="50" y="2"/>
                    <a:pt x="49" y="1"/>
                  </a:cubicBezTo>
                  <a:cubicBezTo>
                    <a:pt x="49" y="1"/>
                    <a:pt x="48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1" name="Freeform 819"/>
            <p:cNvSpPr>
              <a:spLocks/>
            </p:cNvSpPr>
            <p:nvPr/>
          </p:nvSpPr>
          <p:spPr bwMode="auto">
            <a:xfrm>
              <a:off x="2777" y="1471"/>
              <a:ext cx="109" cy="38"/>
            </a:xfrm>
            <a:custGeom>
              <a:avLst/>
              <a:gdLst>
                <a:gd name="T0" fmla="*/ 43 w 46"/>
                <a:gd name="T1" fmla="*/ 0 h 16"/>
                <a:gd name="T2" fmla="*/ 40 w 46"/>
                <a:gd name="T3" fmla="*/ 1 h 16"/>
                <a:gd name="T4" fmla="*/ 20 w 46"/>
                <a:gd name="T5" fmla="*/ 7 h 16"/>
                <a:gd name="T6" fmla="*/ 1 w 46"/>
                <a:gd name="T7" fmla="*/ 12 h 16"/>
                <a:gd name="T8" fmla="*/ 0 w 46"/>
                <a:gd name="T9" fmla="*/ 14 h 16"/>
                <a:gd name="T10" fmla="*/ 2 w 46"/>
                <a:gd name="T11" fmla="*/ 16 h 16"/>
                <a:gd name="T12" fmla="*/ 2 w 46"/>
                <a:gd name="T13" fmla="*/ 16 h 16"/>
                <a:gd name="T14" fmla="*/ 24 w 46"/>
                <a:gd name="T15" fmla="*/ 9 h 16"/>
                <a:gd name="T16" fmla="*/ 37 w 46"/>
                <a:gd name="T17" fmla="*/ 5 h 16"/>
                <a:gd name="T18" fmla="*/ 41 w 46"/>
                <a:gd name="T19" fmla="*/ 4 h 16"/>
                <a:gd name="T20" fmla="*/ 43 w 46"/>
                <a:gd name="T21" fmla="*/ 4 h 16"/>
                <a:gd name="T22" fmla="*/ 43 w 46"/>
                <a:gd name="T23" fmla="*/ 4 h 16"/>
                <a:gd name="T24" fmla="*/ 43 w 46"/>
                <a:gd name="T25" fmla="*/ 4 h 16"/>
                <a:gd name="T26" fmla="*/ 44 w 46"/>
                <a:gd name="T27" fmla="*/ 4 h 16"/>
                <a:gd name="T28" fmla="*/ 45 w 46"/>
                <a:gd name="T29" fmla="*/ 3 h 16"/>
                <a:gd name="T30" fmla="*/ 44 w 46"/>
                <a:gd name="T31" fmla="*/ 0 h 16"/>
                <a:gd name="T32" fmla="*/ 43 w 4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6">
                  <a:moveTo>
                    <a:pt x="43" y="0"/>
                  </a:moveTo>
                  <a:cubicBezTo>
                    <a:pt x="42" y="0"/>
                    <a:pt x="42" y="0"/>
                    <a:pt x="40" y="1"/>
                  </a:cubicBezTo>
                  <a:cubicBezTo>
                    <a:pt x="36" y="2"/>
                    <a:pt x="28" y="4"/>
                    <a:pt x="20" y="7"/>
                  </a:cubicBezTo>
                  <a:cubicBezTo>
                    <a:pt x="12" y="9"/>
                    <a:pt x="4" y="11"/>
                    <a:pt x="1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5"/>
                    <a:pt x="15" y="12"/>
                    <a:pt x="24" y="9"/>
                  </a:cubicBezTo>
                  <a:cubicBezTo>
                    <a:pt x="29" y="8"/>
                    <a:pt x="33" y="6"/>
                    <a:pt x="37" y="5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2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4" y="4"/>
                    <a:pt x="45" y="3"/>
                    <a:pt x="45" y="3"/>
                  </a:cubicBezTo>
                  <a:cubicBezTo>
                    <a:pt x="46" y="2"/>
                    <a:pt x="45" y="1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2" name="Freeform 820"/>
            <p:cNvSpPr>
              <a:spLocks/>
            </p:cNvSpPr>
            <p:nvPr/>
          </p:nvSpPr>
          <p:spPr bwMode="auto">
            <a:xfrm>
              <a:off x="2779" y="1519"/>
              <a:ext cx="31" cy="14"/>
            </a:xfrm>
            <a:custGeom>
              <a:avLst/>
              <a:gdLst>
                <a:gd name="T0" fmla="*/ 10 w 13"/>
                <a:gd name="T1" fmla="*/ 0 h 6"/>
                <a:gd name="T2" fmla="*/ 10 w 13"/>
                <a:gd name="T3" fmla="*/ 0 h 6"/>
                <a:gd name="T4" fmla="*/ 6 w 13"/>
                <a:gd name="T5" fmla="*/ 1 h 6"/>
                <a:gd name="T6" fmla="*/ 3 w 13"/>
                <a:gd name="T7" fmla="*/ 2 h 6"/>
                <a:gd name="T8" fmla="*/ 3 w 13"/>
                <a:gd name="T9" fmla="*/ 2 h 6"/>
                <a:gd name="T10" fmla="*/ 3 w 13"/>
                <a:gd name="T11" fmla="*/ 2 h 6"/>
                <a:gd name="T12" fmla="*/ 2 w 13"/>
                <a:gd name="T13" fmla="*/ 2 h 6"/>
                <a:gd name="T14" fmla="*/ 0 w 13"/>
                <a:gd name="T15" fmla="*/ 3 h 6"/>
                <a:gd name="T16" fmla="*/ 1 w 13"/>
                <a:gd name="T17" fmla="*/ 5 h 6"/>
                <a:gd name="T18" fmla="*/ 3 w 13"/>
                <a:gd name="T19" fmla="*/ 6 h 6"/>
                <a:gd name="T20" fmla="*/ 3 w 13"/>
                <a:gd name="T21" fmla="*/ 6 h 6"/>
                <a:gd name="T22" fmla="*/ 7 w 13"/>
                <a:gd name="T23" fmla="*/ 4 h 6"/>
                <a:gd name="T24" fmla="*/ 10 w 13"/>
                <a:gd name="T25" fmla="*/ 3 h 6"/>
                <a:gd name="T26" fmla="*/ 10 w 13"/>
                <a:gd name="T27" fmla="*/ 3 h 6"/>
                <a:gd name="T28" fmla="*/ 11 w 13"/>
                <a:gd name="T29" fmla="*/ 3 h 6"/>
                <a:gd name="T30" fmla="*/ 11 w 13"/>
                <a:gd name="T31" fmla="*/ 4 h 6"/>
                <a:gd name="T32" fmla="*/ 13 w 13"/>
                <a:gd name="T33" fmla="*/ 3 h 6"/>
                <a:gd name="T34" fmla="*/ 12 w 13"/>
                <a:gd name="T35" fmla="*/ 0 h 6"/>
                <a:gd name="T36" fmla="*/ 10 w 1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3" name="Freeform 821"/>
            <p:cNvSpPr>
              <a:spLocks/>
            </p:cNvSpPr>
            <p:nvPr/>
          </p:nvSpPr>
          <p:spPr bwMode="auto">
            <a:xfrm>
              <a:off x="4903" y="3445"/>
              <a:ext cx="137" cy="33"/>
            </a:xfrm>
            <a:custGeom>
              <a:avLst/>
              <a:gdLst>
                <a:gd name="T0" fmla="*/ 2 w 58"/>
                <a:gd name="T1" fmla="*/ 0 h 14"/>
                <a:gd name="T2" fmla="*/ 0 w 58"/>
                <a:gd name="T3" fmla="*/ 1 h 14"/>
                <a:gd name="T4" fmla="*/ 1 w 58"/>
                <a:gd name="T5" fmla="*/ 4 h 14"/>
                <a:gd name="T6" fmla="*/ 13 w 58"/>
                <a:gd name="T7" fmla="*/ 8 h 14"/>
                <a:gd name="T8" fmla="*/ 39 w 58"/>
                <a:gd name="T9" fmla="*/ 12 h 14"/>
                <a:gd name="T10" fmla="*/ 50 w 58"/>
                <a:gd name="T11" fmla="*/ 14 h 14"/>
                <a:gd name="T12" fmla="*/ 56 w 58"/>
                <a:gd name="T13" fmla="*/ 14 h 14"/>
                <a:gd name="T14" fmla="*/ 56 w 58"/>
                <a:gd name="T15" fmla="*/ 14 h 14"/>
                <a:gd name="T16" fmla="*/ 58 w 58"/>
                <a:gd name="T17" fmla="*/ 12 h 14"/>
                <a:gd name="T18" fmla="*/ 56 w 58"/>
                <a:gd name="T19" fmla="*/ 10 h 14"/>
                <a:gd name="T20" fmla="*/ 56 w 58"/>
                <a:gd name="T21" fmla="*/ 10 h 14"/>
                <a:gd name="T22" fmla="*/ 56 w 58"/>
                <a:gd name="T23" fmla="*/ 10 h 14"/>
                <a:gd name="T24" fmla="*/ 56 w 58"/>
                <a:gd name="T25" fmla="*/ 10 h 14"/>
                <a:gd name="T26" fmla="*/ 47 w 58"/>
                <a:gd name="T27" fmla="*/ 9 h 14"/>
                <a:gd name="T28" fmla="*/ 22 w 58"/>
                <a:gd name="T29" fmla="*/ 5 h 14"/>
                <a:gd name="T30" fmla="*/ 10 w 58"/>
                <a:gd name="T31" fmla="*/ 3 h 14"/>
                <a:gd name="T32" fmla="*/ 3 w 58"/>
                <a:gd name="T33" fmla="*/ 0 h 14"/>
                <a:gd name="T34" fmla="*/ 2 w 5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5"/>
                    <a:pt x="8" y="6"/>
                    <a:pt x="13" y="8"/>
                  </a:cubicBezTo>
                  <a:cubicBezTo>
                    <a:pt x="21" y="9"/>
                    <a:pt x="31" y="11"/>
                    <a:pt x="39" y="12"/>
                  </a:cubicBezTo>
                  <a:cubicBezTo>
                    <a:pt x="43" y="13"/>
                    <a:pt x="47" y="13"/>
                    <a:pt x="50" y="14"/>
                  </a:cubicBezTo>
                  <a:cubicBezTo>
                    <a:pt x="53" y="14"/>
                    <a:pt x="55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8" y="13"/>
                    <a:pt x="58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0"/>
                    <a:pt x="51" y="10"/>
                    <a:pt x="47" y="9"/>
                  </a:cubicBezTo>
                  <a:cubicBezTo>
                    <a:pt x="40" y="8"/>
                    <a:pt x="31" y="7"/>
                    <a:pt x="22" y="5"/>
                  </a:cubicBezTo>
                  <a:cubicBezTo>
                    <a:pt x="18" y="4"/>
                    <a:pt x="14" y="4"/>
                    <a:pt x="10" y="3"/>
                  </a:cubicBezTo>
                  <a:cubicBezTo>
                    <a:pt x="7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4" name="Freeform 822"/>
            <p:cNvSpPr>
              <a:spLocks/>
            </p:cNvSpPr>
            <p:nvPr/>
          </p:nvSpPr>
          <p:spPr bwMode="auto">
            <a:xfrm>
              <a:off x="4898" y="3471"/>
              <a:ext cx="123" cy="40"/>
            </a:xfrm>
            <a:custGeom>
              <a:avLst/>
              <a:gdLst>
                <a:gd name="T0" fmla="*/ 2 w 52"/>
                <a:gd name="T1" fmla="*/ 0 h 17"/>
                <a:gd name="T2" fmla="*/ 0 w 52"/>
                <a:gd name="T3" fmla="*/ 1 h 17"/>
                <a:gd name="T4" fmla="*/ 1 w 52"/>
                <a:gd name="T5" fmla="*/ 4 h 17"/>
                <a:gd name="T6" fmla="*/ 12 w 52"/>
                <a:gd name="T7" fmla="*/ 7 h 17"/>
                <a:gd name="T8" fmla="*/ 36 w 52"/>
                <a:gd name="T9" fmla="*/ 12 h 17"/>
                <a:gd name="T10" fmla="*/ 45 w 52"/>
                <a:gd name="T11" fmla="*/ 15 h 17"/>
                <a:gd name="T12" fmla="*/ 48 w 52"/>
                <a:gd name="T13" fmla="*/ 16 h 17"/>
                <a:gd name="T14" fmla="*/ 49 w 52"/>
                <a:gd name="T15" fmla="*/ 16 h 17"/>
                <a:gd name="T16" fmla="*/ 49 w 52"/>
                <a:gd name="T17" fmla="*/ 16 h 17"/>
                <a:gd name="T18" fmla="*/ 49 w 52"/>
                <a:gd name="T19" fmla="*/ 16 h 17"/>
                <a:gd name="T20" fmla="*/ 50 w 52"/>
                <a:gd name="T21" fmla="*/ 17 h 17"/>
                <a:gd name="T22" fmla="*/ 52 w 52"/>
                <a:gd name="T23" fmla="*/ 16 h 17"/>
                <a:gd name="T24" fmla="*/ 52 w 52"/>
                <a:gd name="T25" fmla="*/ 13 h 17"/>
                <a:gd name="T26" fmla="*/ 50 w 52"/>
                <a:gd name="T27" fmla="*/ 12 h 17"/>
                <a:gd name="T28" fmla="*/ 41 w 52"/>
                <a:gd name="T29" fmla="*/ 10 h 17"/>
                <a:gd name="T30" fmla="*/ 19 w 52"/>
                <a:gd name="T31" fmla="*/ 4 h 17"/>
                <a:gd name="T32" fmla="*/ 3 w 52"/>
                <a:gd name="T33" fmla="*/ 0 h 17"/>
                <a:gd name="T34" fmla="*/ 2 w 52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17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5"/>
                    <a:pt x="7" y="6"/>
                    <a:pt x="12" y="7"/>
                  </a:cubicBezTo>
                  <a:cubicBezTo>
                    <a:pt x="19" y="9"/>
                    <a:pt x="28" y="11"/>
                    <a:pt x="36" y="12"/>
                  </a:cubicBezTo>
                  <a:cubicBezTo>
                    <a:pt x="39" y="13"/>
                    <a:pt x="43" y="14"/>
                    <a:pt x="45" y="15"/>
                  </a:cubicBezTo>
                  <a:cubicBezTo>
                    <a:pt x="46" y="15"/>
                    <a:pt x="47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1" y="17"/>
                    <a:pt x="51" y="16"/>
                    <a:pt x="52" y="16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1" y="13"/>
                    <a:pt x="51" y="13"/>
                    <a:pt x="50" y="12"/>
                  </a:cubicBezTo>
                  <a:cubicBezTo>
                    <a:pt x="49" y="12"/>
                    <a:pt x="45" y="11"/>
                    <a:pt x="41" y="10"/>
                  </a:cubicBezTo>
                  <a:cubicBezTo>
                    <a:pt x="35" y="8"/>
                    <a:pt x="27" y="6"/>
                    <a:pt x="19" y="4"/>
                  </a:cubicBezTo>
                  <a:cubicBezTo>
                    <a:pt x="12" y="3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5" name="Freeform 823"/>
            <p:cNvSpPr>
              <a:spLocks/>
            </p:cNvSpPr>
            <p:nvPr/>
          </p:nvSpPr>
          <p:spPr bwMode="auto">
            <a:xfrm>
              <a:off x="4886" y="3495"/>
              <a:ext cx="36" cy="19"/>
            </a:xfrm>
            <a:custGeom>
              <a:avLst/>
              <a:gdLst>
                <a:gd name="T0" fmla="*/ 2 w 15"/>
                <a:gd name="T1" fmla="*/ 0 h 8"/>
                <a:gd name="T2" fmla="*/ 1 w 15"/>
                <a:gd name="T3" fmla="*/ 1 h 8"/>
                <a:gd name="T4" fmla="*/ 1 w 15"/>
                <a:gd name="T5" fmla="*/ 3 h 8"/>
                <a:gd name="T6" fmla="*/ 4 w 15"/>
                <a:gd name="T7" fmla="*/ 6 h 8"/>
                <a:gd name="T8" fmla="*/ 9 w 15"/>
                <a:gd name="T9" fmla="*/ 6 h 8"/>
                <a:gd name="T10" fmla="*/ 11 w 15"/>
                <a:gd name="T11" fmla="*/ 7 h 8"/>
                <a:gd name="T12" fmla="*/ 11 w 15"/>
                <a:gd name="T13" fmla="*/ 7 h 8"/>
                <a:gd name="T14" fmla="*/ 13 w 15"/>
                <a:gd name="T15" fmla="*/ 8 h 8"/>
                <a:gd name="T16" fmla="*/ 14 w 15"/>
                <a:gd name="T17" fmla="*/ 8 h 8"/>
                <a:gd name="T18" fmla="*/ 15 w 15"/>
                <a:gd name="T19" fmla="*/ 5 h 8"/>
                <a:gd name="T20" fmla="*/ 11 w 15"/>
                <a:gd name="T21" fmla="*/ 3 h 8"/>
                <a:gd name="T22" fmla="*/ 6 w 15"/>
                <a:gd name="T23" fmla="*/ 2 h 8"/>
                <a:gd name="T24" fmla="*/ 5 w 15"/>
                <a:gd name="T25" fmla="*/ 2 h 8"/>
                <a:gd name="T26" fmla="*/ 4 w 15"/>
                <a:gd name="T27" fmla="*/ 1 h 8"/>
                <a:gd name="T28" fmla="*/ 2 w 1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8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6" y="6"/>
                    <a:pt x="8" y="6"/>
                    <a:pt x="9" y="6"/>
                  </a:cubicBezTo>
                  <a:cubicBezTo>
                    <a:pt x="10" y="6"/>
                    <a:pt x="10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4" y="4"/>
                    <a:pt x="12" y="3"/>
                    <a:pt x="11" y="3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6" name="Freeform 824"/>
            <p:cNvSpPr>
              <a:spLocks noEditPoints="1"/>
            </p:cNvSpPr>
            <p:nvPr/>
          </p:nvSpPr>
          <p:spPr bwMode="auto">
            <a:xfrm>
              <a:off x="4820" y="3339"/>
              <a:ext cx="320" cy="303"/>
            </a:xfrm>
            <a:custGeom>
              <a:avLst/>
              <a:gdLst>
                <a:gd name="T0" fmla="*/ 22 w 135"/>
                <a:gd name="T1" fmla="*/ 91 h 128"/>
                <a:gd name="T2" fmla="*/ 91 w 135"/>
                <a:gd name="T3" fmla="*/ 124 h 128"/>
                <a:gd name="T4" fmla="*/ 88 w 135"/>
                <a:gd name="T5" fmla="*/ 122 h 128"/>
                <a:gd name="T6" fmla="*/ 86 w 135"/>
                <a:gd name="T7" fmla="*/ 121 h 128"/>
                <a:gd name="T8" fmla="*/ 84 w 135"/>
                <a:gd name="T9" fmla="*/ 119 h 128"/>
                <a:gd name="T10" fmla="*/ 34 w 135"/>
                <a:gd name="T11" fmla="*/ 102 h 128"/>
                <a:gd name="T12" fmla="*/ 17 w 135"/>
                <a:gd name="T13" fmla="*/ 99 h 128"/>
                <a:gd name="T14" fmla="*/ 119 w 135"/>
                <a:gd name="T15" fmla="*/ 37 h 128"/>
                <a:gd name="T16" fmla="*/ 116 w 135"/>
                <a:gd name="T17" fmla="*/ 63 h 128"/>
                <a:gd name="T18" fmla="*/ 20 w 135"/>
                <a:gd name="T19" fmla="*/ 87 h 128"/>
                <a:gd name="T20" fmla="*/ 42 w 135"/>
                <a:gd name="T21" fmla="*/ 11 h 128"/>
                <a:gd name="T22" fmla="*/ 64 w 135"/>
                <a:gd name="T23" fmla="*/ 17 h 128"/>
                <a:gd name="T24" fmla="*/ 60 w 135"/>
                <a:gd name="T25" fmla="*/ 31 h 128"/>
                <a:gd name="T26" fmla="*/ 77 w 135"/>
                <a:gd name="T27" fmla="*/ 36 h 128"/>
                <a:gd name="T28" fmla="*/ 85 w 135"/>
                <a:gd name="T29" fmla="*/ 33 h 128"/>
                <a:gd name="T30" fmla="*/ 88 w 135"/>
                <a:gd name="T31" fmla="*/ 21 h 128"/>
                <a:gd name="T32" fmla="*/ 118 w 135"/>
                <a:gd name="T33" fmla="*/ 24 h 128"/>
                <a:gd name="T34" fmla="*/ 95 w 135"/>
                <a:gd name="T35" fmla="*/ 110 h 128"/>
                <a:gd name="T36" fmla="*/ 22 w 135"/>
                <a:gd name="T37" fmla="*/ 86 h 128"/>
                <a:gd name="T38" fmla="*/ 20 w 135"/>
                <a:gd name="T39" fmla="*/ 87 h 128"/>
                <a:gd name="T40" fmla="*/ 74 w 135"/>
                <a:gd name="T41" fmla="*/ 4 h 128"/>
                <a:gd name="T42" fmla="*/ 87 w 135"/>
                <a:gd name="T43" fmla="*/ 6 h 128"/>
                <a:gd name="T44" fmla="*/ 84 w 135"/>
                <a:gd name="T45" fmla="*/ 23 h 128"/>
                <a:gd name="T46" fmla="*/ 81 w 135"/>
                <a:gd name="T47" fmla="*/ 31 h 128"/>
                <a:gd name="T48" fmla="*/ 77 w 135"/>
                <a:gd name="T49" fmla="*/ 32 h 128"/>
                <a:gd name="T50" fmla="*/ 77 w 135"/>
                <a:gd name="T51" fmla="*/ 32 h 128"/>
                <a:gd name="T52" fmla="*/ 64 w 135"/>
                <a:gd name="T53" fmla="*/ 29 h 128"/>
                <a:gd name="T54" fmla="*/ 72 w 135"/>
                <a:gd name="T55" fmla="*/ 4 h 128"/>
                <a:gd name="T56" fmla="*/ 74 w 135"/>
                <a:gd name="T57" fmla="*/ 0 h 128"/>
                <a:gd name="T58" fmla="*/ 67 w 135"/>
                <a:gd name="T59" fmla="*/ 5 h 128"/>
                <a:gd name="T60" fmla="*/ 44 w 135"/>
                <a:gd name="T61" fmla="*/ 7 h 128"/>
                <a:gd name="T62" fmla="*/ 42 w 135"/>
                <a:gd name="T63" fmla="*/ 6 h 128"/>
                <a:gd name="T64" fmla="*/ 39 w 135"/>
                <a:gd name="T65" fmla="*/ 7 h 128"/>
                <a:gd name="T66" fmla="*/ 0 w 135"/>
                <a:gd name="T67" fmla="*/ 86 h 128"/>
                <a:gd name="T68" fmla="*/ 17 w 135"/>
                <a:gd name="T69" fmla="*/ 90 h 128"/>
                <a:gd name="T70" fmla="*/ 12 w 135"/>
                <a:gd name="T71" fmla="*/ 102 h 128"/>
                <a:gd name="T72" fmla="*/ 14 w 135"/>
                <a:gd name="T73" fmla="*/ 103 h 128"/>
                <a:gd name="T74" fmla="*/ 17 w 135"/>
                <a:gd name="T75" fmla="*/ 103 h 128"/>
                <a:gd name="T76" fmla="*/ 84 w 135"/>
                <a:gd name="T77" fmla="*/ 125 h 128"/>
                <a:gd name="T78" fmla="*/ 91 w 135"/>
                <a:gd name="T79" fmla="*/ 128 h 128"/>
                <a:gd name="T80" fmla="*/ 94 w 135"/>
                <a:gd name="T81" fmla="*/ 127 h 128"/>
                <a:gd name="T82" fmla="*/ 134 w 135"/>
                <a:gd name="T83" fmla="*/ 40 h 128"/>
                <a:gd name="T84" fmla="*/ 133 w 135"/>
                <a:gd name="T85" fmla="*/ 37 h 128"/>
                <a:gd name="T86" fmla="*/ 124 w 135"/>
                <a:gd name="T87" fmla="*/ 26 h 128"/>
                <a:gd name="T88" fmla="*/ 125 w 135"/>
                <a:gd name="T89" fmla="*/ 24 h 128"/>
                <a:gd name="T90" fmla="*/ 126 w 135"/>
                <a:gd name="T91" fmla="*/ 22 h 128"/>
                <a:gd name="T92" fmla="*/ 124 w 135"/>
                <a:gd name="T93" fmla="*/ 20 h 128"/>
                <a:gd name="T94" fmla="*/ 122 w 135"/>
                <a:gd name="T95" fmla="*/ 20 h 128"/>
                <a:gd name="T96" fmla="*/ 119 w 135"/>
                <a:gd name="T97" fmla="*/ 20 h 128"/>
                <a:gd name="T98" fmla="*/ 89 w 135"/>
                <a:gd name="T99" fmla="*/ 17 h 128"/>
                <a:gd name="T100" fmla="*/ 92 w 135"/>
                <a:gd name="T101" fmla="*/ 5 h 128"/>
                <a:gd name="T102" fmla="*/ 90 w 135"/>
                <a:gd name="T103" fmla="*/ 2 h 128"/>
                <a:gd name="T104" fmla="*/ 74 w 135"/>
                <a:gd name="T10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28">
                  <a:moveTo>
                    <a:pt x="17" y="99"/>
                  </a:moveTo>
                  <a:cubicBezTo>
                    <a:pt x="19" y="96"/>
                    <a:pt x="20" y="94"/>
                    <a:pt x="22" y="91"/>
                  </a:cubicBezTo>
                  <a:cubicBezTo>
                    <a:pt x="47" y="96"/>
                    <a:pt x="71" y="104"/>
                    <a:pt x="95" y="114"/>
                  </a:cubicBezTo>
                  <a:cubicBezTo>
                    <a:pt x="93" y="117"/>
                    <a:pt x="92" y="120"/>
                    <a:pt x="91" y="124"/>
                  </a:cubicBezTo>
                  <a:cubicBezTo>
                    <a:pt x="90" y="123"/>
                    <a:pt x="90" y="123"/>
                    <a:pt x="89" y="123"/>
                  </a:cubicBezTo>
                  <a:cubicBezTo>
                    <a:pt x="89" y="123"/>
                    <a:pt x="89" y="122"/>
                    <a:pt x="88" y="122"/>
                  </a:cubicBezTo>
                  <a:cubicBezTo>
                    <a:pt x="88" y="122"/>
                    <a:pt x="87" y="121"/>
                    <a:pt x="86" y="121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6" y="120"/>
                    <a:pt x="85" y="119"/>
                    <a:pt x="84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67" y="114"/>
                    <a:pt x="50" y="108"/>
                    <a:pt x="34" y="102"/>
                  </a:cubicBezTo>
                  <a:cubicBezTo>
                    <a:pt x="29" y="101"/>
                    <a:pt x="23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100" y="101"/>
                  </a:moveTo>
                  <a:cubicBezTo>
                    <a:pt x="104" y="79"/>
                    <a:pt x="111" y="57"/>
                    <a:pt x="119" y="37"/>
                  </a:cubicBezTo>
                  <a:cubicBezTo>
                    <a:pt x="122" y="38"/>
                    <a:pt x="125" y="40"/>
                    <a:pt x="129" y="40"/>
                  </a:cubicBezTo>
                  <a:cubicBezTo>
                    <a:pt x="123" y="47"/>
                    <a:pt x="120" y="55"/>
                    <a:pt x="116" y="63"/>
                  </a:cubicBezTo>
                  <a:cubicBezTo>
                    <a:pt x="111" y="76"/>
                    <a:pt x="106" y="88"/>
                    <a:pt x="100" y="101"/>
                  </a:cubicBezTo>
                  <a:moveTo>
                    <a:pt x="20" y="87"/>
                  </a:moveTo>
                  <a:cubicBezTo>
                    <a:pt x="15" y="86"/>
                    <a:pt x="10" y="85"/>
                    <a:pt x="5" y="84"/>
                  </a:cubicBezTo>
                  <a:cubicBezTo>
                    <a:pt x="20" y="61"/>
                    <a:pt x="33" y="3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50" y="13"/>
                    <a:pt x="57" y="15"/>
                    <a:pt x="64" y="17"/>
                  </a:cubicBezTo>
                  <a:cubicBezTo>
                    <a:pt x="63" y="21"/>
                    <a:pt x="61" y="25"/>
                    <a:pt x="59" y="29"/>
                  </a:cubicBezTo>
                  <a:cubicBezTo>
                    <a:pt x="59" y="30"/>
                    <a:pt x="59" y="31"/>
                    <a:pt x="60" y="31"/>
                  </a:cubicBezTo>
                  <a:cubicBezTo>
                    <a:pt x="61" y="33"/>
                    <a:pt x="64" y="34"/>
                    <a:pt x="67" y="35"/>
                  </a:cubicBezTo>
                  <a:cubicBezTo>
                    <a:pt x="71" y="35"/>
                    <a:pt x="74" y="36"/>
                    <a:pt x="77" y="36"/>
                  </a:cubicBezTo>
                  <a:cubicBezTo>
                    <a:pt x="79" y="36"/>
                    <a:pt x="80" y="36"/>
                    <a:pt x="81" y="36"/>
                  </a:cubicBezTo>
                  <a:cubicBezTo>
                    <a:pt x="83" y="35"/>
                    <a:pt x="84" y="35"/>
                    <a:pt x="85" y="33"/>
                  </a:cubicBezTo>
                  <a:cubicBezTo>
                    <a:pt x="85" y="33"/>
                    <a:pt x="86" y="32"/>
                    <a:pt x="86" y="31"/>
                  </a:cubicBezTo>
                  <a:cubicBezTo>
                    <a:pt x="87" y="28"/>
                    <a:pt x="88" y="25"/>
                    <a:pt x="88" y="21"/>
                  </a:cubicBezTo>
                  <a:cubicBezTo>
                    <a:pt x="98" y="23"/>
                    <a:pt x="108" y="23"/>
                    <a:pt x="118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9" y="24"/>
                    <a:pt x="119" y="24"/>
                    <a:pt x="120" y="24"/>
                  </a:cubicBezTo>
                  <a:cubicBezTo>
                    <a:pt x="108" y="51"/>
                    <a:pt x="99" y="80"/>
                    <a:pt x="95" y="110"/>
                  </a:cubicBezTo>
                  <a:cubicBezTo>
                    <a:pt x="71" y="100"/>
                    <a:pt x="47" y="92"/>
                    <a:pt x="23" y="87"/>
                  </a:cubicBezTo>
                  <a:cubicBezTo>
                    <a:pt x="23" y="87"/>
                    <a:pt x="23" y="87"/>
                    <a:pt x="22" y="86"/>
                  </a:cubicBezTo>
                  <a:cubicBezTo>
                    <a:pt x="22" y="86"/>
                    <a:pt x="21" y="86"/>
                    <a:pt x="21" y="86"/>
                  </a:cubicBezTo>
                  <a:cubicBezTo>
                    <a:pt x="21" y="86"/>
                    <a:pt x="20" y="86"/>
                    <a:pt x="20" y="87"/>
                  </a:cubicBezTo>
                  <a:moveTo>
                    <a:pt x="72" y="4"/>
                  </a:moveTo>
                  <a:cubicBezTo>
                    <a:pt x="73" y="4"/>
                    <a:pt x="73" y="4"/>
                    <a:pt x="74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80" y="5"/>
                    <a:pt x="83" y="5"/>
                    <a:pt x="87" y="6"/>
                  </a:cubicBezTo>
                  <a:cubicBezTo>
                    <a:pt x="87" y="7"/>
                    <a:pt x="87" y="8"/>
                    <a:pt x="86" y="10"/>
                  </a:cubicBezTo>
                  <a:cubicBezTo>
                    <a:pt x="85" y="14"/>
                    <a:pt x="85" y="18"/>
                    <a:pt x="84" y="23"/>
                  </a:cubicBezTo>
                  <a:cubicBezTo>
                    <a:pt x="83" y="25"/>
                    <a:pt x="83" y="27"/>
                    <a:pt x="82" y="28"/>
                  </a:cubicBezTo>
                  <a:cubicBezTo>
                    <a:pt x="82" y="30"/>
                    <a:pt x="82" y="31"/>
                    <a:pt x="81" y="31"/>
                  </a:cubicBezTo>
                  <a:cubicBezTo>
                    <a:pt x="81" y="31"/>
                    <a:pt x="81" y="31"/>
                    <a:pt x="80" y="32"/>
                  </a:cubicBezTo>
                  <a:cubicBezTo>
                    <a:pt x="80" y="32"/>
                    <a:pt x="79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5" y="32"/>
                    <a:pt x="71" y="31"/>
                    <a:pt x="69" y="31"/>
                  </a:cubicBezTo>
                  <a:cubicBezTo>
                    <a:pt x="67" y="30"/>
                    <a:pt x="65" y="29"/>
                    <a:pt x="64" y="29"/>
                  </a:cubicBezTo>
                  <a:cubicBezTo>
                    <a:pt x="67" y="21"/>
                    <a:pt x="70" y="11"/>
                    <a:pt x="71" y="5"/>
                  </a:cubicBezTo>
                  <a:cubicBezTo>
                    <a:pt x="71" y="5"/>
                    <a:pt x="72" y="5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moveTo>
                    <a:pt x="74" y="0"/>
                  </a:moveTo>
                  <a:cubicBezTo>
                    <a:pt x="73" y="0"/>
                    <a:pt x="71" y="0"/>
                    <a:pt x="70" y="1"/>
                  </a:cubicBezTo>
                  <a:cubicBezTo>
                    <a:pt x="69" y="2"/>
                    <a:pt x="68" y="3"/>
                    <a:pt x="67" y="5"/>
                  </a:cubicBezTo>
                  <a:cubicBezTo>
                    <a:pt x="67" y="7"/>
                    <a:pt x="66" y="10"/>
                    <a:pt x="65" y="13"/>
                  </a:cubicBezTo>
                  <a:cubicBezTo>
                    <a:pt x="58" y="11"/>
                    <a:pt x="51" y="9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39" y="6"/>
                    <a:pt x="39" y="7"/>
                  </a:cubicBezTo>
                  <a:cubicBezTo>
                    <a:pt x="29" y="34"/>
                    <a:pt x="16" y="60"/>
                    <a:pt x="0" y="84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7" y="88"/>
                    <a:pt x="12" y="89"/>
                    <a:pt x="17" y="90"/>
                  </a:cubicBezTo>
                  <a:cubicBezTo>
                    <a:pt x="15" y="94"/>
                    <a:pt x="14" y="97"/>
                    <a:pt x="12" y="100"/>
                  </a:cubicBezTo>
                  <a:cubicBezTo>
                    <a:pt x="11" y="101"/>
                    <a:pt x="11" y="102"/>
                    <a:pt x="12" y="102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5" y="103"/>
                    <a:pt x="16" y="103"/>
                    <a:pt x="17" y="103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22" y="103"/>
                    <a:pt x="27" y="105"/>
                    <a:pt x="32" y="106"/>
                  </a:cubicBezTo>
                  <a:cubicBezTo>
                    <a:pt x="50" y="112"/>
                    <a:pt x="67" y="118"/>
                    <a:pt x="84" y="125"/>
                  </a:cubicBezTo>
                  <a:cubicBezTo>
                    <a:pt x="85" y="125"/>
                    <a:pt x="85" y="126"/>
                    <a:pt x="86" y="126"/>
                  </a:cubicBezTo>
                  <a:cubicBezTo>
                    <a:pt x="88" y="127"/>
                    <a:pt x="90" y="128"/>
                    <a:pt x="91" y="128"/>
                  </a:cubicBezTo>
                  <a:cubicBezTo>
                    <a:pt x="91" y="128"/>
                    <a:pt x="92" y="128"/>
                    <a:pt x="92" y="128"/>
                  </a:cubicBezTo>
                  <a:cubicBezTo>
                    <a:pt x="93" y="128"/>
                    <a:pt x="93" y="128"/>
                    <a:pt x="94" y="127"/>
                  </a:cubicBezTo>
                  <a:cubicBezTo>
                    <a:pt x="102" y="106"/>
                    <a:pt x="111" y="86"/>
                    <a:pt x="120" y="65"/>
                  </a:cubicBezTo>
                  <a:cubicBezTo>
                    <a:pt x="124" y="56"/>
                    <a:pt x="128" y="47"/>
                    <a:pt x="134" y="40"/>
                  </a:cubicBezTo>
                  <a:cubicBezTo>
                    <a:pt x="135" y="40"/>
                    <a:pt x="135" y="39"/>
                    <a:pt x="134" y="38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29" y="36"/>
                    <a:pt x="125" y="35"/>
                    <a:pt x="121" y="33"/>
                  </a:cubicBezTo>
                  <a:cubicBezTo>
                    <a:pt x="122" y="30"/>
                    <a:pt x="123" y="28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5" y="24"/>
                    <a:pt x="125" y="24"/>
                    <a:pt x="126" y="23"/>
                  </a:cubicBezTo>
                  <a:cubicBezTo>
                    <a:pt x="126" y="23"/>
                    <a:pt x="126" y="23"/>
                    <a:pt x="126" y="22"/>
                  </a:cubicBezTo>
                  <a:cubicBezTo>
                    <a:pt x="126" y="22"/>
                    <a:pt x="126" y="21"/>
                    <a:pt x="126" y="21"/>
                  </a:cubicBezTo>
                  <a:cubicBezTo>
                    <a:pt x="125" y="20"/>
                    <a:pt x="124" y="20"/>
                    <a:pt x="124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1" y="20"/>
                  </a:cubicBezTo>
                  <a:cubicBezTo>
                    <a:pt x="120" y="20"/>
                    <a:pt x="120" y="20"/>
                    <a:pt x="119" y="20"/>
                  </a:cubicBezTo>
                  <a:cubicBezTo>
                    <a:pt x="108" y="19"/>
                    <a:pt x="99" y="19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4"/>
                    <a:pt x="90" y="12"/>
                    <a:pt x="91" y="10"/>
                  </a:cubicBezTo>
                  <a:cubicBezTo>
                    <a:pt x="91" y="8"/>
                    <a:pt x="92" y="6"/>
                    <a:pt x="92" y="5"/>
                  </a:cubicBezTo>
                  <a:cubicBezTo>
                    <a:pt x="92" y="4"/>
                    <a:pt x="92" y="4"/>
                    <a:pt x="92" y="3"/>
                  </a:cubicBezTo>
                  <a:cubicBezTo>
                    <a:pt x="92" y="3"/>
                    <a:pt x="91" y="2"/>
                    <a:pt x="90" y="2"/>
                  </a:cubicBezTo>
                  <a:cubicBezTo>
                    <a:pt x="86" y="1"/>
                    <a:pt x="81" y="1"/>
                    <a:pt x="76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7" name="Freeform 825"/>
            <p:cNvSpPr>
              <a:spLocks noEditPoints="1"/>
            </p:cNvSpPr>
            <p:nvPr/>
          </p:nvSpPr>
          <p:spPr bwMode="auto">
            <a:xfrm>
              <a:off x="3269" y="2690"/>
              <a:ext cx="408" cy="377"/>
            </a:xfrm>
            <a:custGeom>
              <a:avLst/>
              <a:gdLst>
                <a:gd name="T0" fmla="*/ 167 w 172"/>
                <a:gd name="T1" fmla="*/ 113 h 159"/>
                <a:gd name="T2" fmla="*/ 152 w 172"/>
                <a:gd name="T3" fmla="*/ 152 h 159"/>
                <a:gd name="T4" fmla="*/ 130 w 172"/>
                <a:gd name="T5" fmla="*/ 117 h 159"/>
                <a:gd name="T6" fmla="*/ 142 w 172"/>
                <a:gd name="T7" fmla="*/ 102 h 159"/>
                <a:gd name="T8" fmla="*/ 146 w 172"/>
                <a:gd name="T9" fmla="*/ 102 h 159"/>
                <a:gd name="T10" fmla="*/ 140 w 172"/>
                <a:gd name="T11" fmla="*/ 78 h 159"/>
                <a:gd name="T12" fmla="*/ 140 w 172"/>
                <a:gd name="T13" fmla="*/ 100 h 159"/>
                <a:gd name="T14" fmla="*/ 97 w 172"/>
                <a:gd name="T15" fmla="*/ 91 h 159"/>
                <a:gd name="T16" fmla="*/ 114 w 172"/>
                <a:gd name="T17" fmla="*/ 77 h 159"/>
                <a:gd name="T18" fmla="*/ 119 w 172"/>
                <a:gd name="T19" fmla="*/ 92 h 159"/>
                <a:gd name="T20" fmla="*/ 92 w 172"/>
                <a:gd name="T21" fmla="*/ 68 h 159"/>
                <a:gd name="T22" fmla="*/ 110 w 172"/>
                <a:gd name="T23" fmla="*/ 76 h 159"/>
                <a:gd name="T24" fmla="*/ 83 w 172"/>
                <a:gd name="T25" fmla="*/ 55 h 159"/>
                <a:gd name="T26" fmla="*/ 79 w 172"/>
                <a:gd name="T27" fmla="*/ 65 h 159"/>
                <a:gd name="T28" fmla="*/ 64 w 172"/>
                <a:gd name="T29" fmla="*/ 46 h 159"/>
                <a:gd name="T30" fmla="*/ 83 w 172"/>
                <a:gd name="T31" fmla="*/ 42 h 159"/>
                <a:gd name="T32" fmla="*/ 61 w 172"/>
                <a:gd name="T33" fmla="*/ 29 h 159"/>
                <a:gd name="T34" fmla="*/ 45 w 172"/>
                <a:gd name="T35" fmla="*/ 41 h 159"/>
                <a:gd name="T36" fmla="*/ 5 w 172"/>
                <a:gd name="T37" fmla="*/ 155 h 159"/>
                <a:gd name="T38" fmla="*/ 24 w 172"/>
                <a:gd name="T39" fmla="*/ 23 h 159"/>
                <a:gd name="T40" fmla="*/ 35 w 172"/>
                <a:gd name="T41" fmla="*/ 46 h 159"/>
                <a:gd name="T42" fmla="*/ 60 w 172"/>
                <a:gd name="T43" fmla="*/ 47 h 159"/>
                <a:gd name="T44" fmla="*/ 62 w 172"/>
                <a:gd name="T45" fmla="*/ 69 h 159"/>
                <a:gd name="T46" fmla="*/ 62 w 172"/>
                <a:gd name="T47" fmla="*/ 70 h 159"/>
                <a:gd name="T48" fmla="*/ 63 w 172"/>
                <a:gd name="T49" fmla="*/ 70 h 159"/>
                <a:gd name="T50" fmla="*/ 79 w 172"/>
                <a:gd name="T51" fmla="*/ 69 h 159"/>
                <a:gd name="T52" fmla="*/ 92 w 172"/>
                <a:gd name="T53" fmla="*/ 95 h 159"/>
                <a:gd name="T54" fmla="*/ 120 w 172"/>
                <a:gd name="T55" fmla="*/ 118 h 159"/>
                <a:gd name="T56" fmla="*/ 130 w 172"/>
                <a:gd name="T57" fmla="*/ 121 h 159"/>
                <a:gd name="T58" fmla="*/ 5 w 172"/>
                <a:gd name="T59" fmla="*/ 155 h 159"/>
                <a:gd name="T60" fmla="*/ 56 w 172"/>
                <a:gd name="T61" fmla="*/ 13 h 159"/>
                <a:gd name="T62" fmla="*/ 8 w 172"/>
                <a:gd name="T63" fmla="*/ 19 h 159"/>
                <a:gd name="T64" fmla="*/ 51 w 172"/>
                <a:gd name="T65" fmla="*/ 4 h 159"/>
                <a:gd name="T66" fmla="*/ 58 w 172"/>
                <a:gd name="T67" fmla="*/ 0 h 159"/>
                <a:gd name="T68" fmla="*/ 29 w 172"/>
                <a:gd name="T69" fmla="*/ 2 h 159"/>
                <a:gd name="T70" fmla="*/ 2 w 172"/>
                <a:gd name="T71" fmla="*/ 20 h 159"/>
                <a:gd name="T72" fmla="*/ 1 w 172"/>
                <a:gd name="T73" fmla="*/ 21 h 159"/>
                <a:gd name="T74" fmla="*/ 0 w 172"/>
                <a:gd name="T75" fmla="*/ 157 h 159"/>
                <a:gd name="T76" fmla="*/ 149 w 172"/>
                <a:gd name="T77" fmla="*/ 157 h 159"/>
                <a:gd name="T78" fmla="*/ 152 w 172"/>
                <a:gd name="T79" fmla="*/ 158 h 159"/>
                <a:gd name="T80" fmla="*/ 155 w 172"/>
                <a:gd name="T81" fmla="*/ 154 h 159"/>
                <a:gd name="T82" fmla="*/ 171 w 172"/>
                <a:gd name="T83" fmla="*/ 131 h 159"/>
                <a:gd name="T84" fmla="*/ 171 w 172"/>
                <a:gd name="T85" fmla="*/ 99 h 159"/>
                <a:gd name="T86" fmla="*/ 171 w 172"/>
                <a:gd name="T87" fmla="*/ 98 h 159"/>
                <a:gd name="T88" fmla="*/ 152 w 172"/>
                <a:gd name="T89" fmla="*/ 98 h 159"/>
                <a:gd name="T90" fmla="*/ 143 w 172"/>
                <a:gd name="T91" fmla="*/ 99 h 159"/>
                <a:gd name="T92" fmla="*/ 144 w 172"/>
                <a:gd name="T93" fmla="*/ 74 h 159"/>
                <a:gd name="T94" fmla="*/ 143 w 172"/>
                <a:gd name="T95" fmla="*/ 73 h 159"/>
                <a:gd name="T96" fmla="*/ 126 w 172"/>
                <a:gd name="T97" fmla="*/ 73 h 159"/>
                <a:gd name="T98" fmla="*/ 114 w 172"/>
                <a:gd name="T99" fmla="*/ 48 h 159"/>
                <a:gd name="T100" fmla="*/ 113 w 172"/>
                <a:gd name="T101" fmla="*/ 47 h 159"/>
                <a:gd name="T102" fmla="*/ 112 w 172"/>
                <a:gd name="T103" fmla="*/ 46 h 159"/>
                <a:gd name="T104" fmla="*/ 87 w 172"/>
                <a:gd name="T105" fmla="*/ 26 h 159"/>
                <a:gd name="T106" fmla="*/ 86 w 172"/>
                <a:gd name="T107" fmla="*/ 25 h 159"/>
                <a:gd name="T108" fmla="*/ 85 w 172"/>
                <a:gd name="T109" fmla="*/ 24 h 159"/>
                <a:gd name="T110" fmla="*/ 59 w 172"/>
                <a:gd name="T111" fmla="*/ 13 h 159"/>
                <a:gd name="T112" fmla="*/ 59 w 172"/>
                <a:gd name="T113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2" h="159">
                  <a:moveTo>
                    <a:pt x="152" y="152"/>
                  </a:moveTo>
                  <a:cubicBezTo>
                    <a:pt x="151" y="141"/>
                    <a:pt x="150" y="130"/>
                    <a:pt x="150" y="119"/>
                  </a:cubicBezTo>
                  <a:cubicBezTo>
                    <a:pt x="156" y="113"/>
                    <a:pt x="161" y="108"/>
                    <a:pt x="168" y="103"/>
                  </a:cubicBezTo>
                  <a:cubicBezTo>
                    <a:pt x="168" y="106"/>
                    <a:pt x="167" y="110"/>
                    <a:pt x="167" y="113"/>
                  </a:cubicBezTo>
                  <a:cubicBezTo>
                    <a:pt x="167" y="116"/>
                    <a:pt x="167" y="118"/>
                    <a:pt x="167" y="120"/>
                  </a:cubicBezTo>
                  <a:cubicBezTo>
                    <a:pt x="167" y="124"/>
                    <a:pt x="167" y="128"/>
                    <a:pt x="167" y="131"/>
                  </a:cubicBezTo>
                  <a:cubicBezTo>
                    <a:pt x="167" y="131"/>
                    <a:pt x="168" y="132"/>
                    <a:pt x="168" y="132"/>
                  </a:cubicBezTo>
                  <a:cubicBezTo>
                    <a:pt x="163" y="139"/>
                    <a:pt x="158" y="146"/>
                    <a:pt x="152" y="152"/>
                  </a:cubicBezTo>
                  <a:moveTo>
                    <a:pt x="152" y="102"/>
                  </a:moveTo>
                  <a:cubicBezTo>
                    <a:pt x="156" y="102"/>
                    <a:pt x="159" y="102"/>
                    <a:pt x="163" y="102"/>
                  </a:cubicBezTo>
                  <a:cubicBezTo>
                    <a:pt x="157" y="106"/>
                    <a:pt x="152" y="112"/>
                    <a:pt x="147" y="117"/>
                  </a:cubicBezTo>
                  <a:cubicBezTo>
                    <a:pt x="139" y="117"/>
                    <a:pt x="136" y="117"/>
                    <a:pt x="130" y="117"/>
                  </a:cubicBezTo>
                  <a:cubicBezTo>
                    <a:pt x="129" y="117"/>
                    <a:pt x="128" y="117"/>
                    <a:pt x="126" y="117"/>
                  </a:cubicBezTo>
                  <a:cubicBezTo>
                    <a:pt x="128" y="116"/>
                    <a:pt x="131" y="113"/>
                    <a:pt x="133" y="111"/>
                  </a:cubicBezTo>
                  <a:cubicBezTo>
                    <a:pt x="136" y="108"/>
                    <a:pt x="139" y="105"/>
                    <a:pt x="141" y="103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102"/>
                    <a:pt x="142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4" y="102"/>
                    <a:pt x="145" y="102"/>
                    <a:pt x="146" y="102"/>
                  </a:cubicBezTo>
                  <a:cubicBezTo>
                    <a:pt x="148" y="102"/>
                    <a:pt x="150" y="102"/>
                    <a:pt x="152" y="102"/>
                  </a:cubicBezTo>
                  <a:moveTo>
                    <a:pt x="123" y="115"/>
                  </a:moveTo>
                  <a:cubicBezTo>
                    <a:pt x="123" y="107"/>
                    <a:pt x="123" y="104"/>
                    <a:pt x="122" y="94"/>
                  </a:cubicBezTo>
                  <a:cubicBezTo>
                    <a:pt x="128" y="88"/>
                    <a:pt x="133" y="83"/>
                    <a:pt x="140" y="78"/>
                  </a:cubicBezTo>
                  <a:cubicBezTo>
                    <a:pt x="140" y="80"/>
                    <a:pt x="140" y="83"/>
                    <a:pt x="140" y="86"/>
                  </a:cubicBezTo>
                  <a:cubicBezTo>
                    <a:pt x="140" y="87"/>
                    <a:pt x="140" y="89"/>
                    <a:pt x="140" y="91"/>
                  </a:cubicBezTo>
                  <a:cubicBezTo>
                    <a:pt x="140" y="93"/>
                    <a:pt x="140" y="96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7" y="102"/>
                    <a:pt x="134" y="105"/>
                    <a:pt x="130" y="109"/>
                  </a:cubicBezTo>
                  <a:cubicBezTo>
                    <a:pt x="128" y="111"/>
                    <a:pt x="126" y="113"/>
                    <a:pt x="123" y="115"/>
                  </a:cubicBezTo>
                  <a:moveTo>
                    <a:pt x="97" y="91"/>
                  </a:moveTo>
                  <a:cubicBezTo>
                    <a:pt x="100" y="89"/>
                    <a:pt x="103" y="87"/>
                    <a:pt x="106" y="84"/>
                  </a:cubicBezTo>
                  <a:cubicBezTo>
                    <a:pt x="108" y="83"/>
                    <a:pt x="110" y="81"/>
                    <a:pt x="111" y="80"/>
                  </a:cubicBezTo>
                  <a:cubicBezTo>
                    <a:pt x="112" y="79"/>
                    <a:pt x="113" y="78"/>
                    <a:pt x="113" y="78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7" y="77"/>
                    <a:pt x="121" y="77"/>
                    <a:pt x="126" y="77"/>
                  </a:cubicBezTo>
                  <a:cubicBezTo>
                    <a:pt x="129" y="77"/>
                    <a:pt x="133" y="77"/>
                    <a:pt x="136" y="77"/>
                  </a:cubicBezTo>
                  <a:cubicBezTo>
                    <a:pt x="130" y="81"/>
                    <a:pt x="125" y="87"/>
                    <a:pt x="119" y="92"/>
                  </a:cubicBezTo>
                  <a:cubicBezTo>
                    <a:pt x="114" y="91"/>
                    <a:pt x="110" y="91"/>
                    <a:pt x="106" y="91"/>
                  </a:cubicBezTo>
                  <a:cubicBezTo>
                    <a:pt x="103" y="91"/>
                    <a:pt x="101" y="91"/>
                    <a:pt x="97" y="91"/>
                  </a:cubicBezTo>
                  <a:moveTo>
                    <a:pt x="93" y="90"/>
                  </a:moveTo>
                  <a:cubicBezTo>
                    <a:pt x="93" y="81"/>
                    <a:pt x="92" y="77"/>
                    <a:pt x="92" y="68"/>
                  </a:cubicBezTo>
                  <a:cubicBezTo>
                    <a:pt x="98" y="62"/>
                    <a:pt x="103" y="56"/>
                    <a:pt x="110" y="52"/>
                  </a:cubicBezTo>
                  <a:cubicBezTo>
                    <a:pt x="110" y="52"/>
                    <a:pt x="110" y="53"/>
                    <a:pt x="110" y="54"/>
                  </a:cubicBezTo>
                  <a:cubicBezTo>
                    <a:pt x="110" y="59"/>
                    <a:pt x="110" y="66"/>
                    <a:pt x="110" y="72"/>
                  </a:cubicBezTo>
                  <a:cubicBezTo>
                    <a:pt x="110" y="73"/>
                    <a:pt x="110" y="74"/>
                    <a:pt x="110" y="76"/>
                  </a:cubicBezTo>
                  <a:cubicBezTo>
                    <a:pt x="108" y="77"/>
                    <a:pt x="105" y="80"/>
                    <a:pt x="102" y="83"/>
                  </a:cubicBezTo>
                  <a:cubicBezTo>
                    <a:pt x="99" y="86"/>
                    <a:pt x="96" y="88"/>
                    <a:pt x="93" y="90"/>
                  </a:cubicBezTo>
                  <a:moveTo>
                    <a:pt x="70" y="65"/>
                  </a:moveTo>
                  <a:cubicBezTo>
                    <a:pt x="75" y="62"/>
                    <a:pt x="80" y="58"/>
                    <a:pt x="83" y="55"/>
                  </a:cubicBezTo>
                  <a:cubicBezTo>
                    <a:pt x="85" y="53"/>
                    <a:pt x="85" y="53"/>
                    <a:pt x="87" y="52"/>
                  </a:cubicBezTo>
                  <a:cubicBezTo>
                    <a:pt x="91" y="51"/>
                    <a:pt x="98" y="51"/>
                    <a:pt x="105" y="51"/>
                  </a:cubicBezTo>
                  <a:cubicBezTo>
                    <a:pt x="100" y="55"/>
                    <a:pt x="95" y="60"/>
                    <a:pt x="89" y="65"/>
                  </a:cubicBezTo>
                  <a:cubicBezTo>
                    <a:pt x="85" y="65"/>
                    <a:pt x="82" y="65"/>
                    <a:pt x="79" y="65"/>
                  </a:cubicBezTo>
                  <a:cubicBezTo>
                    <a:pt x="76" y="65"/>
                    <a:pt x="73" y="65"/>
                    <a:pt x="70" y="65"/>
                  </a:cubicBezTo>
                  <a:moveTo>
                    <a:pt x="65" y="65"/>
                  </a:moveTo>
                  <a:cubicBezTo>
                    <a:pt x="64" y="59"/>
                    <a:pt x="63" y="57"/>
                    <a:pt x="63" y="53"/>
                  </a:cubicBezTo>
                  <a:cubicBezTo>
                    <a:pt x="63" y="51"/>
                    <a:pt x="64" y="49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1" y="40"/>
                    <a:pt x="76" y="34"/>
                    <a:pt x="83" y="29"/>
                  </a:cubicBezTo>
                  <a:cubicBezTo>
                    <a:pt x="83" y="32"/>
                    <a:pt x="83" y="34"/>
                    <a:pt x="83" y="37"/>
                  </a:cubicBezTo>
                  <a:cubicBezTo>
                    <a:pt x="83" y="39"/>
                    <a:pt x="83" y="40"/>
                    <a:pt x="83" y="42"/>
                  </a:cubicBezTo>
                  <a:cubicBezTo>
                    <a:pt x="83" y="45"/>
                    <a:pt x="83" y="47"/>
                    <a:pt x="83" y="50"/>
                  </a:cubicBezTo>
                  <a:cubicBezTo>
                    <a:pt x="82" y="51"/>
                    <a:pt x="81" y="51"/>
                    <a:pt x="80" y="52"/>
                  </a:cubicBezTo>
                  <a:cubicBezTo>
                    <a:pt x="77" y="56"/>
                    <a:pt x="70" y="61"/>
                    <a:pt x="65" y="65"/>
                  </a:cubicBezTo>
                  <a:moveTo>
                    <a:pt x="61" y="29"/>
                  </a:moveTo>
                  <a:cubicBezTo>
                    <a:pt x="66" y="29"/>
                    <a:pt x="72" y="28"/>
                    <a:pt x="79" y="28"/>
                  </a:cubicBezTo>
                  <a:cubicBezTo>
                    <a:pt x="72" y="33"/>
                    <a:pt x="68" y="38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6" y="42"/>
                    <a:pt x="51" y="41"/>
                    <a:pt x="45" y="41"/>
                  </a:cubicBezTo>
                  <a:cubicBezTo>
                    <a:pt x="44" y="41"/>
                    <a:pt x="42" y="41"/>
                    <a:pt x="41" y="41"/>
                  </a:cubicBezTo>
                  <a:cubicBezTo>
                    <a:pt x="46" y="37"/>
                    <a:pt x="52" y="33"/>
                    <a:pt x="58" y="29"/>
                  </a:cubicBezTo>
                  <a:cubicBezTo>
                    <a:pt x="59" y="29"/>
                    <a:pt x="60" y="29"/>
                    <a:pt x="61" y="29"/>
                  </a:cubicBezTo>
                  <a:moveTo>
                    <a:pt x="5" y="155"/>
                  </a:moveTo>
                  <a:cubicBezTo>
                    <a:pt x="5" y="143"/>
                    <a:pt x="6" y="133"/>
                    <a:pt x="6" y="124"/>
                  </a:cubicBezTo>
                  <a:cubicBezTo>
                    <a:pt x="6" y="98"/>
                    <a:pt x="5" y="78"/>
                    <a:pt x="5" y="52"/>
                  </a:cubicBezTo>
                  <a:cubicBezTo>
                    <a:pt x="5" y="43"/>
                    <a:pt x="5" y="34"/>
                    <a:pt x="5" y="23"/>
                  </a:cubicBezTo>
                  <a:cubicBezTo>
                    <a:pt x="12" y="23"/>
                    <a:pt x="18" y="23"/>
                    <a:pt x="24" y="23"/>
                  </a:cubicBezTo>
                  <a:cubicBezTo>
                    <a:pt x="27" y="23"/>
                    <a:pt x="29" y="23"/>
                    <a:pt x="32" y="23"/>
                  </a:cubicBezTo>
                  <a:cubicBezTo>
                    <a:pt x="33" y="31"/>
                    <a:pt x="33" y="35"/>
                    <a:pt x="34" y="43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50" y="45"/>
                    <a:pt x="55" y="45"/>
                    <a:pt x="60" y="47"/>
                  </a:cubicBezTo>
                  <a:cubicBezTo>
                    <a:pt x="60" y="49"/>
                    <a:pt x="60" y="51"/>
                    <a:pt x="60" y="53"/>
                  </a:cubicBezTo>
                  <a:cubicBezTo>
                    <a:pt x="60" y="58"/>
                    <a:pt x="60" y="61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0" y="69"/>
                    <a:pt x="74" y="69"/>
                    <a:pt x="79" y="69"/>
                  </a:cubicBezTo>
                  <a:cubicBezTo>
                    <a:pt x="82" y="69"/>
                    <a:pt x="85" y="69"/>
                    <a:pt x="88" y="69"/>
                  </a:cubicBezTo>
                  <a:cubicBezTo>
                    <a:pt x="89" y="79"/>
                    <a:pt x="89" y="83"/>
                    <a:pt x="90" y="94"/>
                  </a:cubicBezTo>
                  <a:cubicBezTo>
                    <a:pt x="90" y="94"/>
                    <a:pt x="90" y="95"/>
                    <a:pt x="91" y="95"/>
                  </a:cubicBezTo>
                  <a:cubicBezTo>
                    <a:pt x="91" y="95"/>
                    <a:pt x="91" y="95"/>
                    <a:pt x="92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8" y="95"/>
                    <a:pt x="102" y="95"/>
                    <a:pt x="106" y="95"/>
                  </a:cubicBezTo>
                  <a:cubicBezTo>
                    <a:pt x="110" y="95"/>
                    <a:pt x="113" y="95"/>
                    <a:pt x="118" y="95"/>
                  </a:cubicBezTo>
                  <a:cubicBezTo>
                    <a:pt x="119" y="105"/>
                    <a:pt x="120" y="108"/>
                    <a:pt x="120" y="118"/>
                  </a:cubicBezTo>
                  <a:cubicBezTo>
                    <a:pt x="120" y="118"/>
                    <a:pt x="120" y="119"/>
                    <a:pt x="120" y="119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1"/>
                    <a:pt x="122" y="121"/>
                  </a:cubicBezTo>
                  <a:cubicBezTo>
                    <a:pt x="125" y="121"/>
                    <a:pt x="128" y="121"/>
                    <a:pt x="130" y="121"/>
                  </a:cubicBezTo>
                  <a:cubicBezTo>
                    <a:pt x="135" y="121"/>
                    <a:pt x="139" y="121"/>
                    <a:pt x="146" y="120"/>
                  </a:cubicBezTo>
                  <a:cubicBezTo>
                    <a:pt x="147" y="132"/>
                    <a:pt x="148" y="143"/>
                    <a:pt x="148" y="154"/>
                  </a:cubicBezTo>
                  <a:cubicBezTo>
                    <a:pt x="124" y="153"/>
                    <a:pt x="104" y="152"/>
                    <a:pt x="84" y="152"/>
                  </a:cubicBezTo>
                  <a:cubicBezTo>
                    <a:pt x="59" y="152"/>
                    <a:pt x="35" y="153"/>
                    <a:pt x="5" y="155"/>
                  </a:cubicBezTo>
                  <a:moveTo>
                    <a:pt x="37" y="40"/>
                  </a:moveTo>
                  <a:cubicBezTo>
                    <a:pt x="37" y="33"/>
                    <a:pt x="36" y="29"/>
                    <a:pt x="35" y="21"/>
                  </a:cubicBezTo>
                  <a:cubicBezTo>
                    <a:pt x="42" y="15"/>
                    <a:pt x="49" y="10"/>
                    <a:pt x="56" y="6"/>
                  </a:cubicBezTo>
                  <a:cubicBezTo>
                    <a:pt x="56" y="8"/>
                    <a:pt x="56" y="10"/>
                    <a:pt x="56" y="13"/>
                  </a:cubicBezTo>
                  <a:cubicBezTo>
                    <a:pt x="56" y="15"/>
                    <a:pt x="56" y="16"/>
                    <a:pt x="56" y="18"/>
                  </a:cubicBezTo>
                  <a:cubicBezTo>
                    <a:pt x="56" y="21"/>
                    <a:pt x="55" y="23"/>
                    <a:pt x="55" y="26"/>
                  </a:cubicBezTo>
                  <a:cubicBezTo>
                    <a:pt x="49" y="30"/>
                    <a:pt x="43" y="35"/>
                    <a:pt x="37" y="40"/>
                  </a:cubicBezTo>
                  <a:moveTo>
                    <a:pt x="8" y="19"/>
                  </a:moveTo>
                  <a:cubicBezTo>
                    <a:pt x="13" y="16"/>
                    <a:pt x="18" y="13"/>
                    <a:pt x="24" y="9"/>
                  </a:cubicBezTo>
                  <a:cubicBezTo>
                    <a:pt x="26" y="8"/>
                    <a:pt x="28" y="7"/>
                    <a:pt x="30" y="6"/>
                  </a:cubicBezTo>
                  <a:cubicBezTo>
                    <a:pt x="32" y="5"/>
                    <a:pt x="37" y="5"/>
                    <a:pt x="42" y="5"/>
                  </a:cubicBezTo>
                  <a:cubicBezTo>
                    <a:pt x="45" y="5"/>
                    <a:pt x="48" y="4"/>
                    <a:pt x="51" y="4"/>
                  </a:cubicBezTo>
                  <a:cubicBezTo>
                    <a:pt x="44" y="9"/>
                    <a:pt x="37" y="14"/>
                    <a:pt x="32" y="19"/>
                  </a:cubicBezTo>
                  <a:cubicBezTo>
                    <a:pt x="29" y="19"/>
                    <a:pt x="27" y="19"/>
                    <a:pt x="24" y="19"/>
                  </a:cubicBezTo>
                  <a:cubicBezTo>
                    <a:pt x="19" y="19"/>
                    <a:pt x="14" y="19"/>
                    <a:pt x="8" y="19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7" y="1"/>
                    <a:pt x="42" y="1"/>
                  </a:cubicBezTo>
                  <a:cubicBezTo>
                    <a:pt x="37" y="1"/>
                    <a:pt x="32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15" y="10"/>
                    <a:pt x="9" y="14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33"/>
                    <a:pt x="1" y="43"/>
                    <a:pt x="1" y="52"/>
                  </a:cubicBezTo>
                  <a:cubicBezTo>
                    <a:pt x="1" y="78"/>
                    <a:pt x="2" y="98"/>
                    <a:pt x="2" y="124"/>
                  </a:cubicBezTo>
                  <a:cubicBezTo>
                    <a:pt x="2" y="133"/>
                    <a:pt x="2" y="143"/>
                    <a:pt x="2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8"/>
                    <a:pt x="1" y="158"/>
                    <a:pt x="2" y="158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33" y="157"/>
                    <a:pt x="58" y="156"/>
                    <a:pt x="84" y="156"/>
                  </a:cubicBezTo>
                  <a:cubicBezTo>
                    <a:pt x="104" y="156"/>
                    <a:pt x="125" y="157"/>
                    <a:pt x="149" y="157"/>
                  </a:cubicBezTo>
                  <a:cubicBezTo>
                    <a:pt x="149" y="158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1" y="159"/>
                    <a:pt x="152" y="158"/>
                    <a:pt x="152" y="158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3" y="158"/>
                    <a:pt x="153" y="158"/>
                    <a:pt x="154" y="158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5" y="158"/>
                    <a:pt x="156" y="157"/>
                    <a:pt x="156" y="156"/>
                  </a:cubicBezTo>
                  <a:cubicBezTo>
                    <a:pt x="156" y="155"/>
                    <a:pt x="155" y="155"/>
                    <a:pt x="155" y="154"/>
                  </a:cubicBezTo>
                  <a:cubicBezTo>
                    <a:pt x="161" y="148"/>
                    <a:pt x="167" y="141"/>
                    <a:pt x="172" y="133"/>
                  </a:cubicBezTo>
                  <a:cubicBezTo>
                    <a:pt x="172" y="133"/>
                    <a:pt x="172" y="132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28"/>
                    <a:pt x="171" y="124"/>
                    <a:pt x="171" y="120"/>
                  </a:cubicBezTo>
                  <a:cubicBezTo>
                    <a:pt x="171" y="118"/>
                    <a:pt x="171" y="116"/>
                    <a:pt x="171" y="113"/>
                  </a:cubicBezTo>
                  <a:cubicBezTo>
                    <a:pt x="171" y="108"/>
                    <a:pt x="171" y="103"/>
                    <a:pt x="171" y="100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3" y="98"/>
                    <a:pt x="157" y="98"/>
                    <a:pt x="152" y="98"/>
                  </a:cubicBezTo>
                  <a:cubicBezTo>
                    <a:pt x="150" y="98"/>
                    <a:pt x="148" y="98"/>
                    <a:pt x="146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3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6"/>
                    <a:pt x="143" y="93"/>
                    <a:pt x="143" y="91"/>
                  </a:cubicBezTo>
                  <a:cubicBezTo>
                    <a:pt x="143" y="89"/>
                    <a:pt x="143" y="87"/>
                    <a:pt x="143" y="86"/>
                  </a:cubicBezTo>
                  <a:cubicBezTo>
                    <a:pt x="143" y="82"/>
                    <a:pt x="143" y="78"/>
                    <a:pt x="144" y="75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7" y="73"/>
                    <a:pt x="131" y="73"/>
                    <a:pt x="126" y="73"/>
                  </a:cubicBezTo>
                  <a:cubicBezTo>
                    <a:pt x="121" y="73"/>
                    <a:pt x="117" y="73"/>
                    <a:pt x="114" y="74"/>
                  </a:cubicBezTo>
                  <a:cubicBezTo>
                    <a:pt x="114" y="73"/>
                    <a:pt x="114" y="73"/>
                    <a:pt x="114" y="72"/>
                  </a:cubicBezTo>
                  <a:cubicBezTo>
                    <a:pt x="114" y="66"/>
                    <a:pt x="114" y="59"/>
                    <a:pt x="114" y="54"/>
                  </a:cubicBezTo>
                  <a:cubicBezTo>
                    <a:pt x="114" y="52"/>
                    <a:pt x="114" y="50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03" y="47"/>
                    <a:pt x="92" y="47"/>
                    <a:pt x="86" y="49"/>
                  </a:cubicBezTo>
                  <a:cubicBezTo>
                    <a:pt x="86" y="46"/>
                    <a:pt x="86" y="44"/>
                    <a:pt x="86" y="42"/>
                  </a:cubicBezTo>
                  <a:cubicBezTo>
                    <a:pt x="86" y="40"/>
                    <a:pt x="86" y="39"/>
                    <a:pt x="86" y="37"/>
                  </a:cubicBezTo>
                  <a:cubicBezTo>
                    <a:pt x="86" y="33"/>
                    <a:pt x="86" y="29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77" y="25"/>
                    <a:pt x="67" y="25"/>
                    <a:pt x="61" y="25"/>
                  </a:cubicBezTo>
                  <a:cubicBezTo>
                    <a:pt x="60" y="25"/>
                    <a:pt x="60" y="25"/>
                    <a:pt x="59" y="25"/>
                  </a:cubicBezTo>
                  <a:cubicBezTo>
                    <a:pt x="59" y="23"/>
                    <a:pt x="59" y="20"/>
                    <a:pt x="59" y="18"/>
                  </a:cubicBezTo>
                  <a:cubicBezTo>
                    <a:pt x="59" y="16"/>
                    <a:pt x="59" y="15"/>
                    <a:pt x="59" y="13"/>
                  </a:cubicBezTo>
                  <a:cubicBezTo>
                    <a:pt x="59" y="9"/>
                    <a:pt x="59" y="6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8" name="Freeform 826"/>
            <p:cNvSpPr>
              <a:spLocks noEditPoints="1"/>
            </p:cNvSpPr>
            <p:nvPr/>
          </p:nvSpPr>
          <p:spPr bwMode="auto">
            <a:xfrm>
              <a:off x="3558" y="2981"/>
              <a:ext cx="52" cy="64"/>
            </a:xfrm>
            <a:custGeom>
              <a:avLst/>
              <a:gdLst>
                <a:gd name="T0" fmla="*/ 6 w 22"/>
                <a:gd name="T1" fmla="*/ 14 h 27"/>
                <a:gd name="T2" fmla="*/ 6 w 22"/>
                <a:gd name="T3" fmla="*/ 4 h 27"/>
                <a:gd name="T4" fmla="*/ 10 w 22"/>
                <a:gd name="T5" fmla="*/ 3 h 27"/>
                <a:gd name="T6" fmla="*/ 16 w 22"/>
                <a:gd name="T7" fmla="*/ 3 h 27"/>
                <a:gd name="T8" fmla="*/ 17 w 22"/>
                <a:gd name="T9" fmla="*/ 3 h 27"/>
                <a:gd name="T10" fmla="*/ 18 w 22"/>
                <a:gd name="T11" fmla="*/ 4 h 27"/>
                <a:gd name="T12" fmla="*/ 16 w 22"/>
                <a:gd name="T13" fmla="*/ 7 h 27"/>
                <a:gd name="T14" fmla="*/ 12 w 22"/>
                <a:gd name="T15" fmla="*/ 7 h 27"/>
                <a:gd name="T16" fmla="*/ 10 w 22"/>
                <a:gd name="T17" fmla="*/ 11 h 27"/>
                <a:gd name="T18" fmla="*/ 11 w 22"/>
                <a:gd name="T19" fmla="*/ 11 h 27"/>
                <a:gd name="T20" fmla="*/ 15 w 22"/>
                <a:gd name="T21" fmla="*/ 23 h 27"/>
                <a:gd name="T22" fmla="*/ 9 w 22"/>
                <a:gd name="T23" fmla="*/ 24 h 27"/>
                <a:gd name="T24" fmla="*/ 4 w 22"/>
                <a:gd name="T25" fmla="*/ 24 h 27"/>
                <a:gd name="T26" fmla="*/ 5 w 22"/>
                <a:gd name="T27" fmla="*/ 21 h 27"/>
                <a:gd name="T28" fmla="*/ 5 w 22"/>
                <a:gd name="T29" fmla="*/ 21 h 27"/>
                <a:gd name="T30" fmla="*/ 9 w 22"/>
                <a:gd name="T31" fmla="*/ 21 h 27"/>
                <a:gd name="T32" fmla="*/ 13 w 22"/>
                <a:gd name="T33" fmla="*/ 15 h 27"/>
                <a:gd name="T34" fmla="*/ 8 w 22"/>
                <a:gd name="T35" fmla="*/ 14 h 27"/>
                <a:gd name="T36" fmla="*/ 6 w 22"/>
                <a:gd name="T37" fmla="*/ 14 h 27"/>
                <a:gd name="T38" fmla="*/ 10 w 22"/>
                <a:gd name="T39" fmla="*/ 0 h 27"/>
                <a:gd name="T40" fmla="*/ 3 w 22"/>
                <a:gd name="T41" fmla="*/ 4 h 27"/>
                <a:gd name="T42" fmla="*/ 3 w 22"/>
                <a:gd name="T43" fmla="*/ 14 h 27"/>
                <a:gd name="T44" fmla="*/ 4 w 22"/>
                <a:gd name="T45" fmla="*/ 16 h 27"/>
                <a:gd name="T46" fmla="*/ 6 w 22"/>
                <a:gd name="T47" fmla="*/ 17 h 27"/>
                <a:gd name="T48" fmla="*/ 6 w 22"/>
                <a:gd name="T49" fmla="*/ 17 h 27"/>
                <a:gd name="T50" fmla="*/ 8 w 22"/>
                <a:gd name="T51" fmla="*/ 17 h 27"/>
                <a:gd name="T52" fmla="*/ 11 w 22"/>
                <a:gd name="T53" fmla="*/ 17 h 27"/>
                <a:gd name="T54" fmla="*/ 9 w 22"/>
                <a:gd name="T55" fmla="*/ 18 h 27"/>
                <a:gd name="T56" fmla="*/ 8 w 22"/>
                <a:gd name="T57" fmla="*/ 18 h 27"/>
                <a:gd name="T58" fmla="*/ 5 w 22"/>
                <a:gd name="T59" fmla="*/ 18 h 27"/>
                <a:gd name="T60" fmla="*/ 2 w 22"/>
                <a:gd name="T61" fmla="*/ 20 h 27"/>
                <a:gd name="T62" fmla="*/ 2 w 22"/>
                <a:gd name="T63" fmla="*/ 20 h 27"/>
                <a:gd name="T64" fmla="*/ 1 w 22"/>
                <a:gd name="T65" fmla="*/ 25 h 27"/>
                <a:gd name="T66" fmla="*/ 3 w 22"/>
                <a:gd name="T67" fmla="*/ 26 h 27"/>
                <a:gd name="T68" fmla="*/ 9 w 22"/>
                <a:gd name="T69" fmla="*/ 27 h 27"/>
                <a:gd name="T70" fmla="*/ 16 w 22"/>
                <a:gd name="T71" fmla="*/ 26 h 27"/>
                <a:gd name="T72" fmla="*/ 22 w 22"/>
                <a:gd name="T73" fmla="*/ 16 h 27"/>
                <a:gd name="T74" fmla="*/ 17 w 22"/>
                <a:gd name="T75" fmla="*/ 10 h 27"/>
                <a:gd name="T76" fmla="*/ 20 w 22"/>
                <a:gd name="T77" fmla="*/ 8 h 27"/>
                <a:gd name="T78" fmla="*/ 21 w 22"/>
                <a:gd name="T79" fmla="*/ 5 h 27"/>
                <a:gd name="T80" fmla="*/ 21 w 22"/>
                <a:gd name="T81" fmla="*/ 4 h 27"/>
                <a:gd name="T82" fmla="*/ 17 w 22"/>
                <a:gd name="T83" fmla="*/ 0 h 27"/>
                <a:gd name="T84" fmla="*/ 16 w 22"/>
                <a:gd name="T85" fmla="*/ 0 h 27"/>
                <a:gd name="T86" fmla="*/ 16 w 22"/>
                <a:gd name="T87" fmla="*/ 0 h 27"/>
                <a:gd name="T88" fmla="*/ 14 w 22"/>
                <a:gd name="T89" fmla="*/ 0 h 27"/>
                <a:gd name="T90" fmla="*/ 10 w 22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" h="27">
                  <a:moveTo>
                    <a:pt x="6" y="14"/>
                  </a:moveTo>
                  <a:cubicBezTo>
                    <a:pt x="6" y="11"/>
                    <a:pt x="6" y="7"/>
                    <a:pt x="6" y="4"/>
                  </a:cubicBezTo>
                  <a:cubicBezTo>
                    <a:pt x="6" y="3"/>
                    <a:pt x="7" y="3"/>
                    <a:pt x="10" y="3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8" y="6"/>
                    <a:pt x="19" y="7"/>
                    <a:pt x="16" y="7"/>
                  </a:cubicBezTo>
                  <a:cubicBezTo>
                    <a:pt x="15" y="7"/>
                    <a:pt x="13" y="7"/>
                    <a:pt x="12" y="7"/>
                  </a:cubicBezTo>
                  <a:cubicBezTo>
                    <a:pt x="10" y="7"/>
                    <a:pt x="10" y="7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9" y="11"/>
                    <a:pt x="22" y="20"/>
                    <a:pt x="15" y="23"/>
                  </a:cubicBezTo>
                  <a:cubicBezTo>
                    <a:pt x="13" y="24"/>
                    <a:pt x="11" y="24"/>
                    <a:pt x="9" y="24"/>
                  </a:cubicBezTo>
                  <a:cubicBezTo>
                    <a:pt x="7" y="24"/>
                    <a:pt x="5" y="24"/>
                    <a:pt x="4" y="24"/>
                  </a:cubicBezTo>
                  <a:cubicBezTo>
                    <a:pt x="4" y="23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1"/>
                    <a:pt x="9" y="21"/>
                  </a:cubicBezTo>
                  <a:cubicBezTo>
                    <a:pt x="13" y="21"/>
                    <a:pt x="17" y="17"/>
                    <a:pt x="13" y="15"/>
                  </a:cubicBezTo>
                  <a:cubicBezTo>
                    <a:pt x="11" y="14"/>
                    <a:pt x="10" y="14"/>
                    <a:pt x="8" y="14"/>
                  </a:cubicBezTo>
                  <a:cubicBezTo>
                    <a:pt x="7" y="14"/>
                    <a:pt x="6" y="14"/>
                    <a:pt x="6" y="14"/>
                  </a:cubicBezTo>
                  <a:moveTo>
                    <a:pt x="10" y="0"/>
                  </a:moveTo>
                  <a:cubicBezTo>
                    <a:pt x="4" y="0"/>
                    <a:pt x="3" y="2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4" y="16"/>
                  </a:cubicBezTo>
                  <a:cubicBezTo>
                    <a:pt x="4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0" y="23"/>
                    <a:pt x="1" y="25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2" y="27"/>
                    <a:pt x="14" y="27"/>
                    <a:pt x="16" y="26"/>
                  </a:cubicBezTo>
                  <a:cubicBezTo>
                    <a:pt x="20" y="24"/>
                    <a:pt x="22" y="20"/>
                    <a:pt x="22" y="16"/>
                  </a:cubicBezTo>
                  <a:cubicBezTo>
                    <a:pt x="21" y="13"/>
                    <a:pt x="19" y="11"/>
                    <a:pt x="17" y="10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59" name="Freeform 827"/>
            <p:cNvSpPr>
              <a:spLocks noEditPoints="1"/>
            </p:cNvSpPr>
            <p:nvPr/>
          </p:nvSpPr>
          <p:spPr bwMode="auto">
            <a:xfrm>
              <a:off x="3293" y="2771"/>
              <a:ext cx="57" cy="75"/>
            </a:xfrm>
            <a:custGeom>
              <a:avLst/>
              <a:gdLst>
                <a:gd name="T0" fmla="*/ 5 w 24"/>
                <a:gd name="T1" fmla="*/ 14 h 32"/>
                <a:gd name="T2" fmla="*/ 5 w 24"/>
                <a:gd name="T3" fmla="*/ 14 h 32"/>
                <a:gd name="T4" fmla="*/ 5 w 24"/>
                <a:gd name="T5" fmla="*/ 14 h 32"/>
                <a:gd name="T6" fmla="*/ 3 w 24"/>
                <a:gd name="T7" fmla="*/ 10 h 32"/>
                <a:gd name="T8" fmla="*/ 13 w 24"/>
                <a:gd name="T9" fmla="*/ 3 h 32"/>
                <a:gd name="T10" fmla="*/ 13 w 24"/>
                <a:gd name="T11" fmla="*/ 3 h 32"/>
                <a:gd name="T12" fmla="*/ 14 w 24"/>
                <a:gd name="T13" fmla="*/ 4 h 32"/>
                <a:gd name="T14" fmla="*/ 15 w 24"/>
                <a:gd name="T15" fmla="*/ 5 h 32"/>
                <a:gd name="T16" fmla="*/ 15 w 24"/>
                <a:gd name="T17" fmla="*/ 24 h 32"/>
                <a:gd name="T18" fmla="*/ 18 w 24"/>
                <a:gd name="T19" fmla="*/ 24 h 32"/>
                <a:gd name="T20" fmla="*/ 21 w 24"/>
                <a:gd name="T21" fmla="*/ 25 h 32"/>
                <a:gd name="T22" fmla="*/ 21 w 24"/>
                <a:gd name="T23" fmla="*/ 29 h 32"/>
                <a:gd name="T24" fmla="*/ 21 w 24"/>
                <a:gd name="T25" fmla="*/ 29 h 32"/>
                <a:gd name="T26" fmla="*/ 21 w 24"/>
                <a:gd name="T27" fmla="*/ 29 h 32"/>
                <a:gd name="T28" fmla="*/ 21 w 24"/>
                <a:gd name="T29" fmla="*/ 29 h 32"/>
                <a:gd name="T30" fmla="*/ 4 w 24"/>
                <a:gd name="T31" fmla="*/ 29 h 32"/>
                <a:gd name="T32" fmla="*/ 4 w 24"/>
                <a:gd name="T33" fmla="*/ 25 h 32"/>
                <a:gd name="T34" fmla="*/ 5 w 24"/>
                <a:gd name="T35" fmla="*/ 25 h 32"/>
                <a:gd name="T36" fmla="*/ 10 w 24"/>
                <a:gd name="T37" fmla="*/ 25 h 32"/>
                <a:gd name="T38" fmla="*/ 11 w 24"/>
                <a:gd name="T39" fmla="*/ 11 h 32"/>
                <a:gd name="T40" fmla="*/ 5 w 24"/>
                <a:gd name="T41" fmla="*/ 14 h 32"/>
                <a:gd name="T42" fmla="*/ 5 w 24"/>
                <a:gd name="T43" fmla="*/ 14 h 32"/>
                <a:gd name="T44" fmla="*/ 13 w 24"/>
                <a:gd name="T45" fmla="*/ 0 h 32"/>
                <a:gd name="T46" fmla="*/ 10 w 24"/>
                <a:gd name="T47" fmla="*/ 2 h 32"/>
                <a:gd name="T48" fmla="*/ 2 w 24"/>
                <a:gd name="T49" fmla="*/ 7 h 32"/>
                <a:gd name="T50" fmla="*/ 0 w 24"/>
                <a:gd name="T51" fmla="*/ 8 h 32"/>
                <a:gd name="T52" fmla="*/ 0 w 24"/>
                <a:gd name="T53" fmla="*/ 11 h 32"/>
                <a:gd name="T54" fmla="*/ 2 w 24"/>
                <a:gd name="T55" fmla="*/ 15 h 32"/>
                <a:gd name="T56" fmla="*/ 4 w 24"/>
                <a:gd name="T57" fmla="*/ 17 h 32"/>
                <a:gd name="T58" fmla="*/ 5 w 24"/>
                <a:gd name="T59" fmla="*/ 17 h 32"/>
                <a:gd name="T60" fmla="*/ 7 w 24"/>
                <a:gd name="T61" fmla="*/ 17 h 32"/>
                <a:gd name="T62" fmla="*/ 8 w 24"/>
                <a:gd name="T63" fmla="*/ 16 h 32"/>
                <a:gd name="T64" fmla="*/ 8 w 24"/>
                <a:gd name="T65" fmla="*/ 18 h 32"/>
                <a:gd name="T66" fmla="*/ 7 w 24"/>
                <a:gd name="T67" fmla="*/ 22 h 32"/>
                <a:gd name="T68" fmla="*/ 5 w 24"/>
                <a:gd name="T69" fmla="*/ 22 h 32"/>
                <a:gd name="T70" fmla="*/ 4 w 24"/>
                <a:gd name="T71" fmla="*/ 22 h 32"/>
                <a:gd name="T72" fmla="*/ 2 w 24"/>
                <a:gd name="T73" fmla="*/ 25 h 32"/>
                <a:gd name="T74" fmla="*/ 2 w 24"/>
                <a:gd name="T75" fmla="*/ 27 h 32"/>
                <a:gd name="T76" fmla="*/ 2 w 24"/>
                <a:gd name="T77" fmla="*/ 29 h 32"/>
                <a:gd name="T78" fmla="*/ 4 w 24"/>
                <a:gd name="T79" fmla="*/ 31 h 32"/>
                <a:gd name="T80" fmla="*/ 12 w 24"/>
                <a:gd name="T81" fmla="*/ 32 h 32"/>
                <a:gd name="T82" fmla="*/ 21 w 24"/>
                <a:gd name="T83" fmla="*/ 32 h 32"/>
                <a:gd name="T84" fmla="*/ 23 w 24"/>
                <a:gd name="T85" fmla="*/ 31 h 32"/>
                <a:gd name="T86" fmla="*/ 24 w 24"/>
                <a:gd name="T87" fmla="*/ 29 h 32"/>
                <a:gd name="T88" fmla="*/ 24 w 24"/>
                <a:gd name="T89" fmla="*/ 25 h 32"/>
                <a:gd name="T90" fmla="*/ 21 w 24"/>
                <a:gd name="T91" fmla="*/ 22 h 32"/>
                <a:gd name="T92" fmla="*/ 18 w 24"/>
                <a:gd name="T93" fmla="*/ 21 h 32"/>
                <a:gd name="T94" fmla="*/ 18 w 24"/>
                <a:gd name="T95" fmla="*/ 21 h 32"/>
                <a:gd name="T96" fmla="*/ 18 w 24"/>
                <a:gd name="T97" fmla="*/ 6 h 32"/>
                <a:gd name="T98" fmla="*/ 18 w 24"/>
                <a:gd name="T99" fmla="*/ 3 h 32"/>
                <a:gd name="T100" fmla="*/ 17 w 24"/>
                <a:gd name="T101" fmla="*/ 3 h 32"/>
                <a:gd name="T102" fmla="*/ 16 w 24"/>
                <a:gd name="T103" fmla="*/ 2 h 32"/>
                <a:gd name="T104" fmla="*/ 14 w 24"/>
                <a:gd name="T105" fmla="*/ 1 h 32"/>
                <a:gd name="T106" fmla="*/ 13 w 24"/>
                <a:gd name="T10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" h="32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1"/>
                    <a:pt x="3" y="10"/>
                  </a:cubicBezTo>
                  <a:cubicBezTo>
                    <a:pt x="6" y="8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2"/>
                    <a:pt x="15" y="18"/>
                    <a:pt x="15" y="24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4"/>
                    <a:pt x="21" y="25"/>
                  </a:cubicBezTo>
                  <a:cubicBezTo>
                    <a:pt x="21" y="26"/>
                    <a:pt x="21" y="2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9"/>
                    <a:pt x="10" y="29"/>
                    <a:pt x="4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0" y="20"/>
                    <a:pt x="11" y="15"/>
                    <a:pt x="11" y="11"/>
                  </a:cubicBezTo>
                  <a:cubicBezTo>
                    <a:pt x="9" y="12"/>
                    <a:pt x="7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0" y="2"/>
                  </a:cubicBezTo>
                  <a:cubicBezTo>
                    <a:pt x="8" y="3"/>
                    <a:pt x="4" y="6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3" y="16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7" y="19"/>
                    <a:pt x="7" y="20"/>
                    <a:pt x="7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7" y="31"/>
                    <a:pt x="10" y="32"/>
                    <a:pt x="12" y="32"/>
                  </a:cubicBezTo>
                  <a:cubicBezTo>
                    <a:pt x="15" y="32"/>
                    <a:pt x="18" y="32"/>
                    <a:pt x="21" y="32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3" y="22"/>
                    <a:pt x="21" y="22"/>
                  </a:cubicBezTo>
                  <a:cubicBezTo>
                    <a:pt x="21" y="21"/>
                    <a:pt x="20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6"/>
                    <a:pt x="18" y="11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0" name="Freeform 828"/>
            <p:cNvSpPr>
              <a:spLocks noEditPoints="1"/>
            </p:cNvSpPr>
            <p:nvPr/>
          </p:nvSpPr>
          <p:spPr bwMode="auto">
            <a:xfrm>
              <a:off x="3357" y="2818"/>
              <a:ext cx="52" cy="73"/>
            </a:xfrm>
            <a:custGeom>
              <a:avLst/>
              <a:gdLst>
                <a:gd name="T0" fmla="*/ 3 w 22"/>
                <a:gd name="T1" fmla="*/ 4 h 31"/>
                <a:gd name="T2" fmla="*/ 10 w 22"/>
                <a:gd name="T3" fmla="*/ 2 h 31"/>
                <a:gd name="T4" fmla="*/ 10 w 22"/>
                <a:gd name="T5" fmla="*/ 2 h 31"/>
                <a:gd name="T6" fmla="*/ 17 w 22"/>
                <a:gd name="T7" fmla="*/ 9 h 31"/>
                <a:gd name="T8" fmla="*/ 10 w 22"/>
                <a:gd name="T9" fmla="*/ 22 h 31"/>
                <a:gd name="T10" fmla="*/ 11 w 22"/>
                <a:gd name="T11" fmla="*/ 24 h 31"/>
                <a:gd name="T12" fmla="*/ 19 w 22"/>
                <a:gd name="T13" fmla="*/ 27 h 31"/>
                <a:gd name="T14" fmla="*/ 9 w 22"/>
                <a:gd name="T15" fmla="*/ 27 h 31"/>
                <a:gd name="T16" fmla="*/ 4 w 22"/>
                <a:gd name="T17" fmla="*/ 24 h 31"/>
                <a:gd name="T18" fmla="*/ 4 w 22"/>
                <a:gd name="T19" fmla="*/ 24 h 31"/>
                <a:gd name="T20" fmla="*/ 12 w 22"/>
                <a:gd name="T21" fmla="*/ 16 h 31"/>
                <a:gd name="T22" fmla="*/ 13 w 22"/>
                <a:gd name="T23" fmla="*/ 12 h 31"/>
                <a:gd name="T24" fmla="*/ 11 w 22"/>
                <a:gd name="T25" fmla="*/ 8 h 31"/>
                <a:gd name="T26" fmla="*/ 11 w 22"/>
                <a:gd name="T27" fmla="*/ 8 h 31"/>
                <a:gd name="T28" fmla="*/ 8 w 22"/>
                <a:gd name="T29" fmla="*/ 7 h 31"/>
                <a:gd name="T30" fmla="*/ 4 w 22"/>
                <a:gd name="T31" fmla="*/ 8 h 31"/>
                <a:gd name="T32" fmla="*/ 10 w 22"/>
                <a:gd name="T33" fmla="*/ 0 h 31"/>
                <a:gd name="T34" fmla="*/ 10 w 22"/>
                <a:gd name="T35" fmla="*/ 0 h 31"/>
                <a:gd name="T36" fmla="*/ 0 w 22"/>
                <a:gd name="T37" fmla="*/ 4 h 31"/>
                <a:gd name="T38" fmla="*/ 2 w 22"/>
                <a:gd name="T39" fmla="*/ 11 h 31"/>
                <a:gd name="T40" fmla="*/ 4 w 22"/>
                <a:gd name="T41" fmla="*/ 11 h 31"/>
                <a:gd name="T42" fmla="*/ 8 w 22"/>
                <a:gd name="T43" fmla="*/ 10 h 31"/>
                <a:gd name="T44" fmla="*/ 10 w 22"/>
                <a:gd name="T45" fmla="*/ 10 h 31"/>
                <a:gd name="T46" fmla="*/ 10 w 22"/>
                <a:gd name="T47" fmla="*/ 12 h 31"/>
                <a:gd name="T48" fmla="*/ 3 w 22"/>
                <a:gd name="T49" fmla="*/ 21 h 31"/>
                <a:gd name="T50" fmla="*/ 1 w 22"/>
                <a:gd name="T51" fmla="*/ 24 h 31"/>
                <a:gd name="T52" fmla="*/ 1 w 22"/>
                <a:gd name="T53" fmla="*/ 29 h 31"/>
                <a:gd name="T54" fmla="*/ 2 w 22"/>
                <a:gd name="T55" fmla="*/ 31 h 31"/>
                <a:gd name="T56" fmla="*/ 9 w 22"/>
                <a:gd name="T57" fmla="*/ 30 h 31"/>
                <a:gd name="T58" fmla="*/ 21 w 22"/>
                <a:gd name="T59" fmla="*/ 31 h 31"/>
                <a:gd name="T60" fmla="*/ 22 w 22"/>
                <a:gd name="T61" fmla="*/ 29 h 31"/>
                <a:gd name="T62" fmla="*/ 22 w 22"/>
                <a:gd name="T63" fmla="*/ 23 h 31"/>
                <a:gd name="T64" fmla="*/ 21 w 22"/>
                <a:gd name="T65" fmla="*/ 22 h 31"/>
                <a:gd name="T66" fmla="*/ 17 w 22"/>
                <a:gd name="T67" fmla="*/ 18 h 31"/>
                <a:gd name="T68" fmla="*/ 19 w 2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1">
                  <a:moveTo>
                    <a:pt x="4" y="8"/>
                  </a:moveTo>
                  <a:cubicBezTo>
                    <a:pt x="4" y="7"/>
                    <a:pt x="3" y="6"/>
                    <a:pt x="3" y="4"/>
                  </a:cubicBezTo>
                  <a:cubicBezTo>
                    <a:pt x="5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4"/>
                    <a:pt x="16" y="6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4"/>
                    <a:pt x="15" y="16"/>
                  </a:cubicBezTo>
                  <a:cubicBezTo>
                    <a:pt x="13" y="19"/>
                    <a:pt x="11" y="21"/>
                    <a:pt x="10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19" y="25"/>
                    <a:pt x="19" y="26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28"/>
                    <a:pt x="12" y="27"/>
                    <a:pt x="9" y="27"/>
                  </a:cubicBezTo>
                  <a:cubicBezTo>
                    <a:pt x="7" y="27"/>
                    <a:pt x="6" y="28"/>
                    <a:pt x="4" y="28"/>
                  </a:cubicBezTo>
                  <a:cubicBezTo>
                    <a:pt x="4" y="26"/>
                    <a:pt x="4" y="25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22"/>
                    <a:pt x="10" y="19"/>
                    <a:pt x="12" y="16"/>
                  </a:cubicBezTo>
                  <a:cubicBezTo>
                    <a:pt x="13" y="15"/>
                    <a:pt x="13" y="14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5" y="7"/>
                    <a:pt x="4" y="8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0" y="10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9" y="15"/>
                  </a:cubicBezTo>
                  <a:cubicBezTo>
                    <a:pt x="8" y="17"/>
                    <a:pt x="6" y="19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7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2" y="30"/>
                    <a:pt x="2" y="31"/>
                    <a:pt x="2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0"/>
                    <a:pt x="7" y="30"/>
                    <a:pt x="9" y="30"/>
                  </a:cubicBezTo>
                  <a:cubicBezTo>
                    <a:pt x="13" y="30"/>
                    <a:pt x="17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2" y="30"/>
                  </a:cubicBezTo>
                  <a:cubicBezTo>
                    <a:pt x="22" y="30"/>
                    <a:pt x="22" y="30"/>
                    <a:pt x="22" y="29"/>
                  </a:cubicBezTo>
                  <a:cubicBezTo>
                    <a:pt x="22" y="29"/>
                    <a:pt x="22" y="28"/>
                    <a:pt x="22" y="27"/>
                  </a:cubicBezTo>
                  <a:cubicBezTo>
                    <a:pt x="22" y="26"/>
                    <a:pt x="22" y="24"/>
                    <a:pt x="22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19" y="22"/>
                    <a:pt x="17" y="21"/>
                    <a:pt x="15" y="21"/>
                  </a:cubicBezTo>
                  <a:cubicBezTo>
                    <a:pt x="15" y="20"/>
                    <a:pt x="16" y="19"/>
                    <a:pt x="17" y="18"/>
                  </a:cubicBezTo>
                  <a:cubicBezTo>
                    <a:pt x="19" y="15"/>
                    <a:pt x="20" y="12"/>
                    <a:pt x="20" y="9"/>
                  </a:cubicBezTo>
                  <a:cubicBezTo>
                    <a:pt x="20" y="7"/>
                    <a:pt x="20" y="6"/>
                    <a:pt x="19" y="4"/>
                  </a:cubicBezTo>
                  <a:cubicBezTo>
                    <a:pt x="17" y="1"/>
                    <a:pt x="14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1" name="Rectangle 829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2" name="Rectangle 830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3" name="Freeform 831"/>
            <p:cNvSpPr>
              <a:spLocks noEditPoints="1"/>
            </p:cNvSpPr>
            <p:nvPr/>
          </p:nvSpPr>
          <p:spPr bwMode="auto">
            <a:xfrm>
              <a:off x="3423" y="2870"/>
              <a:ext cx="55" cy="76"/>
            </a:xfrm>
            <a:custGeom>
              <a:avLst/>
              <a:gdLst>
                <a:gd name="T0" fmla="*/ 5 w 23"/>
                <a:gd name="T1" fmla="*/ 4 h 32"/>
                <a:gd name="T2" fmla="*/ 5 w 23"/>
                <a:gd name="T3" fmla="*/ 4 h 32"/>
                <a:gd name="T4" fmla="*/ 11 w 23"/>
                <a:gd name="T5" fmla="*/ 3 h 32"/>
                <a:gd name="T6" fmla="*/ 17 w 23"/>
                <a:gd name="T7" fmla="*/ 8 h 32"/>
                <a:gd name="T8" fmla="*/ 13 w 23"/>
                <a:gd name="T9" fmla="*/ 13 h 32"/>
                <a:gd name="T10" fmla="*/ 14 w 23"/>
                <a:gd name="T11" fmla="*/ 16 h 32"/>
                <a:gd name="T12" fmla="*/ 20 w 23"/>
                <a:gd name="T13" fmla="*/ 23 h 32"/>
                <a:gd name="T14" fmla="*/ 13 w 23"/>
                <a:gd name="T15" fmla="*/ 29 h 32"/>
                <a:gd name="T16" fmla="*/ 11 w 23"/>
                <a:gd name="T17" fmla="*/ 29 h 32"/>
                <a:gd name="T18" fmla="*/ 4 w 23"/>
                <a:gd name="T19" fmla="*/ 28 h 32"/>
                <a:gd name="T20" fmla="*/ 9 w 23"/>
                <a:gd name="T21" fmla="*/ 26 h 32"/>
                <a:gd name="T22" fmla="*/ 15 w 23"/>
                <a:gd name="T23" fmla="*/ 24 h 32"/>
                <a:gd name="T24" fmla="*/ 12 w 23"/>
                <a:gd name="T25" fmla="*/ 17 h 32"/>
                <a:gd name="T26" fmla="*/ 8 w 23"/>
                <a:gd name="T27" fmla="*/ 17 h 32"/>
                <a:gd name="T28" fmla="*/ 11 w 23"/>
                <a:gd name="T29" fmla="*/ 14 h 32"/>
                <a:gd name="T30" fmla="*/ 13 w 23"/>
                <a:gd name="T31" fmla="*/ 9 h 32"/>
                <a:gd name="T32" fmla="*/ 8 w 23"/>
                <a:gd name="T33" fmla="*/ 6 h 32"/>
                <a:gd name="T34" fmla="*/ 5 w 23"/>
                <a:gd name="T35" fmla="*/ 6 h 32"/>
                <a:gd name="T36" fmla="*/ 11 w 23"/>
                <a:gd name="T37" fmla="*/ 0 h 32"/>
                <a:gd name="T38" fmla="*/ 2 w 23"/>
                <a:gd name="T39" fmla="*/ 2 h 32"/>
                <a:gd name="T40" fmla="*/ 2 w 23"/>
                <a:gd name="T41" fmla="*/ 4 h 32"/>
                <a:gd name="T42" fmla="*/ 2 w 23"/>
                <a:gd name="T43" fmla="*/ 8 h 32"/>
                <a:gd name="T44" fmla="*/ 3 w 23"/>
                <a:gd name="T45" fmla="*/ 9 h 32"/>
                <a:gd name="T46" fmla="*/ 5 w 23"/>
                <a:gd name="T47" fmla="*/ 9 h 32"/>
                <a:gd name="T48" fmla="*/ 8 w 23"/>
                <a:gd name="T49" fmla="*/ 9 h 32"/>
                <a:gd name="T50" fmla="*/ 10 w 23"/>
                <a:gd name="T51" fmla="*/ 10 h 32"/>
                <a:gd name="T52" fmla="*/ 10 w 23"/>
                <a:gd name="T53" fmla="*/ 11 h 32"/>
                <a:gd name="T54" fmla="*/ 7 w 23"/>
                <a:gd name="T55" fmla="*/ 12 h 32"/>
                <a:gd name="T56" fmla="*/ 7 w 23"/>
                <a:gd name="T57" fmla="*/ 12 h 32"/>
                <a:gd name="T58" fmla="*/ 6 w 23"/>
                <a:gd name="T59" fmla="*/ 11 h 32"/>
                <a:gd name="T60" fmla="*/ 5 w 23"/>
                <a:gd name="T61" fmla="*/ 13 h 32"/>
                <a:gd name="T62" fmla="*/ 5 w 23"/>
                <a:gd name="T63" fmla="*/ 18 h 32"/>
                <a:gd name="T64" fmla="*/ 5 w 23"/>
                <a:gd name="T65" fmla="*/ 19 h 32"/>
                <a:gd name="T66" fmla="*/ 6 w 23"/>
                <a:gd name="T67" fmla="*/ 20 h 32"/>
                <a:gd name="T68" fmla="*/ 11 w 23"/>
                <a:gd name="T69" fmla="*/ 20 h 32"/>
                <a:gd name="T70" fmla="*/ 12 w 23"/>
                <a:gd name="T71" fmla="*/ 22 h 32"/>
                <a:gd name="T72" fmla="*/ 9 w 23"/>
                <a:gd name="T73" fmla="*/ 23 h 32"/>
                <a:gd name="T74" fmla="*/ 4 w 23"/>
                <a:gd name="T75" fmla="*/ 22 h 32"/>
                <a:gd name="T76" fmla="*/ 0 w 23"/>
                <a:gd name="T77" fmla="*/ 29 h 32"/>
                <a:gd name="T78" fmla="*/ 11 w 23"/>
                <a:gd name="T79" fmla="*/ 32 h 32"/>
                <a:gd name="T80" fmla="*/ 20 w 23"/>
                <a:gd name="T81" fmla="*/ 29 h 32"/>
                <a:gd name="T82" fmla="*/ 23 w 23"/>
                <a:gd name="T83" fmla="*/ 23 h 32"/>
                <a:gd name="T84" fmla="*/ 18 w 23"/>
                <a:gd name="T85" fmla="*/ 12 h 32"/>
                <a:gd name="T86" fmla="*/ 18 w 23"/>
                <a:gd name="T8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32">
                  <a:moveTo>
                    <a:pt x="5" y="6"/>
                  </a:move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9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1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5"/>
                  </a:cubicBezTo>
                  <a:cubicBezTo>
                    <a:pt x="13" y="15"/>
                    <a:pt x="13" y="16"/>
                    <a:pt x="14" y="16"/>
                  </a:cubicBezTo>
                  <a:cubicBezTo>
                    <a:pt x="18" y="17"/>
                    <a:pt x="20" y="20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5"/>
                    <a:pt x="19" y="26"/>
                    <a:pt x="18" y="27"/>
                  </a:cubicBezTo>
                  <a:cubicBezTo>
                    <a:pt x="17" y="28"/>
                    <a:pt x="15" y="29"/>
                    <a:pt x="13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8" y="29"/>
                    <a:pt x="5" y="29"/>
                    <a:pt x="4" y="28"/>
                  </a:cubicBezTo>
                  <a:cubicBezTo>
                    <a:pt x="4" y="27"/>
                    <a:pt x="4" y="26"/>
                    <a:pt x="5" y="25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0" y="26"/>
                    <a:pt x="11" y="26"/>
                    <a:pt x="12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0"/>
                    <a:pt x="14" y="18"/>
                    <a:pt x="12" y="17"/>
                  </a:cubicBezTo>
                  <a:cubicBezTo>
                    <a:pt x="11" y="17"/>
                    <a:pt x="10" y="16"/>
                    <a:pt x="9" y="16"/>
                  </a:cubicBezTo>
                  <a:cubicBezTo>
                    <a:pt x="9" y="16"/>
                    <a:pt x="8" y="16"/>
                    <a:pt x="8" y="17"/>
                  </a:cubicBezTo>
                  <a:cubicBezTo>
                    <a:pt x="8" y="16"/>
                    <a:pt x="8" y="15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2" y="7"/>
                    <a:pt x="11" y="6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6" y="0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9" y="19"/>
                  </a:cubicBezTo>
                  <a:cubicBezTo>
                    <a:pt x="10" y="19"/>
                    <a:pt x="11" y="19"/>
                    <a:pt x="11" y="20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2"/>
                    <a:pt x="4" y="22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2" y="24"/>
                    <a:pt x="1" y="26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4" y="32"/>
                    <a:pt x="8" y="32"/>
                    <a:pt x="11" y="32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6" y="31"/>
                    <a:pt x="18" y="31"/>
                    <a:pt x="20" y="29"/>
                  </a:cubicBezTo>
                  <a:cubicBezTo>
                    <a:pt x="21" y="28"/>
                    <a:pt x="22" y="26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9"/>
                    <a:pt x="21" y="16"/>
                    <a:pt x="17" y="14"/>
                  </a:cubicBezTo>
                  <a:cubicBezTo>
                    <a:pt x="17" y="13"/>
                    <a:pt x="18" y="13"/>
                    <a:pt x="18" y="12"/>
                  </a:cubicBezTo>
                  <a:cubicBezTo>
                    <a:pt x="19" y="11"/>
                    <a:pt x="20" y="9"/>
                    <a:pt x="20" y="8"/>
                  </a:cubicBezTo>
                  <a:cubicBezTo>
                    <a:pt x="20" y="6"/>
                    <a:pt x="19" y="4"/>
                    <a:pt x="18" y="2"/>
                  </a:cubicBezTo>
                  <a:cubicBezTo>
                    <a:pt x="16" y="0"/>
                    <a:pt x="13" y="0"/>
                    <a:pt x="1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4" name="Freeform 832"/>
            <p:cNvSpPr>
              <a:spLocks noEditPoints="1"/>
            </p:cNvSpPr>
            <p:nvPr/>
          </p:nvSpPr>
          <p:spPr bwMode="auto">
            <a:xfrm>
              <a:off x="3499" y="2941"/>
              <a:ext cx="24" cy="26"/>
            </a:xfrm>
            <a:custGeom>
              <a:avLst/>
              <a:gdLst>
                <a:gd name="T0" fmla="*/ 7 w 10"/>
                <a:gd name="T1" fmla="*/ 8 h 11"/>
                <a:gd name="T2" fmla="*/ 5 w 10"/>
                <a:gd name="T3" fmla="*/ 7 h 11"/>
                <a:gd name="T4" fmla="*/ 7 w 10"/>
                <a:gd name="T5" fmla="*/ 5 h 11"/>
                <a:gd name="T6" fmla="*/ 7 w 10"/>
                <a:gd name="T7" fmla="*/ 8 h 11"/>
                <a:gd name="T8" fmla="*/ 9 w 10"/>
                <a:gd name="T9" fmla="*/ 0 h 11"/>
                <a:gd name="T10" fmla="*/ 8 w 10"/>
                <a:gd name="T11" fmla="*/ 0 h 11"/>
                <a:gd name="T12" fmla="*/ 8 w 10"/>
                <a:gd name="T13" fmla="*/ 0 h 11"/>
                <a:gd name="T14" fmla="*/ 7 w 10"/>
                <a:gd name="T15" fmla="*/ 1 h 11"/>
                <a:gd name="T16" fmla="*/ 0 w 10"/>
                <a:gd name="T17" fmla="*/ 8 h 11"/>
                <a:gd name="T18" fmla="*/ 0 w 10"/>
                <a:gd name="T19" fmla="*/ 10 h 11"/>
                <a:gd name="T20" fmla="*/ 1 w 10"/>
                <a:gd name="T21" fmla="*/ 11 h 11"/>
                <a:gd name="T22" fmla="*/ 1 w 10"/>
                <a:gd name="T23" fmla="*/ 11 h 11"/>
                <a:gd name="T24" fmla="*/ 4 w 10"/>
                <a:gd name="T25" fmla="*/ 10 h 11"/>
                <a:gd name="T26" fmla="*/ 8 w 10"/>
                <a:gd name="T27" fmla="*/ 11 h 11"/>
                <a:gd name="T28" fmla="*/ 8 w 10"/>
                <a:gd name="T29" fmla="*/ 11 h 11"/>
                <a:gd name="T30" fmla="*/ 9 w 10"/>
                <a:gd name="T31" fmla="*/ 9 h 11"/>
                <a:gd name="T32" fmla="*/ 10 w 10"/>
                <a:gd name="T33" fmla="*/ 2 h 11"/>
                <a:gd name="T34" fmla="*/ 9 w 10"/>
                <a:gd name="T35" fmla="*/ 0 h 11"/>
                <a:gd name="T36" fmla="*/ 9 w 10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7" y="8"/>
                  </a:move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7" y="6"/>
                    <a:pt x="7" y="7"/>
                    <a:pt x="7" y="8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2" y="5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5" name="Freeform 833"/>
            <p:cNvSpPr>
              <a:spLocks noEditPoints="1"/>
            </p:cNvSpPr>
            <p:nvPr/>
          </p:nvSpPr>
          <p:spPr bwMode="auto">
            <a:xfrm>
              <a:off x="3485" y="2925"/>
              <a:ext cx="61" cy="75"/>
            </a:xfrm>
            <a:custGeom>
              <a:avLst/>
              <a:gdLst>
                <a:gd name="T0" fmla="*/ 19 w 26"/>
                <a:gd name="T1" fmla="*/ 3 h 32"/>
                <a:gd name="T2" fmla="*/ 18 w 26"/>
                <a:gd name="T3" fmla="*/ 15 h 32"/>
                <a:gd name="T4" fmla="*/ 18 w 26"/>
                <a:gd name="T5" fmla="*/ 17 h 32"/>
                <a:gd name="T6" fmla="*/ 20 w 26"/>
                <a:gd name="T7" fmla="*/ 18 h 32"/>
                <a:gd name="T8" fmla="*/ 23 w 26"/>
                <a:gd name="T9" fmla="*/ 18 h 32"/>
                <a:gd name="T10" fmla="*/ 23 w 26"/>
                <a:gd name="T11" fmla="*/ 20 h 32"/>
                <a:gd name="T12" fmla="*/ 19 w 26"/>
                <a:gd name="T13" fmla="*/ 20 h 32"/>
                <a:gd name="T14" fmla="*/ 18 w 26"/>
                <a:gd name="T15" fmla="*/ 21 h 32"/>
                <a:gd name="T16" fmla="*/ 17 w 26"/>
                <a:gd name="T17" fmla="*/ 27 h 32"/>
                <a:gd name="T18" fmla="*/ 15 w 26"/>
                <a:gd name="T19" fmla="*/ 29 h 32"/>
                <a:gd name="T20" fmla="*/ 14 w 26"/>
                <a:gd name="T21" fmla="*/ 20 h 32"/>
                <a:gd name="T22" fmla="*/ 13 w 26"/>
                <a:gd name="T23" fmla="*/ 20 h 32"/>
                <a:gd name="T24" fmla="*/ 5 w 26"/>
                <a:gd name="T25" fmla="*/ 20 h 32"/>
                <a:gd name="T26" fmla="*/ 3 w 26"/>
                <a:gd name="T27" fmla="*/ 20 h 32"/>
                <a:gd name="T28" fmla="*/ 3 w 26"/>
                <a:gd name="T29" fmla="*/ 17 h 32"/>
                <a:gd name="T30" fmla="*/ 15 w 26"/>
                <a:gd name="T31" fmla="*/ 3 h 32"/>
                <a:gd name="T32" fmla="*/ 20 w 26"/>
                <a:gd name="T33" fmla="*/ 0 h 32"/>
                <a:gd name="T34" fmla="*/ 17 w 26"/>
                <a:gd name="T35" fmla="*/ 0 h 32"/>
                <a:gd name="T36" fmla="*/ 15 w 26"/>
                <a:gd name="T37" fmla="*/ 0 h 32"/>
                <a:gd name="T38" fmla="*/ 14 w 26"/>
                <a:gd name="T39" fmla="*/ 0 h 32"/>
                <a:gd name="T40" fmla="*/ 13 w 26"/>
                <a:gd name="T41" fmla="*/ 0 h 32"/>
                <a:gd name="T42" fmla="*/ 13 w 26"/>
                <a:gd name="T43" fmla="*/ 1 h 32"/>
                <a:gd name="T44" fmla="*/ 2 w 26"/>
                <a:gd name="T45" fmla="*/ 14 h 32"/>
                <a:gd name="T46" fmla="*/ 0 w 26"/>
                <a:gd name="T47" fmla="*/ 18 h 32"/>
                <a:gd name="T48" fmla="*/ 0 w 26"/>
                <a:gd name="T49" fmla="*/ 22 h 32"/>
                <a:gd name="T50" fmla="*/ 5 w 26"/>
                <a:gd name="T51" fmla="*/ 23 h 32"/>
                <a:gd name="T52" fmla="*/ 12 w 26"/>
                <a:gd name="T53" fmla="*/ 30 h 32"/>
                <a:gd name="T54" fmla="*/ 12 w 26"/>
                <a:gd name="T55" fmla="*/ 32 h 32"/>
                <a:gd name="T56" fmla="*/ 13 w 26"/>
                <a:gd name="T57" fmla="*/ 32 h 32"/>
                <a:gd name="T58" fmla="*/ 20 w 26"/>
                <a:gd name="T59" fmla="*/ 30 h 32"/>
                <a:gd name="T60" fmla="*/ 20 w 26"/>
                <a:gd name="T61" fmla="*/ 27 h 32"/>
                <a:gd name="T62" fmla="*/ 23 w 26"/>
                <a:gd name="T63" fmla="*/ 23 h 32"/>
                <a:gd name="T64" fmla="*/ 26 w 26"/>
                <a:gd name="T65" fmla="*/ 22 h 32"/>
                <a:gd name="T66" fmla="*/ 26 w 26"/>
                <a:gd name="T67" fmla="*/ 15 h 32"/>
                <a:gd name="T68" fmla="*/ 25 w 26"/>
                <a:gd name="T69" fmla="*/ 15 h 32"/>
                <a:gd name="T70" fmla="*/ 21 w 26"/>
                <a:gd name="T71" fmla="*/ 15 h 32"/>
                <a:gd name="T72" fmla="*/ 22 w 26"/>
                <a:gd name="T73" fmla="*/ 2 h 32"/>
                <a:gd name="T74" fmla="*/ 20 w 26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2">
                  <a:moveTo>
                    <a:pt x="17" y="3"/>
                  </a:moveTo>
                  <a:cubicBezTo>
                    <a:pt x="17" y="3"/>
                    <a:pt x="18" y="3"/>
                    <a:pt x="19" y="3"/>
                  </a:cubicBezTo>
                  <a:cubicBezTo>
                    <a:pt x="18" y="7"/>
                    <a:pt x="18" y="9"/>
                    <a:pt x="18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1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8" y="21"/>
                    <a:pt x="18" y="22"/>
                  </a:cubicBezTo>
                  <a:cubicBezTo>
                    <a:pt x="18" y="24"/>
                    <a:pt x="18" y="26"/>
                    <a:pt x="17" y="27"/>
                  </a:cubicBezTo>
                  <a:cubicBezTo>
                    <a:pt x="17" y="28"/>
                    <a:pt x="17" y="29"/>
                    <a:pt x="17" y="29"/>
                  </a:cubicBezTo>
                  <a:cubicBezTo>
                    <a:pt x="16" y="29"/>
                    <a:pt x="16" y="29"/>
                    <a:pt x="15" y="29"/>
                  </a:cubicBezTo>
                  <a:cubicBezTo>
                    <a:pt x="15" y="27"/>
                    <a:pt x="15" y="25"/>
                    <a:pt x="15" y="22"/>
                  </a:cubicBezTo>
                  <a:cubicBezTo>
                    <a:pt x="15" y="21"/>
                    <a:pt x="15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8" y="20"/>
                    <a:pt x="5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5" y="14"/>
                    <a:pt x="11" y="7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3"/>
                    <a:pt x="17" y="3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3"/>
                    <a:pt x="7" y="7"/>
                    <a:pt x="5" y="10"/>
                  </a:cubicBezTo>
                  <a:cubicBezTo>
                    <a:pt x="4" y="11"/>
                    <a:pt x="2" y="13"/>
                    <a:pt x="2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7" y="23"/>
                    <a:pt x="10" y="23"/>
                    <a:pt x="12" y="23"/>
                  </a:cubicBezTo>
                  <a:cubicBezTo>
                    <a:pt x="12" y="25"/>
                    <a:pt x="12" y="27"/>
                    <a:pt x="12" y="30"/>
                  </a:cubicBezTo>
                  <a:cubicBezTo>
                    <a:pt x="12" y="30"/>
                    <a:pt x="12" y="30"/>
                    <a:pt x="12" y="31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7" y="32"/>
                    <a:pt x="19" y="32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1"/>
                    <a:pt x="26" y="18"/>
                    <a:pt x="26" y="16"/>
                  </a:cubicBezTo>
                  <a:cubicBezTo>
                    <a:pt x="26" y="16"/>
                    <a:pt x="26" y="16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9"/>
                    <a:pt x="21" y="6"/>
                    <a:pt x="22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6" name="Rectangle 834"/>
            <p:cNvSpPr>
              <a:spLocks noChangeArrowheads="1"/>
            </p:cNvSpPr>
            <p:nvPr/>
          </p:nvSpPr>
          <p:spPr bwMode="auto">
            <a:xfrm>
              <a:off x="2517" y="2605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7" name="Freeform 835"/>
            <p:cNvSpPr>
              <a:spLocks/>
            </p:cNvSpPr>
            <p:nvPr/>
          </p:nvSpPr>
          <p:spPr bwMode="auto">
            <a:xfrm>
              <a:off x="2517" y="2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8" name="Rectangle 836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69" name="Rectangle 837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0" name="Freeform 838"/>
            <p:cNvSpPr>
              <a:spLocks noEditPoints="1"/>
            </p:cNvSpPr>
            <p:nvPr/>
          </p:nvSpPr>
          <p:spPr bwMode="auto">
            <a:xfrm>
              <a:off x="2372" y="2541"/>
              <a:ext cx="620" cy="346"/>
            </a:xfrm>
            <a:custGeom>
              <a:avLst/>
              <a:gdLst>
                <a:gd name="T0" fmla="*/ 119 w 262"/>
                <a:gd name="T1" fmla="*/ 120 h 146"/>
                <a:gd name="T2" fmla="*/ 116 w 262"/>
                <a:gd name="T3" fmla="*/ 139 h 146"/>
                <a:gd name="T4" fmla="*/ 105 w 262"/>
                <a:gd name="T5" fmla="*/ 107 h 146"/>
                <a:gd name="T6" fmla="*/ 106 w 262"/>
                <a:gd name="T7" fmla="*/ 132 h 146"/>
                <a:gd name="T8" fmla="*/ 83 w 262"/>
                <a:gd name="T9" fmla="*/ 116 h 146"/>
                <a:gd name="T10" fmla="*/ 96 w 262"/>
                <a:gd name="T11" fmla="*/ 97 h 146"/>
                <a:gd name="T12" fmla="*/ 75 w 262"/>
                <a:gd name="T13" fmla="*/ 112 h 146"/>
                <a:gd name="T14" fmla="*/ 79 w 262"/>
                <a:gd name="T15" fmla="*/ 93 h 146"/>
                <a:gd name="T16" fmla="*/ 78 w 262"/>
                <a:gd name="T17" fmla="*/ 110 h 146"/>
                <a:gd name="T18" fmla="*/ 36 w 262"/>
                <a:gd name="T19" fmla="*/ 90 h 146"/>
                <a:gd name="T20" fmla="*/ 213 w 262"/>
                <a:gd name="T21" fmla="*/ 87 h 146"/>
                <a:gd name="T22" fmla="*/ 31 w 262"/>
                <a:gd name="T23" fmla="*/ 88 h 146"/>
                <a:gd name="T24" fmla="*/ 205 w 262"/>
                <a:gd name="T25" fmla="*/ 82 h 146"/>
                <a:gd name="T26" fmla="*/ 32 w 262"/>
                <a:gd name="T27" fmla="*/ 79 h 146"/>
                <a:gd name="T28" fmla="*/ 63 w 262"/>
                <a:gd name="T29" fmla="*/ 32 h 146"/>
                <a:gd name="T30" fmla="*/ 108 w 262"/>
                <a:gd name="T31" fmla="*/ 47 h 146"/>
                <a:gd name="T32" fmla="*/ 196 w 262"/>
                <a:gd name="T33" fmla="*/ 90 h 146"/>
                <a:gd name="T34" fmla="*/ 147 w 262"/>
                <a:gd name="T35" fmla="*/ 83 h 146"/>
                <a:gd name="T36" fmla="*/ 145 w 262"/>
                <a:gd name="T37" fmla="*/ 102 h 146"/>
                <a:gd name="T38" fmla="*/ 167 w 262"/>
                <a:gd name="T39" fmla="*/ 122 h 146"/>
                <a:gd name="T40" fmla="*/ 133 w 262"/>
                <a:gd name="T41" fmla="*/ 120 h 146"/>
                <a:gd name="T42" fmla="*/ 143 w 262"/>
                <a:gd name="T43" fmla="*/ 141 h 146"/>
                <a:gd name="T44" fmla="*/ 123 w 262"/>
                <a:gd name="T45" fmla="*/ 116 h 146"/>
                <a:gd name="T46" fmla="*/ 110 w 262"/>
                <a:gd name="T47" fmla="*/ 100 h 146"/>
                <a:gd name="T48" fmla="*/ 78 w 262"/>
                <a:gd name="T49" fmla="*/ 89 h 146"/>
                <a:gd name="T50" fmla="*/ 75 w 262"/>
                <a:gd name="T51" fmla="*/ 48 h 146"/>
                <a:gd name="T52" fmla="*/ 176 w 262"/>
                <a:gd name="T53" fmla="*/ 34 h 146"/>
                <a:gd name="T54" fmla="*/ 129 w 262"/>
                <a:gd name="T55" fmla="*/ 39 h 146"/>
                <a:gd name="T56" fmla="*/ 38 w 262"/>
                <a:gd name="T57" fmla="*/ 79 h 146"/>
                <a:gd name="T58" fmla="*/ 61 w 262"/>
                <a:gd name="T59" fmla="*/ 27 h 146"/>
                <a:gd name="T60" fmla="*/ 39 w 262"/>
                <a:gd name="T61" fmla="*/ 85 h 146"/>
                <a:gd name="T62" fmla="*/ 219 w 262"/>
                <a:gd name="T63" fmla="*/ 71 h 146"/>
                <a:gd name="T64" fmla="*/ 213 w 262"/>
                <a:gd name="T65" fmla="*/ 78 h 146"/>
                <a:gd name="T66" fmla="*/ 190 w 262"/>
                <a:gd name="T67" fmla="*/ 24 h 146"/>
                <a:gd name="T68" fmla="*/ 198 w 262"/>
                <a:gd name="T69" fmla="*/ 9 h 146"/>
                <a:gd name="T70" fmla="*/ 184 w 262"/>
                <a:gd name="T71" fmla="*/ 23 h 146"/>
                <a:gd name="T72" fmla="*/ 98 w 262"/>
                <a:gd name="T73" fmla="*/ 22 h 146"/>
                <a:gd name="T74" fmla="*/ 64 w 262"/>
                <a:gd name="T75" fmla="*/ 17 h 146"/>
                <a:gd name="T76" fmla="*/ 52 w 262"/>
                <a:gd name="T77" fmla="*/ 16 h 146"/>
                <a:gd name="T78" fmla="*/ 30 w 262"/>
                <a:gd name="T79" fmla="*/ 70 h 146"/>
                <a:gd name="T80" fmla="*/ 22 w 262"/>
                <a:gd name="T81" fmla="*/ 68 h 146"/>
                <a:gd name="T82" fmla="*/ 19 w 262"/>
                <a:gd name="T83" fmla="*/ 62 h 146"/>
                <a:gd name="T84" fmla="*/ 13 w 262"/>
                <a:gd name="T85" fmla="*/ 60 h 146"/>
                <a:gd name="T86" fmla="*/ 9 w 262"/>
                <a:gd name="T87" fmla="*/ 55 h 146"/>
                <a:gd name="T88" fmla="*/ 2 w 262"/>
                <a:gd name="T89" fmla="*/ 79 h 146"/>
                <a:gd name="T90" fmla="*/ 52 w 262"/>
                <a:gd name="T91" fmla="*/ 84 h 146"/>
                <a:gd name="T92" fmla="*/ 78 w 262"/>
                <a:gd name="T93" fmla="*/ 117 h 146"/>
                <a:gd name="T94" fmla="*/ 95 w 262"/>
                <a:gd name="T95" fmla="*/ 132 h 146"/>
                <a:gd name="T96" fmla="*/ 124 w 262"/>
                <a:gd name="T97" fmla="*/ 137 h 146"/>
                <a:gd name="T98" fmla="*/ 155 w 262"/>
                <a:gd name="T99" fmla="*/ 134 h 146"/>
                <a:gd name="T100" fmla="*/ 192 w 262"/>
                <a:gd name="T101" fmla="*/ 110 h 146"/>
                <a:gd name="T102" fmla="*/ 206 w 262"/>
                <a:gd name="T103" fmla="*/ 89 h 146"/>
                <a:gd name="T104" fmla="*/ 262 w 262"/>
                <a:gd name="T105" fmla="*/ 55 h 146"/>
                <a:gd name="T106" fmla="*/ 254 w 262"/>
                <a:gd name="T107" fmla="*/ 56 h 146"/>
                <a:gd name="T108" fmla="*/ 238 w 262"/>
                <a:gd name="T109" fmla="*/ 77 h 146"/>
                <a:gd name="T110" fmla="*/ 241 w 262"/>
                <a:gd name="T111" fmla="*/ 59 h 146"/>
                <a:gd name="T112" fmla="*/ 232 w 262"/>
                <a:gd name="T113" fmla="*/ 61 h 146"/>
                <a:gd name="T114" fmla="*/ 224 w 262"/>
                <a:gd name="T115" fmla="*/ 72 h 146"/>
                <a:gd name="T116" fmla="*/ 197 w 262"/>
                <a:gd name="T117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2" h="146">
                  <a:moveTo>
                    <a:pt x="116" y="139"/>
                  </a:moveTo>
                  <a:cubicBezTo>
                    <a:pt x="114" y="139"/>
                    <a:pt x="114" y="139"/>
                    <a:pt x="113" y="139"/>
                  </a:cubicBezTo>
                  <a:cubicBezTo>
                    <a:pt x="112" y="138"/>
                    <a:pt x="111" y="135"/>
                    <a:pt x="111" y="133"/>
                  </a:cubicBezTo>
                  <a:cubicBezTo>
                    <a:pt x="111" y="133"/>
                    <a:pt x="112" y="132"/>
                    <a:pt x="112" y="131"/>
                  </a:cubicBezTo>
                  <a:cubicBezTo>
                    <a:pt x="113" y="129"/>
                    <a:pt x="114" y="125"/>
                    <a:pt x="115" y="123"/>
                  </a:cubicBezTo>
                  <a:cubicBezTo>
                    <a:pt x="115" y="122"/>
                    <a:pt x="115" y="122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6" y="121"/>
                    <a:pt x="117" y="120"/>
                  </a:cubicBezTo>
                  <a:cubicBezTo>
                    <a:pt x="118" y="120"/>
                    <a:pt x="118" y="120"/>
                    <a:pt x="119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119" y="120"/>
                    <a:pt x="120" y="120"/>
                    <a:pt x="121" y="120"/>
                  </a:cubicBezTo>
                  <a:cubicBezTo>
                    <a:pt x="122" y="121"/>
                    <a:pt x="123" y="122"/>
                    <a:pt x="123" y="122"/>
                  </a:cubicBezTo>
                  <a:cubicBezTo>
                    <a:pt x="124" y="123"/>
                    <a:pt x="124" y="124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25"/>
                    <a:pt x="124" y="126"/>
                    <a:pt x="123" y="128"/>
                  </a:cubicBezTo>
                  <a:cubicBezTo>
                    <a:pt x="122" y="131"/>
                    <a:pt x="120" y="135"/>
                    <a:pt x="118" y="138"/>
                  </a:cubicBezTo>
                  <a:cubicBezTo>
                    <a:pt x="118" y="139"/>
                    <a:pt x="117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moveTo>
                    <a:pt x="104" y="133"/>
                  </a:moveTo>
                  <a:cubicBezTo>
                    <a:pt x="102" y="133"/>
                    <a:pt x="100" y="131"/>
                    <a:pt x="99" y="130"/>
                  </a:cubicBezTo>
                  <a:cubicBezTo>
                    <a:pt x="98" y="129"/>
                    <a:pt x="98" y="127"/>
                    <a:pt x="98" y="126"/>
                  </a:cubicBezTo>
                  <a:cubicBezTo>
                    <a:pt x="98" y="125"/>
                    <a:pt x="98" y="124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1"/>
                    <a:pt x="100" y="120"/>
                    <a:pt x="100" y="119"/>
                  </a:cubicBezTo>
                  <a:cubicBezTo>
                    <a:pt x="102" y="116"/>
                    <a:pt x="103" y="113"/>
                    <a:pt x="104" y="110"/>
                  </a:cubicBezTo>
                  <a:cubicBezTo>
                    <a:pt x="104" y="109"/>
                    <a:pt x="104" y="108"/>
                    <a:pt x="105" y="107"/>
                  </a:cubicBezTo>
                  <a:cubicBezTo>
                    <a:pt x="105" y="106"/>
                    <a:pt x="107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1" y="105"/>
                    <a:pt x="113" y="107"/>
                    <a:pt x="113" y="109"/>
                  </a:cubicBezTo>
                  <a:cubicBezTo>
                    <a:pt x="113" y="109"/>
                    <a:pt x="113" y="109"/>
                    <a:pt x="113" y="110"/>
                  </a:cubicBezTo>
                  <a:cubicBezTo>
                    <a:pt x="113" y="111"/>
                    <a:pt x="113" y="112"/>
                    <a:pt x="112" y="114"/>
                  </a:cubicBezTo>
                  <a:cubicBezTo>
                    <a:pt x="111" y="119"/>
                    <a:pt x="109" y="125"/>
                    <a:pt x="107" y="130"/>
                  </a:cubicBezTo>
                  <a:cubicBezTo>
                    <a:pt x="107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3"/>
                    <a:pt x="104" y="133"/>
                    <a:pt x="104" y="133"/>
                  </a:cubicBezTo>
                  <a:moveTo>
                    <a:pt x="89" y="124"/>
                  </a:moveTo>
                  <a:cubicBezTo>
                    <a:pt x="89" y="124"/>
                    <a:pt x="89" y="124"/>
                    <a:pt x="89" y="124"/>
                  </a:cubicBezTo>
                  <a:cubicBezTo>
                    <a:pt x="88" y="124"/>
                    <a:pt x="86" y="124"/>
                    <a:pt x="86" y="123"/>
                  </a:cubicBezTo>
                  <a:cubicBezTo>
                    <a:pt x="85" y="123"/>
                    <a:pt x="84" y="123"/>
                    <a:pt x="84" y="122"/>
                  </a:cubicBezTo>
                  <a:cubicBezTo>
                    <a:pt x="84" y="122"/>
                    <a:pt x="84" y="121"/>
                    <a:pt x="83" y="121"/>
                  </a:cubicBezTo>
                  <a:cubicBezTo>
                    <a:pt x="83" y="119"/>
                    <a:pt x="83" y="117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4" y="110"/>
                    <a:pt x="86" y="106"/>
                  </a:cubicBezTo>
                  <a:cubicBezTo>
                    <a:pt x="87" y="105"/>
                    <a:pt x="87" y="104"/>
                    <a:pt x="87" y="104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9" y="101"/>
                    <a:pt x="89" y="100"/>
                    <a:pt x="90" y="99"/>
                  </a:cubicBezTo>
                  <a:cubicBezTo>
                    <a:pt x="91" y="98"/>
                    <a:pt x="93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5" y="97"/>
                    <a:pt x="96" y="97"/>
                    <a:pt x="96" y="97"/>
                  </a:cubicBezTo>
                  <a:cubicBezTo>
                    <a:pt x="97" y="97"/>
                    <a:pt x="98" y="98"/>
                    <a:pt x="99" y="99"/>
                  </a:cubicBezTo>
                  <a:cubicBezTo>
                    <a:pt x="99" y="101"/>
                    <a:pt x="100" y="102"/>
                    <a:pt x="100" y="104"/>
                  </a:cubicBezTo>
                  <a:cubicBezTo>
                    <a:pt x="100" y="104"/>
                    <a:pt x="100" y="105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7"/>
                    <a:pt x="100" y="107"/>
                    <a:pt x="99" y="108"/>
                  </a:cubicBezTo>
                  <a:cubicBezTo>
                    <a:pt x="98" y="111"/>
                    <a:pt x="97" y="114"/>
                    <a:pt x="96" y="117"/>
                  </a:cubicBezTo>
                  <a:cubicBezTo>
                    <a:pt x="94" y="120"/>
                    <a:pt x="93" y="122"/>
                    <a:pt x="91" y="123"/>
                  </a:cubicBezTo>
                  <a:cubicBezTo>
                    <a:pt x="90" y="124"/>
                    <a:pt x="90" y="124"/>
                    <a:pt x="89" y="124"/>
                  </a:cubicBezTo>
                  <a:moveTo>
                    <a:pt x="75" y="112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2"/>
                    <a:pt x="73" y="112"/>
                    <a:pt x="72" y="111"/>
                  </a:cubicBezTo>
                  <a:cubicBezTo>
                    <a:pt x="72" y="110"/>
                    <a:pt x="72" y="110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7"/>
                  </a:cubicBezTo>
                  <a:cubicBezTo>
                    <a:pt x="73" y="103"/>
                    <a:pt x="74" y="100"/>
                    <a:pt x="76" y="97"/>
                  </a:cubicBezTo>
                  <a:cubicBezTo>
                    <a:pt x="76" y="96"/>
                    <a:pt x="77" y="95"/>
                    <a:pt x="77" y="94"/>
                  </a:cubicBezTo>
                  <a:cubicBezTo>
                    <a:pt x="78" y="94"/>
                    <a:pt x="78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83" y="95"/>
                    <a:pt x="84" y="96"/>
                    <a:pt x="84" y="98"/>
                  </a:cubicBezTo>
                  <a:cubicBezTo>
                    <a:pt x="84" y="99"/>
                    <a:pt x="84" y="100"/>
                    <a:pt x="83" y="101"/>
                  </a:cubicBezTo>
                  <a:cubicBezTo>
                    <a:pt x="83" y="102"/>
                    <a:pt x="82" y="103"/>
                    <a:pt x="82" y="104"/>
                  </a:cubicBezTo>
                  <a:cubicBezTo>
                    <a:pt x="81" y="106"/>
                    <a:pt x="80" y="107"/>
                    <a:pt x="79" y="109"/>
                  </a:cubicBezTo>
                  <a:cubicBezTo>
                    <a:pt x="79" y="109"/>
                    <a:pt x="78" y="110"/>
                    <a:pt x="78" y="110"/>
                  </a:cubicBezTo>
                  <a:cubicBezTo>
                    <a:pt x="78" y="111"/>
                    <a:pt x="76" y="112"/>
                    <a:pt x="75" y="112"/>
                  </a:cubicBezTo>
                  <a:moveTo>
                    <a:pt x="36" y="90"/>
                  </a:moveTo>
                  <a:cubicBezTo>
                    <a:pt x="36" y="90"/>
                    <a:pt x="35" y="90"/>
                    <a:pt x="34" y="90"/>
                  </a:cubicBezTo>
                  <a:cubicBezTo>
                    <a:pt x="34" y="90"/>
                    <a:pt x="34" y="90"/>
                    <a:pt x="33" y="89"/>
                  </a:cubicBezTo>
                  <a:cubicBezTo>
                    <a:pt x="34" y="89"/>
                    <a:pt x="34" y="88"/>
                    <a:pt x="34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moveTo>
                    <a:pt x="213" y="87"/>
                  </a:moveTo>
                  <a:cubicBezTo>
                    <a:pt x="212" y="87"/>
                    <a:pt x="212" y="87"/>
                    <a:pt x="211" y="87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3" y="86"/>
                    <a:pt x="213" y="86"/>
                    <a:pt x="214" y="86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6"/>
                    <a:pt x="213" y="87"/>
                    <a:pt x="213" y="87"/>
                  </a:cubicBezTo>
                  <a:moveTo>
                    <a:pt x="209" y="85"/>
                  </a:moveTo>
                  <a:cubicBezTo>
                    <a:pt x="208" y="85"/>
                    <a:pt x="208" y="85"/>
                    <a:pt x="208" y="8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4"/>
                    <a:pt x="209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9" y="85"/>
                    <a:pt x="209" y="85"/>
                    <a:pt x="209" y="85"/>
                  </a:cubicBezTo>
                  <a:moveTo>
                    <a:pt x="31" y="88"/>
                  </a:move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0" y="88"/>
                    <a:pt x="30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1" y="85"/>
                    <a:pt x="32" y="83"/>
                    <a:pt x="33" y="82"/>
                  </a:cubicBezTo>
                  <a:cubicBezTo>
                    <a:pt x="33" y="82"/>
                    <a:pt x="33" y="83"/>
                    <a:pt x="33" y="83"/>
                  </a:cubicBezTo>
                  <a:cubicBezTo>
                    <a:pt x="33" y="84"/>
                    <a:pt x="33" y="84"/>
                    <a:pt x="33" y="85"/>
                  </a:cubicBezTo>
                  <a:cubicBezTo>
                    <a:pt x="32" y="86"/>
                    <a:pt x="32" y="87"/>
                    <a:pt x="31" y="88"/>
                  </a:cubicBezTo>
                  <a:moveTo>
                    <a:pt x="206" y="83"/>
                  </a:moveTo>
                  <a:cubicBezTo>
                    <a:pt x="206" y="82"/>
                    <a:pt x="205" y="82"/>
                    <a:pt x="205" y="82"/>
                  </a:cubicBezTo>
                  <a:cubicBezTo>
                    <a:pt x="206" y="81"/>
                    <a:pt x="206" y="81"/>
                    <a:pt x="206" y="81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83"/>
                    <a:pt x="206" y="83"/>
                    <a:pt x="206" y="83"/>
                  </a:cubicBezTo>
                  <a:moveTo>
                    <a:pt x="27" y="86"/>
                  </a:moveTo>
                  <a:cubicBezTo>
                    <a:pt x="27" y="86"/>
                    <a:pt x="26" y="86"/>
                    <a:pt x="26" y="85"/>
                  </a:cubicBezTo>
                  <a:cubicBezTo>
                    <a:pt x="28" y="82"/>
                    <a:pt x="30" y="78"/>
                    <a:pt x="33" y="75"/>
                  </a:cubicBezTo>
                  <a:cubicBezTo>
                    <a:pt x="33" y="76"/>
                    <a:pt x="33" y="77"/>
                    <a:pt x="33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81"/>
                    <a:pt x="29" y="84"/>
                    <a:pt x="27" y="86"/>
                  </a:cubicBezTo>
                  <a:moveTo>
                    <a:pt x="71" y="95"/>
                  </a:moveTo>
                  <a:cubicBezTo>
                    <a:pt x="65" y="86"/>
                    <a:pt x="56" y="80"/>
                    <a:pt x="45" y="76"/>
                  </a:cubicBezTo>
                  <a:cubicBezTo>
                    <a:pt x="46" y="61"/>
                    <a:pt x="51" y="45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4" y="32"/>
                  </a:cubicBezTo>
                  <a:cubicBezTo>
                    <a:pt x="69" y="33"/>
                    <a:pt x="74" y="34"/>
                    <a:pt x="80" y="36"/>
                  </a:cubicBezTo>
                  <a:cubicBezTo>
                    <a:pt x="78" y="38"/>
                    <a:pt x="76" y="39"/>
                    <a:pt x="73" y="41"/>
                  </a:cubicBezTo>
                  <a:cubicBezTo>
                    <a:pt x="71" y="43"/>
                    <a:pt x="70" y="45"/>
                    <a:pt x="70" y="48"/>
                  </a:cubicBezTo>
                  <a:cubicBezTo>
                    <a:pt x="70" y="50"/>
                    <a:pt x="70" y="51"/>
                    <a:pt x="71" y="53"/>
                  </a:cubicBezTo>
                  <a:cubicBezTo>
                    <a:pt x="72" y="54"/>
                    <a:pt x="74" y="56"/>
                    <a:pt x="76" y="56"/>
                  </a:cubicBezTo>
                  <a:cubicBezTo>
                    <a:pt x="78" y="57"/>
                    <a:pt x="81" y="57"/>
                    <a:pt x="83" y="57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96" y="55"/>
                    <a:pt x="102" y="50"/>
                    <a:pt x="108" y="47"/>
                  </a:cubicBezTo>
                  <a:cubicBezTo>
                    <a:pt x="112" y="44"/>
                    <a:pt x="118" y="42"/>
                    <a:pt x="122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5" y="42"/>
                    <a:pt x="127" y="43"/>
                    <a:pt x="12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31" y="48"/>
                    <a:pt x="134" y="52"/>
                    <a:pt x="138" y="55"/>
                  </a:cubicBezTo>
                  <a:cubicBezTo>
                    <a:pt x="142" y="57"/>
                    <a:pt x="146" y="59"/>
                    <a:pt x="149" y="61"/>
                  </a:cubicBezTo>
                  <a:cubicBezTo>
                    <a:pt x="164" y="68"/>
                    <a:pt x="177" y="76"/>
                    <a:pt x="190" y="86"/>
                  </a:cubicBezTo>
                  <a:cubicBezTo>
                    <a:pt x="190" y="86"/>
                    <a:pt x="191" y="86"/>
                    <a:pt x="191" y="87"/>
                  </a:cubicBezTo>
                  <a:cubicBezTo>
                    <a:pt x="193" y="88"/>
                    <a:pt x="194" y="89"/>
                    <a:pt x="196" y="90"/>
                  </a:cubicBezTo>
                  <a:cubicBezTo>
                    <a:pt x="197" y="91"/>
                    <a:pt x="198" y="92"/>
                    <a:pt x="199" y="93"/>
                  </a:cubicBezTo>
                  <a:cubicBezTo>
                    <a:pt x="200" y="95"/>
                    <a:pt x="200" y="96"/>
                    <a:pt x="200" y="97"/>
                  </a:cubicBezTo>
                  <a:cubicBezTo>
                    <a:pt x="200" y="99"/>
                    <a:pt x="200" y="100"/>
                    <a:pt x="199" y="101"/>
                  </a:cubicBezTo>
                  <a:cubicBezTo>
                    <a:pt x="198" y="103"/>
                    <a:pt x="195" y="105"/>
                    <a:pt x="193" y="10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1" y="105"/>
                    <a:pt x="189" y="104"/>
                    <a:pt x="188" y="103"/>
                  </a:cubicBezTo>
                  <a:cubicBezTo>
                    <a:pt x="174" y="98"/>
                    <a:pt x="161" y="91"/>
                    <a:pt x="148" y="84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83"/>
                    <a:pt x="145" y="84"/>
                    <a:pt x="145" y="84"/>
                  </a:cubicBezTo>
                  <a:cubicBezTo>
                    <a:pt x="144" y="86"/>
                    <a:pt x="144" y="87"/>
                    <a:pt x="145" y="88"/>
                  </a:cubicBezTo>
                  <a:cubicBezTo>
                    <a:pt x="158" y="95"/>
                    <a:pt x="171" y="102"/>
                    <a:pt x="185" y="107"/>
                  </a:cubicBezTo>
                  <a:cubicBezTo>
                    <a:pt x="185" y="108"/>
                    <a:pt x="185" y="109"/>
                    <a:pt x="185" y="109"/>
                  </a:cubicBezTo>
                  <a:cubicBezTo>
                    <a:pt x="185" y="112"/>
                    <a:pt x="183" y="115"/>
                    <a:pt x="180" y="116"/>
                  </a:cubicBezTo>
                  <a:cubicBezTo>
                    <a:pt x="179" y="117"/>
                    <a:pt x="177" y="118"/>
                    <a:pt x="175" y="118"/>
                  </a:cubicBezTo>
                  <a:cubicBezTo>
                    <a:pt x="173" y="118"/>
                    <a:pt x="172" y="117"/>
                    <a:pt x="170" y="117"/>
                  </a:cubicBezTo>
                  <a:cubicBezTo>
                    <a:pt x="167" y="116"/>
                    <a:pt x="163" y="114"/>
                    <a:pt x="160" y="112"/>
                  </a:cubicBezTo>
                  <a:cubicBezTo>
                    <a:pt x="155" y="109"/>
                    <a:pt x="150" y="105"/>
                    <a:pt x="145" y="102"/>
                  </a:cubicBezTo>
                  <a:cubicBezTo>
                    <a:pt x="146" y="101"/>
                    <a:pt x="146" y="100"/>
                    <a:pt x="145" y="100"/>
                  </a:cubicBezTo>
                  <a:cubicBezTo>
                    <a:pt x="145" y="99"/>
                    <a:pt x="144" y="99"/>
                    <a:pt x="143" y="99"/>
                  </a:cubicBezTo>
                  <a:cubicBezTo>
                    <a:pt x="143" y="99"/>
                    <a:pt x="142" y="99"/>
                    <a:pt x="142" y="99"/>
                  </a:cubicBezTo>
                  <a:cubicBezTo>
                    <a:pt x="141" y="99"/>
                    <a:pt x="140" y="100"/>
                    <a:pt x="140" y="100"/>
                  </a:cubicBezTo>
                  <a:cubicBezTo>
                    <a:pt x="139" y="101"/>
                    <a:pt x="139" y="102"/>
                    <a:pt x="139" y="102"/>
                  </a:cubicBezTo>
                  <a:cubicBezTo>
                    <a:pt x="139" y="103"/>
                    <a:pt x="139" y="104"/>
                    <a:pt x="140" y="104"/>
                  </a:cubicBezTo>
                  <a:cubicBezTo>
                    <a:pt x="146" y="108"/>
                    <a:pt x="151" y="112"/>
                    <a:pt x="157" y="116"/>
                  </a:cubicBezTo>
                  <a:cubicBezTo>
                    <a:pt x="160" y="118"/>
                    <a:pt x="164" y="120"/>
                    <a:pt x="167" y="121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3"/>
                    <a:pt x="167" y="124"/>
                    <a:pt x="167" y="125"/>
                  </a:cubicBezTo>
                  <a:cubicBezTo>
                    <a:pt x="167" y="126"/>
                    <a:pt x="166" y="126"/>
                    <a:pt x="165" y="127"/>
                  </a:cubicBezTo>
                  <a:cubicBezTo>
                    <a:pt x="164" y="129"/>
                    <a:pt x="162" y="130"/>
                    <a:pt x="159" y="130"/>
                  </a:cubicBezTo>
                  <a:cubicBezTo>
                    <a:pt x="158" y="130"/>
                    <a:pt x="157" y="130"/>
                    <a:pt x="157" y="129"/>
                  </a:cubicBezTo>
                  <a:cubicBezTo>
                    <a:pt x="153" y="129"/>
                    <a:pt x="150" y="126"/>
                    <a:pt x="147" y="124"/>
                  </a:cubicBezTo>
                  <a:cubicBezTo>
                    <a:pt x="143" y="121"/>
                    <a:pt x="139" y="119"/>
                    <a:pt x="136" y="116"/>
                  </a:cubicBezTo>
                  <a:cubicBezTo>
                    <a:pt x="135" y="116"/>
                    <a:pt x="135" y="116"/>
                    <a:pt x="134" y="116"/>
                  </a:cubicBezTo>
                  <a:cubicBezTo>
                    <a:pt x="134" y="116"/>
                    <a:pt x="133" y="116"/>
                    <a:pt x="132" y="117"/>
                  </a:cubicBezTo>
                  <a:cubicBezTo>
                    <a:pt x="132" y="118"/>
                    <a:pt x="132" y="119"/>
                    <a:pt x="133" y="120"/>
                  </a:cubicBezTo>
                  <a:cubicBezTo>
                    <a:pt x="137" y="123"/>
                    <a:pt x="140" y="125"/>
                    <a:pt x="144" y="128"/>
                  </a:cubicBezTo>
                  <a:cubicBezTo>
                    <a:pt x="145" y="129"/>
                    <a:pt x="146" y="129"/>
                    <a:pt x="147" y="130"/>
                  </a:cubicBezTo>
                  <a:cubicBezTo>
                    <a:pt x="148" y="131"/>
                    <a:pt x="148" y="132"/>
                    <a:pt x="149" y="133"/>
                  </a:cubicBezTo>
                  <a:cubicBezTo>
                    <a:pt x="149" y="134"/>
                    <a:pt x="149" y="135"/>
                    <a:pt x="149" y="13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49" y="138"/>
                    <a:pt x="148" y="139"/>
                    <a:pt x="147" y="140"/>
                  </a:cubicBezTo>
                  <a:cubicBezTo>
                    <a:pt x="146" y="140"/>
                    <a:pt x="145" y="141"/>
                    <a:pt x="144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1"/>
                    <a:pt x="141" y="141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4" y="138"/>
                    <a:pt x="132" y="136"/>
                    <a:pt x="126" y="133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7" y="132"/>
                    <a:pt x="127" y="131"/>
                    <a:pt x="128" y="129"/>
                  </a:cubicBezTo>
                  <a:cubicBezTo>
                    <a:pt x="128" y="128"/>
                    <a:pt x="129" y="126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3"/>
                    <a:pt x="128" y="121"/>
                    <a:pt x="127" y="119"/>
                  </a:cubicBezTo>
                  <a:cubicBezTo>
                    <a:pt x="126" y="118"/>
                    <a:pt x="125" y="117"/>
                    <a:pt x="123" y="116"/>
                  </a:cubicBezTo>
                  <a:cubicBezTo>
                    <a:pt x="122" y="115"/>
                    <a:pt x="120" y="115"/>
                    <a:pt x="119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8" y="115"/>
                    <a:pt x="118" y="115"/>
                    <a:pt x="117" y="115"/>
                  </a:cubicBezTo>
                  <a:cubicBezTo>
                    <a:pt x="118" y="113"/>
                    <a:pt x="118" y="112"/>
                    <a:pt x="118" y="110"/>
                  </a:cubicBezTo>
                  <a:cubicBezTo>
                    <a:pt x="118" y="109"/>
                    <a:pt x="118" y="108"/>
                    <a:pt x="118" y="108"/>
                  </a:cubicBezTo>
                  <a:cubicBezTo>
                    <a:pt x="117" y="104"/>
                    <a:pt x="114" y="101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7" y="100"/>
                    <a:pt x="106" y="100"/>
                    <a:pt x="105" y="101"/>
                  </a:cubicBezTo>
                  <a:cubicBezTo>
                    <a:pt x="104" y="99"/>
                    <a:pt x="103" y="98"/>
                    <a:pt x="102" y="96"/>
                  </a:cubicBezTo>
                  <a:cubicBezTo>
                    <a:pt x="101" y="95"/>
                    <a:pt x="99" y="94"/>
                    <a:pt x="98" y="93"/>
                  </a:cubicBezTo>
                  <a:cubicBezTo>
                    <a:pt x="97" y="92"/>
                    <a:pt x="96" y="92"/>
                    <a:pt x="94" y="92"/>
                  </a:cubicBezTo>
                  <a:cubicBezTo>
                    <a:pt x="92" y="92"/>
                    <a:pt x="90" y="93"/>
                    <a:pt x="88" y="95"/>
                  </a:cubicBezTo>
                  <a:cubicBezTo>
                    <a:pt x="87" y="93"/>
                    <a:pt x="86" y="91"/>
                    <a:pt x="85" y="90"/>
                  </a:cubicBezTo>
                  <a:cubicBezTo>
                    <a:pt x="83" y="89"/>
                    <a:pt x="81" y="88"/>
                    <a:pt x="79" y="88"/>
                  </a:cubicBezTo>
                  <a:cubicBezTo>
                    <a:pt x="79" y="88"/>
                    <a:pt x="78" y="88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6" y="89"/>
                    <a:pt x="75" y="90"/>
                    <a:pt x="74" y="91"/>
                  </a:cubicBezTo>
                  <a:cubicBezTo>
                    <a:pt x="73" y="92"/>
                    <a:pt x="72" y="94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moveTo>
                    <a:pt x="83" y="53"/>
                  </a:moveTo>
                  <a:cubicBezTo>
                    <a:pt x="81" y="53"/>
                    <a:pt x="79" y="52"/>
                    <a:pt x="77" y="52"/>
                  </a:cubicBezTo>
                  <a:cubicBezTo>
                    <a:pt x="76" y="51"/>
                    <a:pt x="76" y="51"/>
                    <a:pt x="75" y="50"/>
                  </a:cubicBezTo>
                  <a:cubicBezTo>
                    <a:pt x="75" y="50"/>
                    <a:pt x="75" y="49"/>
                    <a:pt x="75" y="48"/>
                  </a:cubicBezTo>
                  <a:cubicBezTo>
                    <a:pt x="75" y="47"/>
                    <a:pt x="75" y="46"/>
                    <a:pt x="76" y="45"/>
                  </a:cubicBezTo>
                  <a:cubicBezTo>
                    <a:pt x="81" y="41"/>
                    <a:pt x="85" y="38"/>
                    <a:pt x="88" y="34"/>
                  </a:cubicBezTo>
                  <a:cubicBezTo>
                    <a:pt x="90" y="32"/>
                    <a:pt x="92" y="30"/>
                    <a:pt x="94" y="29"/>
                  </a:cubicBezTo>
                  <a:cubicBezTo>
                    <a:pt x="95" y="28"/>
                    <a:pt x="97" y="27"/>
                    <a:pt x="99" y="26"/>
                  </a:cubicBezTo>
                  <a:cubicBezTo>
                    <a:pt x="108" y="24"/>
                    <a:pt x="117" y="22"/>
                    <a:pt x="125" y="22"/>
                  </a:cubicBezTo>
                  <a:cubicBezTo>
                    <a:pt x="136" y="22"/>
                    <a:pt x="147" y="24"/>
                    <a:pt x="157" y="28"/>
                  </a:cubicBezTo>
                  <a:cubicBezTo>
                    <a:pt x="162" y="31"/>
                    <a:pt x="168" y="33"/>
                    <a:pt x="174" y="34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5" y="34"/>
                    <a:pt x="176" y="34"/>
                    <a:pt x="176" y="34"/>
                  </a:cubicBezTo>
                  <a:cubicBezTo>
                    <a:pt x="182" y="34"/>
                    <a:pt x="188" y="32"/>
                    <a:pt x="192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7" y="34"/>
                    <a:pt x="201" y="41"/>
                    <a:pt x="204" y="48"/>
                  </a:cubicBezTo>
                  <a:cubicBezTo>
                    <a:pt x="207" y="56"/>
                    <a:pt x="209" y="65"/>
                    <a:pt x="210" y="74"/>
                  </a:cubicBezTo>
                  <a:cubicBezTo>
                    <a:pt x="204" y="77"/>
                    <a:pt x="198" y="79"/>
                    <a:pt x="193" y="82"/>
                  </a:cubicBezTo>
                  <a:cubicBezTo>
                    <a:pt x="180" y="72"/>
                    <a:pt x="166" y="63"/>
                    <a:pt x="151" y="56"/>
                  </a:cubicBezTo>
                  <a:cubicBezTo>
                    <a:pt x="148" y="55"/>
                    <a:pt x="144" y="53"/>
                    <a:pt x="141" y="51"/>
                  </a:cubicBezTo>
                  <a:cubicBezTo>
                    <a:pt x="137" y="48"/>
                    <a:pt x="134" y="44"/>
                    <a:pt x="131" y="40"/>
                  </a:cubicBezTo>
                  <a:cubicBezTo>
                    <a:pt x="131" y="39"/>
                    <a:pt x="130" y="39"/>
                    <a:pt x="129" y="39"/>
                  </a:cubicBezTo>
                  <a:cubicBezTo>
                    <a:pt x="127" y="38"/>
                    <a:pt x="125" y="37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17" y="37"/>
                    <a:pt x="111" y="40"/>
                    <a:pt x="106" y="42"/>
                  </a:cubicBezTo>
                  <a:cubicBezTo>
                    <a:pt x="99" y="46"/>
                    <a:pt x="93" y="51"/>
                    <a:pt x="87" y="52"/>
                  </a:cubicBezTo>
                  <a:cubicBezTo>
                    <a:pt x="86" y="53"/>
                    <a:pt x="85" y="53"/>
                    <a:pt x="83" y="53"/>
                  </a:cubicBezTo>
                  <a:moveTo>
                    <a:pt x="38" y="85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38" y="83"/>
                    <a:pt x="38" y="83"/>
                  </a:cubicBezTo>
                  <a:cubicBezTo>
                    <a:pt x="38" y="81"/>
                    <a:pt x="38" y="80"/>
                    <a:pt x="38" y="79"/>
                  </a:cubicBezTo>
                  <a:cubicBezTo>
                    <a:pt x="38" y="60"/>
                    <a:pt x="44" y="42"/>
                    <a:pt x="54" y="27"/>
                  </a:cubicBezTo>
                  <a:cubicBezTo>
                    <a:pt x="56" y="25"/>
                    <a:pt x="57" y="23"/>
                    <a:pt x="59" y="23"/>
                  </a:cubicBezTo>
                  <a:cubicBezTo>
                    <a:pt x="59" y="22"/>
                    <a:pt x="60" y="22"/>
                    <a:pt x="61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4"/>
                    <a:pt x="64" y="24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59" y="28"/>
                    <a:pt x="59" y="28"/>
                  </a:cubicBezTo>
                  <a:cubicBezTo>
                    <a:pt x="58" y="29"/>
                    <a:pt x="58" y="29"/>
                    <a:pt x="57" y="30"/>
                  </a:cubicBezTo>
                  <a:cubicBezTo>
                    <a:pt x="46" y="43"/>
                    <a:pt x="40" y="61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41" y="80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2"/>
                    <a:pt x="41" y="83"/>
                    <a:pt x="40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5"/>
                    <a:pt x="38" y="85"/>
                  </a:cubicBezTo>
                  <a:moveTo>
                    <a:pt x="189" y="24"/>
                  </a:moveTo>
                  <a:cubicBezTo>
                    <a:pt x="189" y="24"/>
                    <a:pt x="189" y="24"/>
                    <a:pt x="189" y="23"/>
                  </a:cubicBezTo>
                  <a:cubicBezTo>
                    <a:pt x="189" y="22"/>
                    <a:pt x="189" y="21"/>
                    <a:pt x="190" y="20"/>
                  </a:cubicBezTo>
                  <a:cubicBezTo>
                    <a:pt x="190" y="19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8"/>
                    <a:pt x="193" y="18"/>
                    <a:pt x="195" y="19"/>
                  </a:cubicBezTo>
                  <a:cubicBezTo>
                    <a:pt x="201" y="22"/>
                    <a:pt x="211" y="34"/>
                    <a:pt x="218" y="65"/>
                  </a:cubicBezTo>
                  <a:cubicBezTo>
                    <a:pt x="219" y="67"/>
                    <a:pt x="219" y="69"/>
                    <a:pt x="219" y="71"/>
                  </a:cubicBezTo>
                  <a:cubicBezTo>
                    <a:pt x="219" y="74"/>
                    <a:pt x="219" y="77"/>
                    <a:pt x="218" y="79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17" y="80"/>
                    <a:pt x="216" y="81"/>
                    <a:pt x="216" y="81"/>
                  </a:cubicBezTo>
                  <a:cubicBezTo>
                    <a:pt x="215" y="81"/>
                    <a:pt x="214" y="81"/>
                    <a:pt x="214" y="81"/>
                  </a:cubicBezTo>
                  <a:cubicBezTo>
                    <a:pt x="213" y="81"/>
                    <a:pt x="213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1" y="80"/>
                    <a:pt x="211" y="80"/>
                    <a:pt x="210" y="79"/>
                  </a:cubicBezTo>
                  <a:cubicBezTo>
                    <a:pt x="211" y="79"/>
                    <a:pt x="212" y="79"/>
                    <a:pt x="213" y="78"/>
                  </a:cubicBezTo>
                  <a:cubicBezTo>
                    <a:pt x="213" y="78"/>
                    <a:pt x="213" y="78"/>
                    <a:pt x="213" y="78"/>
                  </a:cubicBezTo>
                  <a:cubicBezTo>
                    <a:pt x="214" y="78"/>
                    <a:pt x="215" y="77"/>
                    <a:pt x="215" y="76"/>
                  </a:cubicBezTo>
                  <a:cubicBezTo>
                    <a:pt x="214" y="66"/>
                    <a:pt x="212" y="56"/>
                    <a:pt x="208" y="46"/>
                  </a:cubicBezTo>
                  <a:cubicBezTo>
                    <a:pt x="205" y="38"/>
                    <a:pt x="201" y="30"/>
                    <a:pt x="194" y="24"/>
                  </a:cubicBezTo>
                  <a:cubicBezTo>
                    <a:pt x="194" y="23"/>
                    <a:pt x="193" y="23"/>
                    <a:pt x="193" y="23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1" y="23"/>
                    <a:pt x="190" y="23"/>
                    <a:pt x="190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89" y="24"/>
                    <a:pt x="189" y="24"/>
                    <a:pt x="189" y="24"/>
                  </a:cubicBezTo>
                  <a:moveTo>
                    <a:pt x="192" y="13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13"/>
                    <a:pt x="192" y="13"/>
                    <a:pt x="192" y="13"/>
                  </a:cubicBezTo>
                  <a:moveTo>
                    <a:pt x="219" y="0"/>
                  </a:moveTo>
                  <a:cubicBezTo>
                    <a:pt x="219" y="0"/>
                    <a:pt x="218" y="0"/>
                    <a:pt x="218" y="0"/>
                  </a:cubicBezTo>
                  <a:cubicBezTo>
                    <a:pt x="217" y="1"/>
                    <a:pt x="215" y="2"/>
                    <a:pt x="212" y="3"/>
                  </a:cubicBezTo>
                  <a:cubicBezTo>
                    <a:pt x="208" y="5"/>
                    <a:pt x="202" y="8"/>
                    <a:pt x="198" y="9"/>
                  </a:cubicBezTo>
                  <a:cubicBezTo>
                    <a:pt x="196" y="10"/>
                    <a:pt x="194" y="11"/>
                    <a:pt x="193" y="12"/>
                  </a:cubicBezTo>
                  <a:cubicBezTo>
                    <a:pt x="192" y="12"/>
                    <a:pt x="191" y="12"/>
                    <a:pt x="191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4"/>
                    <a:pt x="186" y="16"/>
                    <a:pt x="185" y="18"/>
                  </a:cubicBezTo>
                  <a:cubicBezTo>
                    <a:pt x="185" y="19"/>
                    <a:pt x="184" y="21"/>
                    <a:pt x="184" y="23"/>
                  </a:cubicBezTo>
                  <a:cubicBezTo>
                    <a:pt x="184" y="24"/>
                    <a:pt x="185" y="25"/>
                    <a:pt x="185" y="26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2" y="28"/>
                    <a:pt x="179" y="29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9"/>
                    <a:pt x="175" y="29"/>
                    <a:pt x="175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9" y="29"/>
                    <a:pt x="164" y="26"/>
                    <a:pt x="159" y="24"/>
                  </a:cubicBezTo>
                  <a:cubicBezTo>
                    <a:pt x="148" y="20"/>
                    <a:pt x="137" y="18"/>
                    <a:pt x="125" y="18"/>
                  </a:cubicBezTo>
                  <a:cubicBezTo>
                    <a:pt x="116" y="18"/>
                    <a:pt x="107" y="19"/>
                    <a:pt x="98" y="22"/>
                  </a:cubicBezTo>
                  <a:cubicBezTo>
                    <a:pt x="96" y="23"/>
                    <a:pt x="93" y="23"/>
                    <a:pt x="91" y="25"/>
                  </a:cubicBezTo>
                  <a:cubicBezTo>
                    <a:pt x="89" y="27"/>
                    <a:pt x="87" y="29"/>
                    <a:pt x="85" y="31"/>
                  </a:cubicBezTo>
                  <a:cubicBezTo>
                    <a:pt x="84" y="31"/>
                    <a:pt x="84" y="31"/>
                    <a:pt x="84" y="3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8" y="30"/>
                    <a:pt x="73" y="29"/>
                    <a:pt x="68" y="28"/>
                  </a:cubicBezTo>
                  <a:cubicBezTo>
                    <a:pt x="68" y="27"/>
                    <a:pt x="68" y="26"/>
                    <a:pt x="68" y="26"/>
                  </a:cubicBezTo>
                  <a:cubicBezTo>
                    <a:pt x="68" y="24"/>
                    <a:pt x="68" y="22"/>
                    <a:pt x="67" y="20"/>
                  </a:cubicBezTo>
                  <a:cubicBezTo>
                    <a:pt x="66" y="20"/>
                    <a:pt x="66" y="19"/>
                    <a:pt x="65" y="19"/>
                  </a:cubicBezTo>
                  <a:cubicBezTo>
                    <a:pt x="65" y="18"/>
                    <a:pt x="65" y="18"/>
                    <a:pt x="64" y="17"/>
                  </a:cubicBezTo>
                  <a:cubicBezTo>
                    <a:pt x="64" y="17"/>
                    <a:pt x="62" y="16"/>
                    <a:pt x="61" y="15"/>
                  </a:cubicBezTo>
                  <a:cubicBezTo>
                    <a:pt x="55" y="12"/>
                    <a:pt x="46" y="7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8" y="4"/>
                    <a:pt x="37" y="4"/>
                    <a:pt x="37" y="5"/>
                  </a:cubicBezTo>
                  <a:cubicBezTo>
                    <a:pt x="36" y="6"/>
                    <a:pt x="36" y="7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0"/>
                    <a:pt x="47" y="13"/>
                    <a:pt x="52" y="16"/>
                  </a:cubicBezTo>
                  <a:cubicBezTo>
                    <a:pt x="53" y="17"/>
                    <a:pt x="55" y="18"/>
                    <a:pt x="56" y="18"/>
                  </a:cubicBezTo>
                  <a:cubicBezTo>
                    <a:pt x="53" y="20"/>
                    <a:pt x="52" y="22"/>
                    <a:pt x="50" y="24"/>
                  </a:cubicBezTo>
                  <a:cubicBezTo>
                    <a:pt x="40" y="39"/>
                    <a:pt x="34" y="56"/>
                    <a:pt x="3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3"/>
                    <a:pt x="33" y="73"/>
                    <a:pt x="32" y="73"/>
                  </a:cubicBezTo>
                  <a:cubicBezTo>
                    <a:pt x="32" y="73"/>
                    <a:pt x="32" y="73"/>
                    <a:pt x="31" y="73"/>
                  </a:cubicBezTo>
                  <a:cubicBezTo>
                    <a:pt x="28" y="76"/>
                    <a:pt x="26" y="80"/>
                    <a:pt x="23" y="84"/>
                  </a:cubicBezTo>
                  <a:cubicBezTo>
                    <a:pt x="22" y="84"/>
                    <a:pt x="21" y="83"/>
                    <a:pt x="20" y="83"/>
                  </a:cubicBezTo>
                  <a:cubicBezTo>
                    <a:pt x="23" y="78"/>
                    <a:pt x="26" y="74"/>
                    <a:pt x="30" y="70"/>
                  </a:cubicBezTo>
                  <a:cubicBezTo>
                    <a:pt x="30" y="70"/>
                    <a:pt x="30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68"/>
                    <a:pt x="28" y="68"/>
                    <a:pt x="28" y="69"/>
                  </a:cubicBezTo>
                  <a:cubicBezTo>
                    <a:pt x="24" y="73"/>
                    <a:pt x="21" y="77"/>
                    <a:pt x="18" y="81"/>
                  </a:cubicBezTo>
                  <a:cubicBezTo>
                    <a:pt x="17" y="81"/>
                    <a:pt x="16" y="81"/>
                    <a:pt x="16" y="80"/>
                  </a:cubicBezTo>
                  <a:cubicBezTo>
                    <a:pt x="18" y="77"/>
                    <a:pt x="21" y="73"/>
                    <a:pt x="24" y="69"/>
                  </a:cubicBezTo>
                  <a:cubicBezTo>
                    <a:pt x="24" y="68"/>
                    <a:pt x="24" y="68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2" y="67"/>
                    <a:pt x="22" y="67"/>
                    <a:pt x="22" y="68"/>
                  </a:cubicBezTo>
                  <a:cubicBezTo>
                    <a:pt x="19" y="72"/>
                    <a:pt x="16" y="75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78"/>
                    <a:pt x="13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2"/>
                    <a:pt x="18" y="68"/>
                    <a:pt x="21" y="63"/>
                  </a:cubicBezTo>
                  <a:cubicBezTo>
                    <a:pt x="22" y="63"/>
                    <a:pt x="22" y="62"/>
                    <a:pt x="21" y="62"/>
                  </a:cubicBezTo>
                  <a:cubicBezTo>
                    <a:pt x="21" y="62"/>
                    <a:pt x="21" y="61"/>
                    <a:pt x="20" y="61"/>
                  </a:cubicBezTo>
                  <a:cubicBezTo>
                    <a:pt x="20" y="61"/>
                    <a:pt x="20" y="62"/>
                    <a:pt x="19" y="62"/>
                  </a:cubicBezTo>
                  <a:cubicBezTo>
                    <a:pt x="16" y="66"/>
                    <a:pt x="13" y="71"/>
                    <a:pt x="10" y="75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9" y="71"/>
                    <a:pt x="12" y="66"/>
                    <a:pt x="15" y="62"/>
                  </a:cubicBezTo>
                  <a:cubicBezTo>
                    <a:pt x="16" y="61"/>
                    <a:pt x="16" y="61"/>
                    <a:pt x="16" y="60"/>
                  </a:cubicBezTo>
                  <a:cubicBezTo>
                    <a:pt x="17" y="60"/>
                    <a:pt x="16" y="59"/>
                    <a:pt x="16" y="59"/>
                  </a:cubicBezTo>
                  <a:cubicBezTo>
                    <a:pt x="16" y="58"/>
                    <a:pt x="15" y="58"/>
                    <a:pt x="15" y="58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0" y="65"/>
                    <a:pt x="7" y="69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67"/>
                    <a:pt x="9" y="62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0" y="55"/>
                    <a:pt x="10" y="55"/>
                  </a:cubicBezTo>
                  <a:cubicBezTo>
                    <a:pt x="10" y="55"/>
                    <a:pt x="9" y="55"/>
                    <a:pt x="9" y="55"/>
                  </a:cubicBezTo>
                  <a:cubicBezTo>
                    <a:pt x="9" y="55"/>
                    <a:pt x="9" y="56"/>
                    <a:pt x="9" y="57"/>
                  </a:cubicBezTo>
                  <a:cubicBezTo>
                    <a:pt x="6" y="62"/>
                    <a:pt x="4" y="67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1" y="83"/>
                    <a:pt x="17" y="87"/>
                    <a:pt x="26" y="91"/>
                  </a:cubicBezTo>
                  <a:cubicBezTo>
                    <a:pt x="27" y="91"/>
                    <a:pt x="28" y="92"/>
                    <a:pt x="30" y="93"/>
                  </a:cubicBezTo>
                  <a:cubicBezTo>
                    <a:pt x="31" y="94"/>
                    <a:pt x="32" y="94"/>
                    <a:pt x="33" y="94"/>
                  </a:cubicBezTo>
                  <a:cubicBezTo>
                    <a:pt x="34" y="95"/>
                    <a:pt x="35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8" y="95"/>
                    <a:pt x="41" y="94"/>
                    <a:pt x="44" y="92"/>
                  </a:cubicBezTo>
                  <a:cubicBezTo>
                    <a:pt x="46" y="91"/>
                    <a:pt x="49" y="88"/>
                    <a:pt x="52" y="84"/>
                  </a:cubicBezTo>
                  <a:cubicBezTo>
                    <a:pt x="59" y="88"/>
                    <a:pt x="65" y="94"/>
                    <a:pt x="69" y="100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8" y="104"/>
                    <a:pt x="68" y="105"/>
                  </a:cubicBezTo>
                  <a:cubicBezTo>
                    <a:pt x="67" y="106"/>
                    <a:pt x="67" y="107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1"/>
                    <a:pt x="68" y="113"/>
                    <a:pt x="69" y="114"/>
                  </a:cubicBezTo>
                  <a:cubicBezTo>
                    <a:pt x="70" y="116"/>
                    <a:pt x="71" y="117"/>
                    <a:pt x="73" y="117"/>
                  </a:cubicBezTo>
                  <a:cubicBezTo>
                    <a:pt x="74" y="117"/>
                    <a:pt x="74" y="117"/>
                    <a:pt x="75" y="117"/>
                  </a:cubicBezTo>
                  <a:cubicBezTo>
                    <a:pt x="76" y="117"/>
                    <a:pt x="77" y="117"/>
                    <a:pt x="78" y="117"/>
                  </a:cubicBezTo>
                  <a:cubicBezTo>
                    <a:pt x="78" y="119"/>
                    <a:pt x="78" y="120"/>
                    <a:pt x="79" y="122"/>
                  </a:cubicBezTo>
                  <a:cubicBezTo>
                    <a:pt x="79" y="123"/>
                    <a:pt x="79" y="124"/>
                    <a:pt x="80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1" y="126"/>
                    <a:pt x="83" y="127"/>
                    <a:pt x="84" y="128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90" y="129"/>
                    <a:pt x="92" y="128"/>
                    <a:pt x="93" y="128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9"/>
                    <a:pt x="94" y="131"/>
                    <a:pt x="95" y="132"/>
                  </a:cubicBezTo>
                  <a:cubicBezTo>
                    <a:pt x="97" y="135"/>
                    <a:pt x="100" y="138"/>
                    <a:pt x="104" y="138"/>
                  </a:cubicBezTo>
                  <a:cubicBezTo>
                    <a:pt x="104" y="138"/>
                    <a:pt x="105" y="138"/>
                    <a:pt x="105" y="138"/>
                  </a:cubicBezTo>
                  <a:cubicBezTo>
                    <a:pt x="105" y="138"/>
                    <a:pt x="106" y="137"/>
                    <a:pt x="107" y="137"/>
                  </a:cubicBezTo>
                  <a:cubicBezTo>
                    <a:pt x="107" y="139"/>
                    <a:pt x="108" y="141"/>
                    <a:pt x="110" y="142"/>
                  </a:cubicBezTo>
                  <a:cubicBezTo>
                    <a:pt x="112" y="144"/>
                    <a:pt x="114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8" y="144"/>
                    <a:pt x="121" y="143"/>
                    <a:pt x="122" y="140"/>
                  </a:cubicBezTo>
                  <a:cubicBezTo>
                    <a:pt x="123" y="139"/>
                    <a:pt x="124" y="138"/>
                    <a:pt x="124" y="137"/>
                  </a:cubicBezTo>
                  <a:cubicBezTo>
                    <a:pt x="129" y="141"/>
                    <a:pt x="132" y="143"/>
                    <a:pt x="138" y="145"/>
                  </a:cubicBezTo>
                  <a:cubicBezTo>
                    <a:pt x="140" y="145"/>
                    <a:pt x="141" y="146"/>
                    <a:pt x="143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6" y="145"/>
                    <a:pt x="148" y="145"/>
                    <a:pt x="150" y="144"/>
                  </a:cubicBezTo>
                  <a:cubicBezTo>
                    <a:pt x="152" y="142"/>
                    <a:pt x="153" y="140"/>
                    <a:pt x="154" y="138"/>
                  </a:cubicBezTo>
                  <a:cubicBezTo>
                    <a:pt x="154" y="137"/>
                    <a:pt x="154" y="136"/>
                    <a:pt x="154" y="135"/>
                  </a:cubicBezTo>
                  <a:cubicBezTo>
                    <a:pt x="154" y="135"/>
                    <a:pt x="154" y="134"/>
                    <a:pt x="154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63" y="135"/>
                    <a:pt x="167" y="133"/>
                    <a:pt x="169" y="130"/>
                  </a:cubicBezTo>
                  <a:cubicBezTo>
                    <a:pt x="170" y="129"/>
                    <a:pt x="171" y="128"/>
                    <a:pt x="172" y="126"/>
                  </a:cubicBezTo>
                  <a:cubicBezTo>
                    <a:pt x="172" y="125"/>
                    <a:pt x="172" y="124"/>
                    <a:pt x="172" y="122"/>
                  </a:cubicBezTo>
                  <a:cubicBezTo>
                    <a:pt x="173" y="122"/>
                    <a:pt x="174" y="123"/>
                    <a:pt x="175" y="123"/>
                  </a:cubicBezTo>
                  <a:cubicBezTo>
                    <a:pt x="178" y="123"/>
                    <a:pt x="180" y="122"/>
                    <a:pt x="183" y="120"/>
                  </a:cubicBezTo>
                  <a:cubicBezTo>
                    <a:pt x="187" y="118"/>
                    <a:pt x="190" y="114"/>
                    <a:pt x="190" y="109"/>
                  </a:cubicBezTo>
                  <a:cubicBezTo>
                    <a:pt x="190" y="109"/>
                    <a:pt x="191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3" y="110"/>
                    <a:pt x="193" y="110"/>
                  </a:cubicBezTo>
                  <a:cubicBezTo>
                    <a:pt x="197" y="110"/>
                    <a:pt x="201" y="107"/>
                    <a:pt x="203" y="104"/>
                  </a:cubicBezTo>
                  <a:cubicBezTo>
                    <a:pt x="205" y="102"/>
                    <a:pt x="205" y="100"/>
                    <a:pt x="205" y="97"/>
                  </a:cubicBezTo>
                  <a:cubicBezTo>
                    <a:pt x="205" y="95"/>
                    <a:pt x="205" y="93"/>
                    <a:pt x="203" y="91"/>
                  </a:cubicBezTo>
                  <a:cubicBezTo>
                    <a:pt x="202" y="89"/>
                    <a:pt x="200" y="87"/>
                    <a:pt x="199" y="86"/>
                  </a:cubicBezTo>
                  <a:cubicBezTo>
                    <a:pt x="198" y="86"/>
                    <a:pt x="198" y="85"/>
                    <a:pt x="197" y="85"/>
                  </a:cubicBezTo>
                  <a:cubicBezTo>
                    <a:pt x="198" y="84"/>
                    <a:pt x="199" y="84"/>
                    <a:pt x="200" y="84"/>
                  </a:cubicBezTo>
                  <a:cubicBezTo>
                    <a:pt x="201" y="85"/>
                    <a:pt x="203" y="87"/>
                    <a:pt x="206" y="89"/>
                  </a:cubicBezTo>
                  <a:cubicBezTo>
                    <a:pt x="209" y="91"/>
                    <a:pt x="212" y="93"/>
                    <a:pt x="215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6" y="93"/>
                    <a:pt x="217" y="93"/>
                    <a:pt x="217" y="93"/>
                  </a:cubicBezTo>
                  <a:cubicBezTo>
                    <a:pt x="218" y="93"/>
                    <a:pt x="220" y="92"/>
                    <a:pt x="221" y="91"/>
                  </a:cubicBezTo>
                  <a:cubicBezTo>
                    <a:pt x="223" y="90"/>
                    <a:pt x="224" y="90"/>
                    <a:pt x="224" y="90"/>
                  </a:cubicBezTo>
                  <a:cubicBezTo>
                    <a:pt x="234" y="85"/>
                    <a:pt x="241" y="81"/>
                    <a:pt x="251" y="76"/>
                  </a:cubicBezTo>
                  <a:cubicBezTo>
                    <a:pt x="251" y="76"/>
                    <a:pt x="252" y="75"/>
                    <a:pt x="252" y="74"/>
                  </a:cubicBezTo>
                  <a:cubicBezTo>
                    <a:pt x="255" y="68"/>
                    <a:pt x="259" y="62"/>
                    <a:pt x="262" y="55"/>
                  </a:cubicBezTo>
                  <a:cubicBezTo>
                    <a:pt x="262" y="55"/>
                    <a:pt x="262" y="54"/>
                    <a:pt x="261" y="54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0" y="53"/>
                    <a:pt x="260" y="54"/>
                    <a:pt x="260" y="54"/>
                  </a:cubicBezTo>
                  <a:cubicBezTo>
                    <a:pt x="257" y="60"/>
                    <a:pt x="254" y="66"/>
                    <a:pt x="251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49" y="71"/>
                    <a:pt x="249" y="71"/>
                    <a:pt x="249" y="72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67"/>
                    <a:pt x="253" y="63"/>
                    <a:pt x="255" y="58"/>
                  </a:cubicBezTo>
                  <a:cubicBezTo>
                    <a:pt x="255" y="57"/>
                    <a:pt x="255" y="57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56"/>
                    <a:pt x="253" y="57"/>
                    <a:pt x="253" y="57"/>
                  </a:cubicBezTo>
                  <a:cubicBezTo>
                    <a:pt x="250" y="63"/>
                    <a:pt x="247" y="68"/>
                    <a:pt x="244" y="74"/>
                  </a:cubicBezTo>
                  <a:cubicBezTo>
                    <a:pt x="244" y="74"/>
                    <a:pt x="243" y="74"/>
                    <a:pt x="242" y="75"/>
                  </a:cubicBezTo>
                  <a:cubicBezTo>
                    <a:pt x="246" y="69"/>
                    <a:pt x="248" y="63"/>
                    <a:pt x="251" y="56"/>
                  </a:cubicBezTo>
                  <a:cubicBezTo>
                    <a:pt x="251" y="55"/>
                    <a:pt x="251" y="55"/>
                    <a:pt x="250" y="54"/>
                  </a:cubicBezTo>
                  <a:cubicBezTo>
                    <a:pt x="250" y="54"/>
                    <a:pt x="250" y="54"/>
                    <a:pt x="250" y="54"/>
                  </a:cubicBezTo>
                  <a:cubicBezTo>
                    <a:pt x="249" y="54"/>
                    <a:pt x="249" y="55"/>
                    <a:pt x="249" y="55"/>
                  </a:cubicBezTo>
                  <a:cubicBezTo>
                    <a:pt x="246" y="63"/>
                    <a:pt x="242" y="70"/>
                    <a:pt x="238" y="77"/>
                  </a:cubicBezTo>
                  <a:cubicBezTo>
                    <a:pt x="237" y="77"/>
                    <a:pt x="236" y="78"/>
                    <a:pt x="235" y="78"/>
                  </a:cubicBezTo>
                  <a:cubicBezTo>
                    <a:pt x="240" y="72"/>
                    <a:pt x="243" y="64"/>
                    <a:pt x="246" y="57"/>
                  </a:cubicBezTo>
                  <a:cubicBezTo>
                    <a:pt x="246" y="56"/>
                    <a:pt x="246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4" y="55"/>
                    <a:pt x="244" y="55"/>
                    <a:pt x="244" y="56"/>
                  </a:cubicBezTo>
                  <a:cubicBezTo>
                    <a:pt x="241" y="64"/>
                    <a:pt x="237" y="72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1" y="81"/>
                    <a:pt x="230" y="81"/>
                    <a:pt x="230" y="81"/>
                  </a:cubicBezTo>
                  <a:cubicBezTo>
                    <a:pt x="234" y="74"/>
                    <a:pt x="238" y="67"/>
                    <a:pt x="241" y="59"/>
                  </a:cubicBezTo>
                  <a:cubicBezTo>
                    <a:pt x="241" y="58"/>
                    <a:pt x="241" y="57"/>
                    <a:pt x="24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39" y="57"/>
                    <a:pt x="239" y="57"/>
                    <a:pt x="239" y="58"/>
                  </a:cubicBezTo>
                  <a:cubicBezTo>
                    <a:pt x="235" y="67"/>
                    <a:pt x="231" y="75"/>
                    <a:pt x="226" y="83"/>
                  </a:cubicBezTo>
                  <a:cubicBezTo>
                    <a:pt x="225" y="84"/>
                    <a:pt x="224" y="84"/>
                    <a:pt x="223" y="85"/>
                  </a:cubicBezTo>
                  <a:cubicBezTo>
                    <a:pt x="227" y="77"/>
                    <a:pt x="232" y="70"/>
                    <a:pt x="235" y="62"/>
                  </a:cubicBezTo>
                  <a:cubicBezTo>
                    <a:pt x="235" y="61"/>
                    <a:pt x="234" y="60"/>
                    <a:pt x="234" y="60"/>
                  </a:cubicBezTo>
                  <a:cubicBezTo>
                    <a:pt x="234" y="60"/>
                    <a:pt x="233" y="60"/>
                    <a:pt x="233" y="60"/>
                  </a:cubicBezTo>
                  <a:cubicBezTo>
                    <a:pt x="233" y="60"/>
                    <a:pt x="232" y="60"/>
                    <a:pt x="232" y="61"/>
                  </a:cubicBezTo>
                  <a:cubicBezTo>
                    <a:pt x="230" y="70"/>
                    <a:pt x="224" y="77"/>
                    <a:pt x="220" y="86"/>
                  </a:cubicBezTo>
                  <a:cubicBezTo>
                    <a:pt x="220" y="87"/>
                    <a:pt x="219" y="87"/>
                    <a:pt x="219" y="87"/>
                  </a:cubicBezTo>
                  <a:cubicBezTo>
                    <a:pt x="218" y="87"/>
                    <a:pt x="217" y="88"/>
                    <a:pt x="216" y="8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6" y="87"/>
                    <a:pt x="217" y="86"/>
                    <a:pt x="218" y="85"/>
                  </a:cubicBezTo>
                  <a:cubicBezTo>
                    <a:pt x="218" y="85"/>
                    <a:pt x="219" y="85"/>
                    <a:pt x="220" y="84"/>
                  </a:cubicBezTo>
                  <a:cubicBezTo>
                    <a:pt x="221" y="83"/>
                    <a:pt x="222" y="82"/>
                    <a:pt x="222" y="81"/>
                  </a:cubicBezTo>
                  <a:cubicBezTo>
                    <a:pt x="223" y="78"/>
                    <a:pt x="224" y="75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5" y="70"/>
                    <a:pt x="226" y="67"/>
                    <a:pt x="227" y="64"/>
                  </a:cubicBezTo>
                  <a:cubicBezTo>
                    <a:pt x="227" y="64"/>
                    <a:pt x="227" y="63"/>
                    <a:pt x="226" y="63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6" y="63"/>
                    <a:pt x="225" y="63"/>
                    <a:pt x="225" y="64"/>
                  </a:cubicBezTo>
                  <a:cubicBezTo>
                    <a:pt x="225" y="65"/>
                    <a:pt x="224" y="66"/>
                    <a:pt x="224" y="67"/>
                  </a:cubicBezTo>
                  <a:cubicBezTo>
                    <a:pt x="224" y="66"/>
                    <a:pt x="223" y="65"/>
                    <a:pt x="223" y="64"/>
                  </a:cubicBezTo>
                  <a:cubicBezTo>
                    <a:pt x="218" y="43"/>
                    <a:pt x="212" y="30"/>
                    <a:pt x="206" y="22"/>
                  </a:cubicBezTo>
                  <a:cubicBezTo>
                    <a:pt x="203" y="19"/>
                    <a:pt x="200" y="16"/>
                    <a:pt x="197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200" y="14"/>
                    <a:pt x="203" y="13"/>
                    <a:pt x="206" y="11"/>
                  </a:cubicBezTo>
                  <a:cubicBezTo>
                    <a:pt x="209" y="10"/>
                    <a:pt x="212" y="9"/>
                    <a:pt x="215" y="7"/>
                  </a:cubicBezTo>
                  <a:cubicBezTo>
                    <a:pt x="217" y="6"/>
                    <a:pt x="219" y="5"/>
                    <a:pt x="220" y="4"/>
                  </a:cubicBezTo>
                  <a:cubicBezTo>
                    <a:pt x="222" y="4"/>
                    <a:pt x="222" y="2"/>
                    <a:pt x="221" y="1"/>
                  </a:cubicBezTo>
                  <a:cubicBezTo>
                    <a:pt x="221" y="0"/>
                    <a:pt x="220" y="0"/>
                    <a:pt x="2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1" name="Rectangle 839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2" name="Rectangle 840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3" name="Freeform 841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4" name="Freeform 842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5" name="Freeform 843"/>
            <p:cNvSpPr>
              <a:spLocks noEditPoints="1"/>
            </p:cNvSpPr>
            <p:nvPr/>
          </p:nvSpPr>
          <p:spPr bwMode="auto">
            <a:xfrm>
              <a:off x="4993" y="2200"/>
              <a:ext cx="393" cy="533"/>
            </a:xfrm>
            <a:custGeom>
              <a:avLst/>
              <a:gdLst>
                <a:gd name="T0" fmla="*/ 67 w 166"/>
                <a:gd name="T1" fmla="*/ 201 h 225"/>
                <a:gd name="T2" fmla="*/ 50 w 166"/>
                <a:gd name="T3" fmla="*/ 81 h 225"/>
                <a:gd name="T4" fmla="*/ 60 w 166"/>
                <a:gd name="T5" fmla="*/ 211 h 225"/>
                <a:gd name="T6" fmla="*/ 51 w 166"/>
                <a:gd name="T7" fmla="*/ 219 h 225"/>
                <a:gd name="T8" fmla="*/ 18 w 166"/>
                <a:gd name="T9" fmla="*/ 215 h 225"/>
                <a:gd name="T10" fmla="*/ 91 w 166"/>
                <a:gd name="T11" fmla="*/ 85 h 225"/>
                <a:gd name="T12" fmla="*/ 113 w 166"/>
                <a:gd name="T13" fmla="*/ 211 h 225"/>
                <a:gd name="T14" fmla="*/ 104 w 166"/>
                <a:gd name="T15" fmla="*/ 219 h 225"/>
                <a:gd name="T16" fmla="*/ 72 w 166"/>
                <a:gd name="T17" fmla="*/ 215 h 225"/>
                <a:gd name="T18" fmla="*/ 111 w 166"/>
                <a:gd name="T19" fmla="*/ 73 h 225"/>
                <a:gd name="T20" fmla="*/ 117 w 166"/>
                <a:gd name="T21" fmla="*/ 206 h 225"/>
                <a:gd name="T22" fmla="*/ 66 w 166"/>
                <a:gd name="T23" fmla="*/ 75 h 225"/>
                <a:gd name="T24" fmla="*/ 67 w 166"/>
                <a:gd name="T25" fmla="*/ 82 h 225"/>
                <a:gd name="T26" fmla="*/ 14 w 166"/>
                <a:gd name="T27" fmla="*/ 82 h 225"/>
                <a:gd name="T28" fmla="*/ 11 w 166"/>
                <a:gd name="T29" fmla="*/ 78 h 225"/>
                <a:gd name="T30" fmla="*/ 14 w 166"/>
                <a:gd name="T31" fmla="*/ 81 h 225"/>
                <a:gd name="T32" fmla="*/ 72 w 166"/>
                <a:gd name="T33" fmla="*/ 83 h 225"/>
                <a:gd name="T34" fmla="*/ 123 w 166"/>
                <a:gd name="T35" fmla="*/ 20 h 225"/>
                <a:gd name="T36" fmla="*/ 80 w 166"/>
                <a:gd name="T37" fmla="*/ 78 h 225"/>
                <a:gd name="T38" fmla="*/ 133 w 166"/>
                <a:gd name="T39" fmla="*/ 22 h 225"/>
                <a:gd name="T40" fmla="*/ 95 w 166"/>
                <a:gd name="T41" fmla="*/ 74 h 225"/>
                <a:gd name="T42" fmla="*/ 115 w 166"/>
                <a:gd name="T43" fmla="*/ 62 h 225"/>
                <a:gd name="T44" fmla="*/ 107 w 166"/>
                <a:gd name="T45" fmla="*/ 70 h 225"/>
                <a:gd name="T46" fmla="*/ 40 w 166"/>
                <a:gd name="T47" fmla="*/ 75 h 225"/>
                <a:gd name="T48" fmla="*/ 89 w 166"/>
                <a:gd name="T49" fmla="*/ 20 h 225"/>
                <a:gd name="T50" fmla="*/ 57 w 166"/>
                <a:gd name="T51" fmla="*/ 70 h 225"/>
                <a:gd name="T52" fmla="*/ 47 w 166"/>
                <a:gd name="T53" fmla="*/ 78 h 225"/>
                <a:gd name="T54" fmla="*/ 19 w 166"/>
                <a:gd name="T55" fmla="*/ 83 h 225"/>
                <a:gd name="T56" fmla="*/ 70 w 166"/>
                <a:gd name="T57" fmla="*/ 20 h 225"/>
                <a:gd name="T58" fmla="*/ 27 w 166"/>
                <a:gd name="T59" fmla="*/ 78 h 225"/>
                <a:gd name="T60" fmla="*/ 79 w 166"/>
                <a:gd name="T61" fmla="*/ 22 h 225"/>
                <a:gd name="T62" fmla="*/ 45 w 166"/>
                <a:gd name="T63" fmla="*/ 40 h 225"/>
                <a:gd name="T64" fmla="*/ 45 w 166"/>
                <a:gd name="T65" fmla="*/ 40 h 225"/>
                <a:gd name="T66" fmla="*/ 120 w 166"/>
                <a:gd name="T67" fmla="*/ 18 h 225"/>
                <a:gd name="T68" fmla="*/ 118 w 166"/>
                <a:gd name="T69" fmla="*/ 64 h 225"/>
                <a:gd name="T70" fmla="*/ 123 w 166"/>
                <a:gd name="T71" fmla="*/ 197 h 225"/>
                <a:gd name="T72" fmla="*/ 87 w 166"/>
                <a:gd name="T73" fmla="*/ 32 h 225"/>
                <a:gd name="T74" fmla="*/ 5 w 166"/>
                <a:gd name="T75" fmla="*/ 78 h 225"/>
                <a:gd name="T76" fmla="*/ 64 w 166"/>
                <a:gd name="T77" fmla="*/ 6 h 225"/>
                <a:gd name="T78" fmla="*/ 9 w 166"/>
                <a:gd name="T79" fmla="*/ 79 h 225"/>
                <a:gd name="T80" fmla="*/ 59 w 166"/>
                <a:gd name="T81" fmla="*/ 78 h 225"/>
                <a:gd name="T82" fmla="*/ 100 w 166"/>
                <a:gd name="T83" fmla="*/ 23 h 225"/>
                <a:gd name="T84" fmla="*/ 65 w 166"/>
                <a:gd name="T85" fmla="*/ 74 h 225"/>
                <a:gd name="T86" fmla="*/ 118 w 166"/>
                <a:gd name="T87" fmla="*/ 0 h 225"/>
                <a:gd name="T88" fmla="*/ 98 w 166"/>
                <a:gd name="T89" fmla="*/ 7 h 225"/>
                <a:gd name="T90" fmla="*/ 91 w 166"/>
                <a:gd name="T91" fmla="*/ 15 h 225"/>
                <a:gd name="T92" fmla="*/ 79 w 166"/>
                <a:gd name="T93" fmla="*/ 18 h 225"/>
                <a:gd name="T94" fmla="*/ 75 w 166"/>
                <a:gd name="T95" fmla="*/ 17 h 225"/>
                <a:gd name="T96" fmla="*/ 67 w 166"/>
                <a:gd name="T97" fmla="*/ 1 h 225"/>
                <a:gd name="T98" fmla="*/ 2 w 166"/>
                <a:gd name="T99" fmla="*/ 74 h 225"/>
                <a:gd name="T100" fmla="*/ 3 w 166"/>
                <a:gd name="T101" fmla="*/ 81 h 225"/>
                <a:gd name="T102" fmla="*/ 14 w 166"/>
                <a:gd name="T103" fmla="*/ 216 h 225"/>
                <a:gd name="T104" fmla="*/ 40 w 166"/>
                <a:gd name="T105" fmla="*/ 225 h 225"/>
                <a:gd name="T106" fmla="*/ 62 w 166"/>
                <a:gd name="T107" fmla="*/ 217 h 225"/>
                <a:gd name="T108" fmla="*/ 68 w 166"/>
                <a:gd name="T109" fmla="*/ 216 h 225"/>
                <a:gd name="T110" fmla="*/ 68 w 166"/>
                <a:gd name="T111" fmla="*/ 217 h 225"/>
                <a:gd name="T112" fmla="*/ 114 w 166"/>
                <a:gd name="T113" fmla="*/ 217 h 225"/>
                <a:gd name="T114" fmla="*/ 163 w 166"/>
                <a:gd name="T115" fmla="*/ 154 h 225"/>
                <a:gd name="T116" fmla="*/ 149 w 166"/>
                <a:gd name="T117" fmla="*/ 7 h 225"/>
                <a:gd name="T118" fmla="*/ 132 w 166"/>
                <a:gd name="T119" fmla="*/ 18 h 225"/>
                <a:gd name="T120" fmla="*/ 130 w 166"/>
                <a:gd name="T121" fmla="*/ 16 h 225"/>
                <a:gd name="T122" fmla="*/ 123 w 166"/>
                <a:gd name="T123" fmla="*/ 13 h 225"/>
                <a:gd name="T124" fmla="*/ 118 w 166"/>
                <a:gd name="T12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225">
                  <a:moveTo>
                    <a:pt x="63" y="206"/>
                  </a:moveTo>
                  <a:cubicBezTo>
                    <a:pt x="62" y="171"/>
                    <a:pt x="61" y="140"/>
                    <a:pt x="59" y="107"/>
                  </a:cubicBezTo>
                  <a:cubicBezTo>
                    <a:pt x="64" y="138"/>
                    <a:pt x="66" y="169"/>
                    <a:pt x="67" y="200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6" y="202"/>
                    <a:pt x="64" y="204"/>
                    <a:pt x="63" y="206"/>
                  </a:cubicBezTo>
                  <a:moveTo>
                    <a:pt x="22" y="87"/>
                  </a:moveTo>
                  <a:cubicBezTo>
                    <a:pt x="27" y="87"/>
                    <a:pt x="33" y="86"/>
                    <a:pt x="38" y="85"/>
                  </a:cubicBezTo>
                  <a:cubicBezTo>
                    <a:pt x="42" y="84"/>
                    <a:pt x="46" y="83"/>
                    <a:pt x="50" y="81"/>
                  </a:cubicBezTo>
                  <a:cubicBezTo>
                    <a:pt x="51" y="80"/>
                    <a:pt x="53" y="79"/>
                    <a:pt x="54" y="77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6" y="124"/>
                    <a:pt x="57" y="164"/>
                    <a:pt x="59" y="21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59" y="211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7" y="215"/>
                    <a:pt x="54" y="218"/>
                    <a:pt x="51" y="219"/>
                  </a:cubicBezTo>
                  <a:cubicBezTo>
                    <a:pt x="48" y="221"/>
                    <a:pt x="44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32" y="221"/>
                    <a:pt x="24" y="219"/>
                    <a:pt x="18" y="215"/>
                  </a:cubicBezTo>
                  <a:cubicBezTo>
                    <a:pt x="18" y="171"/>
                    <a:pt x="14" y="127"/>
                    <a:pt x="6" y="84"/>
                  </a:cubicBezTo>
                  <a:cubicBezTo>
                    <a:pt x="11" y="86"/>
                    <a:pt x="16" y="87"/>
                    <a:pt x="22" y="87"/>
                  </a:cubicBezTo>
                  <a:moveTo>
                    <a:pt x="75" y="87"/>
                  </a:moveTo>
                  <a:cubicBezTo>
                    <a:pt x="80" y="87"/>
                    <a:pt x="86" y="86"/>
                    <a:pt x="91" y="85"/>
                  </a:cubicBezTo>
                  <a:cubicBezTo>
                    <a:pt x="95" y="84"/>
                    <a:pt x="99" y="83"/>
                    <a:pt x="103" y="81"/>
                  </a:cubicBezTo>
                  <a:cubicBezTo>
                    <a:pt x="104" y="80"/>
                    <a:pt x="106" y="79"/>
                    <a:pt x="107" y="77"/>
                  </a:cubicBezTo>
                  <a:cubicBezTo>
                    <a:pt x="109" y="124"/>
                    <a:pt x="111" y="163"/>
                    <a:pt x="113" y="21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3" y="211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0" y="215"/>
                    <a:pt x="108" y="218"/>
                    <a:pt x="104" y="219"/>
                  </a:cubicBezTo>
                  <a:cubicBezTo>
                    <a:pt x="101" y="221"/>
                    <a:pt x="97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85" y="221"/>
                    <a:pt x="77" y="219"/>
                    <a:pt x="72" y="215"/>
                  </a:cubicBezTo>
                  <a:cubicBezTo>
                    <a:pt x="71" y="171"/>
                    <a:pt x="67" y="127"/>
                    <a:pt x="60" y="84"/>
                  </a:cubicBezTo>
                  <a:cubicBezTo>
                    <a:pt x="64" y="86"/>
                    <a:pt x="70" y="87"/>
                    <a:pt x="75" y="87"/>
                  </a:cubicBezTo>
                  <a:moveTo>
                    <a:pt x="117" y="206"/>
                  </a:moveTo>
                  <a:cubicBezTo>
                    <a:pt x="115" y="159"/>
                    <a:pt x="113" y="120"/>
                    <a:pt x="111" y="7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4" y="116"/>
                    <a:pt x="116" y="158"/>
                    <a:pt x="119" y="202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118" y="204"/>
                    <a:pt x="117" y="205"/>
                    <a:pt x="117" y="206"/>
                  </a:cubicBezTo>
                  <a:moveTo>
                    <a:pt x="66" y="82"/>
                  </a:moveTo>
                  <a:cubicBezTo>
                    <a:pt x="65" y="82"/>
                    <a:pt x="64" y="80"/>
                    <a:pt x="64" y="7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5" y="77"/>
                    <a:pt x="65" y="76"/>
                    <a:pt x="66" y="75"/>
                  </a:cubicBezTo>
                  <a:cubicBezTo>
                    <a:pt x="74" y="67"/>
                    <a:pt x="81" y="58"/>
                    <a:pt x="89" y="50"/>
                  </a:cubicBezTo>
                  <a:cubicBezTo>
                    <a:pt x="83" y="57"/>
                    <a:pt x="76" y="64"/>
                    <a:pt x="70" y="72"/>
                  </a:cubicBezTo>
                  <a:cubicBezTo>
                    <a:pt x="69" y="74"/>
                    <a:pt x="67" y="77"/>
                    <a:pt x="67" y="81"/>
                  </a:cubicBezTo>
                  <a:cubicBezTo>
                    <a:pt x="67" y="81"/>
                    <a:pt x="67" y="82"/>
                    <a:pt x="67" y="82"/>
                  </a:cubicBezTo>
                  <a:cubicBezTo>
                    <a:pt x="67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moveTo>
                    <a:pt x="14" y="82"/>
                  </a:moveTo>
                  <a:cubicBezTo>
                    <a:pt x="13" y="82"/>
                    <a:pt x="13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2"/>
                    <a:pt x="11" y="80"/>
                    <a:pt x="11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2" y="76"/>
                    <a:pt x="13" y="75"/>
                  </a:cubicBezTo>
                  <a:cubicBezTo>
                    <a:pt x="20" y="67"/>
                    <a:pt x="28" y="58"/>
                    <a:pt x="36" y="50"/>
                  </a:cubicBezTo>
                  <a:cubicBezTo>
                    <a:pt x="29" y="57"/>
                    <a:pt x="23" y="64"/>
                    <a:pt x="17" y="72"/>
                  </a:cubicBezTo>
                  <a:cubicBezTo>
                    <a:pt x="15" y="74"/>
                    <a:pt x="14" y="77"/>
                    <a:pt x="14" y="81"/>
                  </a:cubicBezTo>
                  <a:cubicBezTo>
                    <a:pt x="13" y="81"/>
                    <a:pt x="14" y="82"/>
                    <a:pt x="14" y="82"/>
                  </a:cubicBezTo>
                  <a:moveTo>
                    <a:pt x="75" y="83"/>
                  </a:moveTo>
                  <a:cubicBezTo>
                    <a:pt x="75" y="83"/>
                    <a:pt x="75" y="83"/>
                    <a:pt x="75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2"/>
                    <a:pt x="71" y="82"/>
                    <a:pt x="71" y="81"/>
                  </a:cubicBezTo>
                  <a:cubicBezTo>
                    <a:pt x="71" y="79"/>
                    <a:pt x="72" y="76"/>
                    <a:pt x="74" y="75"/>
                  </a:cubicBezTo>
                  <a:cubicBezTo>
                    <a:pt x="88" y="55"/>
                    <a:pt x="105" y="37"/>
                    <a:pt x="123" y="20"/>
                  </a:cubicBezTo>
                  <a:cubicBezTo>
                    <a:pt x="124" y="21"/>
                    <a:pt x="124" y="21"/>
                    <a:pt x="125" y="21"/>
                  </a:cubicBezTo>
                  <a:cubicBezTo>
                    <a:pt x="109" y="38"/>
                    <a:pt x="93" y="56"/>
                    <a:pt x="79" y="74"/>
                  </a:cubicBezTo>
                  <a:cubicBezTo>
                    <a:pt x="78" y="75"/>
                    <a:pt x="78" y="76"/>
                    <a:pt x="79" y="77"/>
                  </a:cubicBezTo>
                  <a:cubicBezTo>
                    <a:pt x="80" y="77"/>
                    <a:pt x="80" y="78"/>
                    <a:pt x="80" y="78"/>
                  </a:cubicBezTo>
                  <a:cubicBezTo>
                    <a:pt x="81" y="78"/>
                    <a:pt x="82" y="77"/>
                    <a:pt x="82" y="77"/>
                  </a:cubicBezTo>
                  <a:cubicBezTo>
                    <a:pt x="97" y="57"/>
                    <a:pt x="113" y="39"/>
                    <a:pt x="130" y="21"/>
                  </a:cubicBezTo>
                  <a:cubicBezTo>
                    <a:pt x="131" y="21"/>
                    <a:pt x="131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9" y="38"/>
                    <a:pt x="105" y="55"/>
                    <a:pt x="92" y="72"/>
                  </a:cubicBezTo>
                  <a:cubicBezTo>
                    <a:pt x="91" y="72"/>
                    <a:pt x="91" y="74"/>
                    <a:pt x="92" y="74"/>
                  </a:cubicBezTo>
                  <a:cubicBezTo>
                    <a:pt x="92" y="75"/>
                    <a:pt x="93" y="75"/>
                    <a:pt x="93" y="75"/>
                  </a:cubicBezTo>
                  <a:cubicBezTo>
                    <a:pt x="94" y="75"/>
                    <a:pt x="95" y="75"/>
                    <a:pt x="95" y="74"/>
                  </a:cubicBezTo>
                  <a:cubicBezTo>
                    <a:pt x="109" y="56"/>
                    <a:pt x="124" y="39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9" y="21"/>
                    <a:pt x="140" y="21"/>
                    <a:pt x="140" y="21"/>
                  </a:cubicBezTo>
                  <a:cubicBezTo>
                    <a:pt x="133" y="35"/>
                    <a:pt x="124" y="49"/>
                    <a:pt x="115" y="62"/>
                  </a:cubicBezTo>
                  <a:cubicBezTo>
                    <a:pt x="113" y="64"/>
                    <a:pt x="111" y="66"/>
                    <a:pt x="110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6" y="73"/>
                    <a:pt x="104" y="76"/>
                    <a:pt x="101" y="78"/>
                  </a:cubicBezTo>
                  <a:cubicBezTo>
                    <a:pt x="98" y="80"/>
                    <a:pt x="94" y="81"/>
                    <a:pt x="90" y="81"/>
                  </a:cubicBezTo>
                  <a:cubicBezTo>
                    <a:pt x="85" y="82"/>
                    <a:pt x="80" y="83"/>
                    <a:pt x="75" y="83"/>
                  </a:cubicBezTo>
                  <a:moveTo>
                    <a:pt x="40" y="75"/>
                  </a:moveTo>
                  <a:cubicBezTo>
                    <a:pt x="41" y="75"/>
                    <a:pt x="41" y="75"/>
                    <a:pt x="42" y="74"/>
                  </a:cubicBezTo>
                  <a:cubicBezTo>
                    <a:pt x="56" y="56"/>
                    <a:pt x="70" y="39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8" y="20"/>
                    <a:pt x="89" y="20"/>
                  </a:cubicBezTo>
                  <a:cubicBezTo>
                    <a:pt x="84" y="30"/>
                    <a:pt x="78" y="39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67" y="56"/>
                    <a:pt x="62" y="63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4" y="68"/>
                    <a:pt x="53" y="69"/>
                    <a:pt x="53" y="70"/>
                  </a:cubicBezTo>
                  <a:cubicBezTo>
                    <a:pt x="53" y="73"/>
                    <a:pt x="50" y="76"/>
                    <a:pt x="47" y="78"/>
                  </a:cubicBezTo>
                  <a:cubicBezTo>
                    <a:pt x="44" y="80"/>
                    <a:pt x="41" y="81"/>
                    <a:pt x="37" y="81"/>
                  </a:cubicBezTo>
                  <a:cubicBezTo>
                    <a:pt x="32" y="82"/>
                    <a:pt x="27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3"/>
                    <a:pt x="20" y="83"/>
                    <a:pt x="19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2"/>
                    <a:pt x="18" y="81"/>
                  </a:cubicBezTo>
                  <a:cubicBezTo>
                    <a:pt x="17" y="79"/>
                    <a:pt x="19" y="76"/>
                    <a:pt x="20" y="75"/>
                  </a:cubicBezTo>
                  <a:cubicBezTo>
                    <a:pt x="35" y="55"/>
                    <a:pt x="52" y="37"/>
                    <a:pt x="70" y="20"/>
                  </a:cubicBezTo>
                  <a:cubicBezTo>
                    <a:pt x="70" y="21"/>
                    <a:pt x="71" y="21"/>
                    <a:pt x="72" y="21"/>
                  </a:cubicBezTo>
                  <a:cubicBezTo>
                    <a:pt x="55" y="38"/>
                    <a:pt x="40" y="56"/>
                    <a:pt x="26" y="74"/>
                  </a:cubicBezTo>
                  <a:cubicBezTo>
                    <a:pt x="25" y="75"/>
                    <a:pt x="25" y="76"/>
                    <a:pt x="26" y="77"/>
                  </a:cubicBezTo>
                  <a:cubicBezTo>
                    <a:pt x="26" y="77"/>
                    <a:pt x="27" y="78"/>
                    <a:pt x="27" y="78"/>
                  </a:cubicBezTo>
                  <a:cubicBezTo>
                    <a:pt x="28" y="78"/>
                    <a:pt x="28" y="77"/>
                    <a:pt x="29" y="77"/>
                  </a:cubicBezTo>
                  <a:cubicBezTo>
                    <a:pt x="44" y="57"/>
                    <a:pt x="60" y="39"/>
                    <a:pt x="77" y="21"/>
                  </a:cubicBezTo>
                  <a:cubicBezTo>
                    <a:pt x="77" y="21"/>
                    <a:pt x="78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6" y="38"/>
                    <a:pt x="52" y="55"/>
                    <a:pt x="38" y="72"/>
                  </a:cubicBezTo>
                  <a:cubicBezTo>
                    <a:pt x="38" y="72"/>
                    <a:pt x="38" y="74"/>
                    <a:pt x="39" y="74"/>
                  </a:cubicBezTo>
                  <a:cubicBezTo>
                    <a:pt x="39" y="75"/>
                    <a:pt x="40" y="75"/>
                    <a:pt x="40" y="75"/>
                  </a:cubicBezTo>
                  <a:moveTo>
                    <a:pt x="45" y="40"/>
                  </a:moveTo>
                  <a:cubicBezTo>
                    <a:pt x="52" y="32"/>
                    <a:pt x="59" y="24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59" y="25"/>
                    <a:pt x="52" y="32"/>
                    <a:pt x="45" y="40"/>
                  </a:cubicBezTo>
                  <a:moveTo>
                    <a:pt x="98" y="40"/>
                  </a:moveTo>
                  <a:cubicBezTo>
                    <a:pt x="105" y="32"/>
                    <a:pt x="112" y="24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2" y="25"/>
                    <a:pt x="105" y="32"/>
                    <a:pt x="98" y="40"/>
                  </a:cubicBezTo>
                  <a:moveTo>
                    <a:pt x="123" y="197"/>
                  </a:moveTo>
                  <a:cubicBezTo>
                    <a:pt x="120" y="153"/>
                    <a:pt x="118" y="112"/>
                    <a:pt x="116" y="67"/>
                  </a:cubicBezTo>
                  <a:cubicBezTo>
                    <a:pt x="116" y="66"/>
                    <a:pt x="117" y="65"/>
                    <a:pt x="118" y="64"/>
                  </a:cubicBezTo>
                  <a:cubicBezTo>
                    <a:pt x="130" y="49"/>
                    <a:pt x="139" y="32"/>
                    <a:pt x="148" y="15"/>
                  </a:cubicBezTo>
                  <a:cubicBezTo>
                    <a:pt x="155" y="60"/>
                    <a:pt x="161" y="105"/>
                    <a:pt x="162" y="150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48" y="165"/>
                    <a:pt x="135" y="181"/>
                    <a:pt x="123" y="197"/>
                  </a:cubicBezTo>
                  <a:moveTo>
                    <a:pt x="87" y="32"/>
                  </a:moveTo>
                  <a:cubicBezTo>
                    <a:pt x="90" y="27"/>
                    <a:pt x="93" y="21"/>
                    <a:pt x="96" y="15"/>
                  </a:cubicBezTo>
                  <a:cubicBezTo>
                    <a:pt x="96" y="17"/>
                    <a:pt x="97" y="19"/>
                    <a:pt x="97" y="21"/>
                  </a:cubicBezTo>
                  <a:cubicBezTo>
                    <a:pt x="93" y="24"/>
                    <a:pt x="90" y="28"/>
                    <a:pt x="87" y="32"/>
                  </a:cubicBezTo>
                  <a:moveTo>
                    <a:pt x="9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7"/>
                    <a:pt x="5" y="76"/>
                    <a:pt x="5" y="76"/>
                  </a:cubicBezTo>
                  <a:cubicBezTo>
                    <a:pt x="22" y="50"/>
                    <a:pt x="42" y="27"/>
                    <a:pt x="64" y="6"/>
                  </a:cubicBezTo>
                  <a:cubicBezTo>
                    <a:pt x="64" y="9"/>
                    <a:pt x="65" y="11"/>
                    <a:pt x="66" y="14"/>
                  </a:cubicBezTo>
                  <a:cubicBezTo>
                    <a:pt x="47" y="34"/>
                    <a:pt x="29" y="54"/>
                    <a:pt x="11" y="74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moveTo>
                    <a:pt x="62" y="80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1" y="80"/>
                    <a:pt x="59" y="79"/>
                    <a:pt x="59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1" y="57"/>
                    <a:pt x="85" y="40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ubicBezTo>
                    <a:pt x="106" y="17"/>
                    <a:pt x="112" y="11"/>
                    <a:pt x="117" y="6"/>
                  </a:cubicBezTo>
                  <a:cubicBezTo>
                    <a:pt x="118" y="9"/>
                    <a:pt x="118" y="11"/>
                    <a:pt x="119" y="14"/>
                  </a:cubicBezTo>
                  <a:cubicBezTo>
                    <a:pt x="100" y="34"/>
                    <a:pt x="82" y="54"/>
                    <a:pt x="65" y="74"/>
                  </a:cubicBezTo>
                  <a:cubicBezTo>
                    <a:pt x="64" y="75"/>
                    <a:pt x="63" y="76"/>
                    <a:pt x="62" y="78"/>
                  </a:cubicBezTo>
                  <a:cubicBezTo>
                    <a:pt x="62" y="78"/>
                    <a:pt x="62" y="79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moveTo>
                    <a:pt x="118" y="0"/>
                  </a:moveTo>
                  <a:cubicBezTo>
                    <a:pt x="118" y="0"/>
                    <a:pt x="117" y="0"/>
                    <a:pt x="117" y="0"/>
                  </a:cubicBezTo>
                  <a:cubicBezTo>
                    <a:pt x="111" y="6"/>
                    <a:pt x="106" y="11"/>
                    <a:pt x="100" y="17"/>
                  </a:cubicBezTo>
                  <a:cubicBezTo>
                    <a:pt x="100" y="14"/>
                    <a:pt x="100" y="11"/>
                    <a:pt x="99" y="9"/>
                  </a:cubicBezTo>
                  <a:cubicBezTo>
                    <a:pt x="99" y="8"/>
                    <a:pt x="98" y="7"/>
                    <a:pt x="98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7"/>
                    <a:pt x="96" y="7"/>
                    <a:pt x="95" y="8"/>
                  </a:cubicBezTo>
                  <a:cubicBezTo>
                    <a:pt x="94" y="10"/>
                    <a:pt x="93" y="13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5"/>
                  </a:cubicBezTo>
                  <a:cubicBezTo>
                    <a:pt x="87" y="17"/>
                    <a:pt x="83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7"/>
                    <a:pt x="77" y="16"/>
                    <a:pt x="77" y="16"/>
                  </a:cubicBezTo>
                  <a:cubicBezTo>
                    <a:pt x="76" y="16"/>
                    <a:pt x="76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17"/>
                    <a:pt x="72" y="17"/>
                    <a:pt x="70" y="16"/>
                  </a:cubicBezTo>
                  <a:cubicBezTo>
                    <a:pt x="70" y="15"/>
                    <a:pt x="70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9"/>
                    <a:pt x="68" y="5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22"/>
                    <a:pt x="20" y="47"/>
                    <a:pt x="2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0"/>
                  </a:cubicBezTo>
                  <a:cubicBezTo>
                    <a:pt x="2" y="80"/>
                    <a:pt x="2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2" y="82"/>
                    <a:pt x="2" y="83"/>
                    <a:pt x="2" y="83"/>
                  </a:cubicBezTo>
                  <a:cubicBezTo>
                    <a:pt x="10" y="127"/>
                    <a:pt x="14" y="171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22" y="223"/>
                    <a:pt x="31" y="225"/>
                    <a:pt x="40" y="225"/>
                  </a:cubicBezTo>
                  <a:cubicBezTo>
                    <a:pt x="44" y="225"/>
                    <a:pt x="49" y="225"/>
                    <a:pt x="53" y="223"/>
                  </a:cubicBezTo>
                  <a:cubicBezTo>
                    <a:pt x="56" y="221"/>
                    <a:pt x="58" y="219"/>
                    <a:pt x="60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1" y="217"/>
                    <a:pt x="61" y="217"/>
                    <a:pt x="62" y="217"/>
                  </a:cubicBezTo>
                  <a:cubicBezTo>
                    <a:pt x="63" y="216"/>
                    <a:pt x="63" y="215"/>
                    <a:pt x="63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4" y="211"/>
                    <a:pt x="66" y="209"/>
                    <a:pt x="67" y="207"/>
                  </a:cubicBezTo>
                  <a:cubicBezTo>
                    <a:pt x="68" y="210"/>
                    <a:pt x="68" y="213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75" y="223"/>
                    <a:pt x="84" y="225"/>
                    <a:pt x="93" y="225"/>
                  </a:cubicBezTo>
                  <a:cubicBezTo>
                    <a:pt x="98" y="225"/>
                    <a:pt x="102" y="225"/>
                    <a:pt x="106" y="223"/>
                  </a:cubicBezTo>
                  <a:cubicBezTo>
                    <a:pt x="109" y="221"/>
                    <a:pt x="112" y="219"/>
                    <a:pt x="114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4" y="217"/>
                    <a:pt x="115" y="217"/>
                    <a:pt x="115" y="217"/>
                  </a:cubicBezTo>
                  <a:cubicBezTo>
                    <a:pt x="116" y="216"/>
                    <a:pt x="116" y="215"/>
                    <a:pt x="116" y="214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30" y="193"/>
                    <a:pt x="146" y="173"/>
                    <a:pt x="163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6" y="154"/>
                    <a:pt x="166" y="153"/>
                  </a:cubicBezTo>
                  <a:cubicBezTo>
                    <a:pt x="165" y="105"/>
                    <a:pt x="159" y="56"/>
                    <a:pt x="151" y="9"/>
                  </a:cubicBezTo>
                  <a:cubicBezTo>
                    <a:pt x="151" y="8"/>
                    <a:pt x="150" y="7"/>
                    <a:pt x="149" y="7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8" y="7"/>
                    <a:pt x="148" y="7"/>
                    <a:pt x="147" y="8"/>
                  </a:cubicBezTo>
                  <a:cubicBezTo>
                    <a:pt x="146" y="10"/>
                    <a:pt x="145" y="13"/>
                    <a:pt x="143" y="15"/>
                  </a:cubicBezTo>
                  <a:cubicBezTo>
                    <a:pt x="140" y="17"/>
                    <a:pt x="136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7" y="17"/>
                    <a:pt x="125" y="17"/>
                    <a:pt x="123" y="16"/>
                  </a:cubicBezTo>
                  <a:cubicBezTo>
                    <a:pt x="123" y="15"/>
                    <a:pt x="123" y="14"/>
                    <a:pt x="123" y="13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2" y="9"/>
                    <a:pt x="121" y="5"/>
                    <a:pt x="120" y="1"/>
                  </a:cubicBezTo>
                  <a:cubicBezTo>
                    <a:pt x="120" y="1"/>
                    <a:pt x="120" y="0"/>
                    <a:pt x="119" y="0"/>
                  </a:cubicBezTo>
                  <a:cubicBezTo>
                    <a:pt x="119" y="0"/>
                    <a:pt x="118" y="0"/>
                    <a:pt x="1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6" name="Freeform 844"/>
            <p:cNvSpPr>
              <a:spLocks noEditPoints="1"/>
            </p:cNvSpPr>
            <p:nvPr/>
          </p:nvSpPr>
          <p:spPr bwMode="auto">
            <a:xfrm>
              <a:off x="5282" y="2338"/>
              <a:ext cx="83" cy="161"/>
            </a:xfrm>
            <a:custGeom>
              <a:avLst/>
              <a:gdLst>
                <a:gd name="T0" fmla="*/ 5 w 35"/>
                <a:gd name="T1" fmla="*/ 30 h 68"/>
                <a:gd name="T2" fmla="*/ 8 w 35"/>
                <a:gd name="T3" fmla="*/ 26 h 68"/>
                <a:gd name="T4" fmla="*/ 27 w 35"/>
                <a:gd name="T5" fmla="*/ 7 h 68"/>
                <a:gd name="T6" fmla="*/ 31 w 35"/>
                <a:gd name="T7" fmla="*/ 34 h 68"/>
                <a:gd name="T8" fmla="*/ 6 w 35"/>
                <a:gd name="T9" fmla="*/ 61 h 68"/>
                <a:gd name="T10" fmla="*/ 4 w 35"/>
                <a:gd name="T11" fmla="*/ 34 h 68"/>
                <a:gd name="T12" fmla="*/ 4 w 35"/>
                <a:gd name="T13" fmla="*/ 33 h 68"/>
                <a:gd name="T14" fmla="*/ 5 w 35"/>
                <a:gd name="T15" fmla="*/ 30 h 68"/>
                <a:gd name="T16" fmla="*/ 3 w 35"/>
                <a:gd name="T17" fmla="*/ 29 h 68"/>
                <a:gd name="T18" fmla="*/ 5 w 35"/>
                <a:gd name="T19" fmla="*/ 30 h 68"/>
                <a:gd name="T20" fmla="*/ 28 w 35"/>
                <a:gd name="T21" fmla="*/ 0 h 68"/>
                <a:gd name="T22" fmla="*/ 27 w 35"/>
                <a:gd name="T23" fmla="*/ 1 h 68"/>
                <a:gd name="T24" fmla="*/ 6 w 35"/>
                <a:gd name="T25" fmla="*/ 23 h 68"/>
                <a:gd name="T26" fmla="*/ 1 w 35"/>
                <a:gd name="T27" fmla="*/ 28 h 68"/>
                <a:gd name="T28" fmla="*/ 0 w 35"/>
                <a:gd name="T29" fmla="*/ 33 h 68"/>
                <a:gd name="T30" fmla="*/ 0 w 35"/>
                <a:gd name="T31" fmla="*/ 34 h 68"/>
                <a:gd name="T32" fmla="*/ 2 w 35"/>
                <a:gd name="T33" fmla="*/ 66 h 68"/>
                <a:gd name="T34" fmla="*/ 4 w 35"/>
                <a:gd name="T35" fmla="*/ 68 h 68"/>
                <a:gd name="T36" fmla="*/ 4 w 35"/>
                <a:gd name="T37" fmla="*/ 68 h 68"/>
                <a:gd name="T38" fmla="*/ 6 w 35"/>
                <a:gd name="T39" fmla="*/ 67 h 68"/>
                <a:gd name="T40" fmla="*/ 34 w 35"/>
                <a:gd name="T41" fmla="*/ 36 h 68"/>
                <a:gd name="T42" fmla="*/ 35 w 35"/>
                <a:gd name="T43" fmla="*/ 34 h 68"/>
                <a:gd name="T44" fmla="*/ 30 w 35"/>
                <a:gd name="T45" fmla="*/ 2 h 68"/>
                <a:gd name="T46" fmla="*/ 29 w 35"/>
                <a:gd name="T47" fmla="*/ 0 h 68"/>
                <a:gd name="T48" fmla="*/ 28 w 35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8">
                  <a:moveTo>
                    <a:pt x="5" y="30"/>
                  </a:moveTo>
                  <a:cubicBezTo>
                    <a:pt x="5" y="29"/>
                    <a:pt x="7" y="27"/>
                    <a:pt x="8" y="26"/>
                  </a:cubicBezTo>
                  <a:cubicBezTo>
                    <a:pt x="15" y="20"/>
                    <a:pt x="21" y="14"/>
                    <a:pt x="27" y="7"/>
                  </a:cubicBezTo>
                  <a:cubicBezTo>
                    <a:pt x="27" y="16"/>
                    <a:pt x="29" y="25"/>
                    <a:pt x="31" y="34"/>
                  </a:cubicBezTo>
                  <a:cubicBezTo>
                    <a:pt x="22" y="42"/>
                    <a:pt x="13" y="51"/>
                    <a:pt x="6" y="61"/>
                  </a:cubicBezTo>
                  <a:cubicBezTo>
                    <a:pt x="5" y="52"/>
                    <a:pt x="5" y="43"/>
                    <a:pt x="4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2"/>
                    <a:pt x="4" y="31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8" y="0"/>
                  </a:moveTo>
                  <a:cubicBezTo>
                    <a:pt x="28" y="0"/>
                    <a:pt x="27" y="0"/>
                    <a:pt x="27" y="1"/>
                  </a:cubicBezTo>
                  <a:cubicBezTo>
                    <a:pt x="21" y="9"/>
                    <a:pt x="14" y="16"/>
                    <a:pt x="6" y="23"/>
                  </a:cubicBezTo>
                  <a:cubicBezTo>
                    <a:pt x="4" y="24"/>
                    <a:pt x="2" y="26"/>
                    <a:pt x="1" y="28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45"/>
                    <a:pt x="1" y="56"/>
                    <a:pt x="2" y="66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14" y="56"/>
                    <a:pt x="24" y="46"/>
                    <a:pt x="34" y="36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2" y="24"/>
                    <a:pt x="31" y="1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7" name="Freeform 845"/>
            <p:cNvSpPr>
              <a:spLocks/>
            </p:cNvSpPr>
            <p:nvPr/>
          </p:nvSpPr>
          <p:spPr bwMode="auto">
            <a:xfrm>
              <a:off x="5173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0 w 25"/>
                <a:gd name="T7" fmla="*/ 21 h 68"/>
                <a:gd name="T8" fmla="*/ 5 w 25"/>
                <a:gd name="T9" fmla="*/ 29 h 68"/>
                <a:gd name="T10" fmla="*/ 3 w 25"/>
                <a:gd name="T11" fmla="*/ 36 h 68"/>
                <a:gd name="T12" fmla="*/ 8 w 25"/>
                <a:gd name="T13" fmla="*/ 39 h 68"/>
                <a:gd name="T14" fmla="*/ 6 w 25"/>
                <a:gd name="T15" fmla="*/ 49 h 68"/>
                <a:gd name="T16" fmla="*/ 17 w 25"/>
                <a:gd name="T17" fmla="*/ 49 h 68"/>
                <a:gd name="T18" fmla="*/ 8 w 25"/>
                <a:gd name="T19" fmla="*/ 63 h 68"/>
                <a:gd name="T20" fmla="*/ 10 w 25"/>
                <a:gd name="T21" fmla="*/ 67 h 68"/>
                <a:gd name="T22" fmla="*/ 15 w 25"/>
                <a:gd name="T23" fmla="*/ 68 h 68"/>
                <a:gd name="T24" fmla="*/ 20 w 25"/>
                <a:gd name="T25" fmla="*/ 66 h 68"/>
                <a:gd name="T26" fmla="*/ 20 w 25"/>
                <a:gd name="T27" fmla="*/ 66 h 68"/>
                <a:gd name="T28" fmla="*/ 21 w 25"/>
                <a:gd name="T29" fmla="*/ 63 h 68"/>
                <a:gd name="T30" fmla="*/ 14 w 25"/>
                <a:gd name="T31" fmla="*/ 64 h 68"/>
                <a:gd name="T32" fmla="*/ 14 w 25"/>
                <a:gd name="T33" fmla="*/ 64 h 68"/>
                <a:gd name="T34" fmla="*/ 12 w 25"/>
                <a:gd name="T35" fmla="*/ 63 h 68"/>
                <a:gd name="T36" fmla="*/ 24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9 w 25"/>
                <a:gd name="T51" fmla="*/ 35 h 68"/>
                <a:gd name="T52" fmla="*/ 7 w 25"/>
                <a:gd name="T53" fmla="*/ 34 h 68"/>
                <a:gd name="T54" fmla="*/ 8 w 25"/>
                <a:gd name="T55" fmla="*/ 32 h 68"/>
                <a:gd name="T56" fmla="*/ 22 w 25"/>
                <a:gd name="T57" fmla="*/ 12 h 68"/>
                <a:gd name="T58" fmla="*/ 19 w 25"/>
                <a:gd name="T59" fmla="*/ 11 h 68"/>
                <a:gd name="T60" fmla="*/ 6 w 25"/>
                <a:gd name="T61" fmla="*/ 19 h 68"/>
                <a:gd name="T62" fmla="*/ 5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8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1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1"/>
                    <a:pt x="3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0" y="23"/>
                    <a:pt x="8" y="26"/>
                    <a:pt x="5" y="29"/>
                  </a:cubicBezTo>
                  <a:cubicBezTo>
                    <a:pt x="4" y="30"/>
                    <a:pt x="3" y="32"/>
                    <a:pt x="3" y="34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4" y="37"/>
                    <a:pt x="5" y="38"/>
                    <a:pt x="6" y="38"/>
                  </a:cubicBezTo>
                  <a:cubicBezTo>
                    <a:pt x="7" y="39"/>
                    <a:pt x="8" y="39"/>
                    <a:pt x="8" y="39"/>
                  </a:cubicBezTo>
                  <a:cubicBezTo>
                    <a:pt x="7" y="41"/>
                    <a:pt x="6" y="44"/>
                    <a:pt x="5" y="47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8" y="50"/>
                    <a:pt x="10" y="50"/>
                    <a:pt x="12" y="50"/>
                  </a:cubicBezTo>
                  <a:cubicBezTo>
                    <a:pt x="13" y="50"/>
                    <a:pt x="15" y="50"/>
                    <a:pt x="17" y="49"/>
                  </a:cubicBezTo>
                  <a:cubicBezTo>
                    <a:pt x="15" y="53"/>
                    <a:pt x="12" y="56"/>
                    <a:pt x="9" y="60"/>
                  </a:cubicBezTo>
                  <a:cubicBezTo>
                    <a:pt x="9" y="60"/>
                    <a:pt x="9" y="61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5"/>
                    <a:pt x="9" y="66"/>
                    <a:pt x="10" y="67"/>
                  </a:cubicBezTo>
                  <a:cubicBezTo>
                    <a:pt x="11" y="67"/>
                    <a:pt x="13" y="68"/>
                    <a:pt x="14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2" y="66"/>
                    <a:pt x="22" y="65"/>
                  </a:cubicBezTo>
                  <a:cubicBezTo>
                    <a:pt x="23" y="64"/>
                    <a:pt x="22" y="63"/>
                    <a:pt x="21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2"/>
                    <a:pt x="16" y="63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3" y="63"/>
                    <a:pt x="13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3" y="62"/>
                  </a:cubicBezTo>
                  <a:cubicBezTo>
                    <a:pt x="17" y="57"/>
                    <a:pt x="20" y="51"/>
                    <a:pt x="24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3"/>
                    <a:pt x="23" y="43"/>
                    <a:pt x="23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5"/>
                    <a:pt x="15" y="46"/>
                    <a:pt x="12" y="46"/>
                  </a:cubicBezTo>
                  <a:cubicBezTo>
                    <a:pt x="11" y="46"/>
                    <a:pt x="10" y="46"/>
                    <a:pt x="9" y="46"/>
                  </a:cubicBezTo>
                  <a:cubicBezTo>
                    <a:pt x="10" y="43"/>
                    <a:pt x="12" y="41"/>
                    <a:pt x="14" y="39"/>
                  </a:cubicBezTo>
                  <a:cubicBezTo>
                    <a:pt x="17" y="38"/>
                    <a:pt x="20" y="37"/>
                    <a:pt x="23" y="34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1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2"/>
                    <a:pt x="15" y="33"/>
                    <a:pt x="12" y="35"/>
                  </a:cubicBezTo>
                  <a:cubicBezTo>
                    <a:pt x="12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2"/>
                  </a:cubicBezTo>
                  <a:cubicBezTo>
                    <a:pt x="13" y="26"/>
                    <a:pt x="17" y="20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6" y="13"/>
                    <a:pt x="12" y="16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5" y="10"/>
                    <a:pt x="7" y="6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8" name="Freeform 846"/>
            <p:cNvSpPr>
              <a:spLocks/>
            </p:cNvSpPr>
            <p:nvPr/>
          </p:nvSpPr>
          <p:spPr bwMode="auto">
            <a:xfrm>
              <a:off x="5045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1 w 25"/>
                <a:gd name="T7" fmla="*/ 21 h 68"/>
                <a:gd name="T8" fmla="*/ 6 w 25"/>
                <a:gd name="T9" fmla="*/ 29 h 68"/>
                <a:gd name="T10" fmla="*/ 4 w 25"/>
                <a:gd name="T11" fmla="*/ 36 h 68"/>
                <a:gd name="T12" fmla="*/ 9 w 25"/>
                <a:gd name="T13" fmla="*/ 39 h 68"/>
                <a:gd name="T14" fmla="*/ 7 w 25"/>
                <a:gd name="T15" fmla="*/ 49 h 68"/>
                <a:gd name="T16" fmla="*/ 18 w 25"/>
                <a:gd name="T17" fmla="*/ 49 h 68"/>
                <a:gd name="T18" fmla="*/ 9 w 25"/>
                <a:gd name="T19" fmla="*/ 63 h 68"/>
                <a:gd name="T20" fmla="*/ 11 w 25"/>
                <a:gd name="T21" fmla="*/ 67 h 68"/>
                <a:gd name="T22" fmla="*/ 16 w 25"/>
                <a:gd name="T23" fmla="*/ 68 h 68"/>
                <a:gd name="T24" fmla="*/ 20 w 25"/>
                <a:gd name="T25" fmla="*/ 66 h 68"/>
                <a:gd name="T26" fmla="*/ 21 w 25"/>
                <a:gd name="T27" fmla="*/ 66 h 68"/>
                <a:gd name="T28" fmla="*/ 21 w 25"/>
                <a:gd name="T29" fmla="*/ 63 h 68"/>
                <a:gd name="T30" fmla="*/ 15 w 25"/>
                <a:gd name="T31" fmla="*/ 64 h 68"/>
                <a:gd name="T32" fmla="*/ 15 w 25"/>
                <a:gd name="T33" fmla="*/ 64 h 68"/>
                <a:gd name="T34" fmla="*/ 13 w 25"/>
                <a:gd name="T35" fmla="*/ 63 h 68"/>
                <a:gd name="T36" fmla="*/ 25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10 w 25"/>
                <a:gd name="T51" fmla="*/ 35 h 68"/>
                <a:gd name="T52" fmla="*/ 8 w 25"/>
                <a:gd name="T53" fmla="*/ 34 h 68"/>
                <a:gd name="T54" fmla="*/ 9 w 25"/>
                <a:gd name="T55" fmla="*/ 32 h 68"/>
                <a:gd name="T56" fmla="*/ 22 w 25"/>
                <a:gd name="T57" fmla="*/ 12 h 68"/>
                <a:gd name="T58" fmla="*/ 20 w 25"/>
                <a:gd name="T59" fmla="*/ 11 h 68"/>
                <a:gd name="T60" fmla="*/ 6 w 25"/>
                <a:gd name="T61" fmla="*/ 19 h 68"/>
                <a:gd name="T62" fmla="*/ 6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9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4"/>
                    <a:pt x="2" y="8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1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1" y="23"/>
                    <a:pt x="8" y="26"/>
                    <a:pt x="6" y="29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5" y="37"/>
                    <a:pt x="6" y="38"/>
                    <a:pt x="6" y="38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7" y="41"/>
                    <a:pt x="6" y="44"/>
                    <a:pt x="6" y="47"/>
                  </a:cubicBezTo>
                  <a:cubicBezTo>
                    <a:pt x="5" y="48"/>
                    <a:pt x="6" y="49"/>
                    <a:pt x="7" y="49"/>
                  </a:cubicBezTo>
                  <a:cubicBezTo>
                    <a:pt x="9" y="50"/>
                    <a:pt x="11" y="50"/>
                    <a:pt x="12" y="50"/>
                  </a:cubicBezTo>
                  <a:cubicBezTo>
                    <a:pt x="14" y="50"/>
                    <a:pt x="16" y="50"/>
                    <a:pt x="18" y="49"/>
                  </a:cubicBezTo>
                  <a:cubicBezTo>
                    <a:pt x="15" y="53"/>
                    <a:pt x="13" y="56"/>
                    <a:pt x="10" y="60"/>
                  </a:cubicBezTo>
                  <a:cubicBezTo>
                    <a:pt x="10" y="60"/>
                    <a:pt x="9" y="61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5"/>
                    <a:pt x="10" y="66"/>
                    <a:pt x="11" y="67"/>
                  </a:cubicBezTo>
                  <a:cubicBezTo>
                    <a:pt x="12" y="67"/>
                    <a:pt x="13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6"/>
                    <a:pt x="23" y="65"/>
                  </a:cubicBezTo>
                  <a:cubicBezTo>
                    <a:pt x="23" y="64"/>
                    <a:pt x="23" y="63"/>
                    <a:pt x="21" y="63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18" y="62"/>
                    <a:pt x="16" y="63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2"/>
                  </a:cubicBezTo>
                  <a:cubicBezTo>
                    <a:pt x="17" y="57"/>
                    <a:pt x="21" y="51"/>
                    <a:pt x="25" y="46"/>
                  </a:cubicBezTo>
                  <a:cubicBezTo>
                    <a:pt x="25" y="45"/>
                    <a:pt x="25" y="44"/>
                    <a:pt x="25" y="43"/>
                  </a:cubicBezTo>
                  <a:cubicBezTo>
                    <a:pt x="24" y="43"/>
                    <a:pt x="24" y="43"/>
                    <a:pt x="23" y="43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19" y="45"/>
                    <a:pt x="16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3"/>
                    <a:pt x="13" y="41"/>
                    <a:pt x="14" y="39"/>
                  </a:cubicBezTo>
                  <a:cubicBezTo>
                    <a:pt x="18" y="38"/>
                    <a:pt x="21" y="37"/>
                    <a:pt x="23" y="34"/>
                  </a:cubicBezTo>
                  <a:cubicBezTo>
                    <a:pt x="24" y="33"/>
                    <a:pt x="24" y="32"/>
                    <a:pt x="23" y="32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18" y="32"/>
                    <a:pt x="15" y="33"/>
                    <a:pt x="13" y="35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3" y="26"/>
                    <a:pt x="18" y="20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6" y="13"/>
                    <a:pt x="12" y="16"/>
                    <a:pt x="9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8"/>
                  </a:cubicBezTo>
                  <a:cubicBezTo>
                    <a:pt x="5" y="17"/>
                    <a:pt x="4" y="16"/>
                    <a:pt x="4" y="15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10"/>
                    <a:pt x="8" y="6"/>
                    <a:pt x="10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9" name="Freeform 847"/>
            <p:cNvSpPr>
              <a:spLocks noEditPoints="1"/>
            </p:cNvSpPr>
            <p:nvPr/>
          </p:nvSpPr>
          <p:spPr bwMode="auto">
            <a:xfrm>
              <a:off x="2742" y="2913"/>
              <a:ext cx="236" cy="225"/>
            </a:xfrm>
            <a:custGeom>
              <a:avLst/>
              <a:gdLst>
                <a:gd name="T0" fmla="*/ 51 w 100"/>
                <a:gd name="T1" fmla="*/ 88 h 95"/>
                <a:gd name="T2" fmla="*/ 11 w 100"/>
                <a:gd name="T3" fmla="*/ 35 h 95"/>
                <a:gd name="T4" fmla="*/ 49 w 100"/>
                <a:gd name="T5" fmla="*/ 6 h 95"/>
                <a:gd name="T6" fmla="*/ 89 w 100"/>
                <a:gd name="T7" fmla="*/ 59 h 95"/>
                <a:gd name="T8" fmla="*/ 51 w 100"/>
                <a:gd name="T9" fmla="*/ 88 h 95"/>
                <a:gd name="T10" fmla="*/ 49 w 100"/>
                <a:gd name="T11" fmla="*/ 0 h 95"/>
                <a:gd name="T12" fmla="*/ 5 w 100"/>
                <a:gd name="T13" fmla="*/ 33 h 95"/>
                <a:gd name="T14" fmla="*/ 11 w 100"/>
                <a:gd name="T15" fmla="*/ 75 h 95"/>
                <a:gd name="T16" fmla="*/ 51 w 100"/>
                <a:gd name="T17" fmla="*/ 95 h 95"/>
                <a:gd name="T18" fmla="*/ 95 w 100"/>
                <a:gd name="T19" fmla="*/ 61 h 95"/>
                <a:gd name="T20" fmla="*/ 89 w 100"/>
                <a:gd name="T21" fmla="*/ 19 h 95"/>
                <a:gd name="T22" fmla="*/ 49 w 100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95">
                  <a:moveTo>
                    <a:pt x="51" y="88"/>
                  </a:moveTo>
                  <a:cubicBezTo>
                    <a:pt x="26" y="88"/>
                    <a:pt x="1" y="67"/>
                    <a:pt x="11" y="35"/>
                  </a:cubicBezTo>
                  <a:cubicBezTo>
                    <a:pt x="17" y="14"/>
                    <a:pt x="33" y="6"/>
                    <a:pt x="49" y="6"/>
                  </a:cubicBezTo>
                  <a:cubicBezTo>
                    <a:pt x="74" y="6"/>
                    <a:pt x="99" y="27"/>
                    <a:pt x="89" y="59"/>
                  </a:cubicBezTo>
                  <a:cubicBezTo>
                    <a:pt x="83" y="80"/>
                    <a:pt x="67" y="88"/>
                    <a:pt x="51" y="88"/>
                  </a:cubicBezTo>
                  <a:moveTo>
                    <a:pt x="49" y="0"/>
                  </a:moveTo>
                  <a:cubicBezTo>
                    <a:pt x="28" y="0"/>
                    <a:pt x="11" y="12"/>
                    <a:pt x="5" y="33"/>
                  </a:cubicBezTo>
                  <a:cubicBezTo>
                    <a:pt x="0" y="48"/>
                    <a:pt x="2" y="63"/>
                    <a:pt x="11" y="75"/>
                  </a:cubicBezTo>
                  <a:cubicBezTo>
                    <a:pt x="20" y="87"/>
                    <a:pt x="35" y="95"/>
                    <a:pt x="51" y="95"/>
                  </a:cubicBezTo>
                  <a:cubicBezTo>
                    <a:pt x="72" y="95"/>
                    <a:pt x="88" y="82"/>
                    <a:pt x="95" y="61"/>
                  </a:cubicBezTo>
                  <a:cubicBezTo>
                    <a:pt x="100" y="46"/>
                    <a:pt x="98" y="31"/>
                    <a:pt x="89" y="19"/>
                  </a:cubicBezTo>
                  <a:cubicBezTo>
                    <a:pt x="80" y="7"/>
                    <a:pt x="65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0" name="Freeform 848"/>
            <p:cNvSpPr>
              <a:spLocks noEditPoints="1"/>
            </p:cNvSpPr>
            <p:nvPr/>
          </p:nvSpPr>
          <p:spPr bwMode="auto">
            <a:xfrm>
              <a:off x="2661" y="2875"/>
              <a:ext cx="369" cy="473"/>
            </a:xfrm>
            <a:custGeom>
              <a:avLst/>
              <a:gdLst>
                <a:gd name="T0" fmla="*/ 13 w 156"/>
                <a:gd name="T1" fmla="*/ 191 h 200"/>
                <a:gd name="T2" fmla="*/ 15 w 156"/>
                <a:gd name="T3" fmla="*/ 191 h 200"/>
                <a:gd name="T4" fmla="*/ 21 w 156"/>
                <a:gd name="T5" fmla="*/ 194 h 200"/>
                <a:gd name="T6" fmla="*/ 21 w 156"/>
                <a:gd name="T7" fmla="*/ 162 h 200"/>
                <a:gd name="T8" fmla="*/ 33 w 156"/>
                <a:gd name="T9" fmla="*/ 141 h 200"/>
                <a:gd name="T10" fmla="*/ 44 w 156"/>
                <a:gd name="T11" fmla="*/ 144 h 200"/>
                <a:gd name="T12" fmla="*/ 40 w 156"/>
                <a:gd name="T13" fmla="*/ 146 h 200"/>
                <a:gd name="T14" fmla="*/ 47 w 156"/>
                <a:gd name="T15" fmla="*/ 146 h 200"/>
                <a:gd name="T16" fmla="*/ 49 w 156"/>
                <a:gd name="T17" fmla="*/ 148 h 200"/>
                <a:gd name="T18" fmla="*/ 48 w 156"/>
                <a:gd name="T19" fmla="*/ 148 h 200"/>
                <a:gd name="T20" fmla="*/ 39 w 156"/>
                <a:gd name="T21" fmla="*/ 155 h 200"/>
                <a:gd name="T22" fmla="*/ 45 w 156"/>
                <a:gd name="T23" fmla="*/ 156 h 200"/>
                <a:gd name="T24" fmla="*/ 35 w 156"/>
                <a:gd name="T25" fmla="*/ 159 h 200"/>
                <a:gd name="T26" fmla="*/ 43 w 156"/>
                <a:gd name="T27" fmla="*/ 159 h 200"/>
                <a:gd name="T28" fmla="*/ 40 w 156"/>
                <a:gd name="T29" fmla="*/ 161 h 200"/>
                <a:gd name="T30" fmla="*/ 32 w 156"/>
                <a:gd name="T31" fmla="*/ 169 h 200"/>
                <a:gd name="T32" fmla="*/ 38 w 156"/>
                <a:gd name="T33" fmla="*/ 169 h 200"/>
                <a:gd name="T34" fmla="*/ 27 w 156"/>
                <a:gd name="T35" fmla="*/ 173 h 200"/>
                <a:gd name="T36" fmla="*/ 37 w 156"/>
                <a:gd name="T37" fmla="*/ 171 h 200"/>
                <a:gd name="T38" fmla="*/ 34 w 156"/>
                <a:gd name="T39" fmla="*/ 177 h 200"/>
                <a:gd name="T40" fmla="*/ 24 w 156"/>
                <a:gd name="T41" fmla="*/ 180 h 200"/>
                <a:gd name="T42" fmla="*/ 33 w 156"/>
                <a:gd name="T43" fmla="*/ 179 h 200"/>
                <a:gd name="T44" fmla="*/ 30 w 156"/>
                <a:gd name="T45" fmla="*/ 183 h 200"/>
                <a:gd name="T46" fmla="*/ 21 w 156"/>
                <a:gd name="T47" fmla="*/ 189 h 200"/>
                <a:gd name="T48" fmla="*/ 28 w 156"/>
                <a:gd name="T49" fmla="*/ 188 h 200"/>
                <a:gd name="T50" fmla="*/ 25 w 156"/>
                <a:gd name="T51" fmla="*/ 193 h 200"/>
                <a:gd name="T52" fmla="*/ 24 w 156"/>
                <a:gd name="T53" fmla="*/ 193 h 200"/>
                <a:gd name="T54" fmla="*/ 15 w 156"/>
                <a:gd name="T55" fmla="*/ 187 h 200"/>
                <a:gd name="T56" fmla="*/ 7 w 156"/>
                <a:gd name="T57" fmla="*/ 187 h 200"/>
                <a:gd name="T58" fmla="*/ 7 w 156"/>
                <a:gd name="T59" fmla="*/ 188 h 200"/>
                <a:gd name="T60" fmla="*/ 7 w 156"/>
                <a:gd name="T61" fmla="*/ 185 h 200"/>
                <a:gd name="T62" fmla="*/ 7 w 156"/>
                <a:gd name="T63" fmla="*/ 185 h 200"/>
                <a:gd name="T64" fmla="*/ 43 w 156"/>
                <a:gd name="T65" fmla="*/ 137 h 200"/>
                <a:gd name="T66" fmla="*/ 46 w 156"/>
                <a:gd name="T67" fmla="*/ 123 h 200"/>
                <a:gd name="T68" fmla="*/ 49 w 156"/>
                <a:gd name="T69" fmla="*/ 115 h 200"/>
                <a:gd name="T70" fmla="*/ 49 w 156"/>
                <a:gd name="T71" fmla="*/ 140 h 200"/>
                <a:gd name="T72" fmla="*/ 50 w 156"/>
                <a:gd name="T73" fmla="*/ 108 h 200"/>
                <a:gd name="T74" fmla="*/ 50 w 156"/>
                <a:gd name="T75" fmla="*/ 108 h 200"/>
                <a:gd name="T76" fmla="*/ 82 w 156"/>
                <a:gd name="T77" fmla="*/ 6 h 200"/>
                <a:gd name="T78" fmla="*/ 86 w 156"/>
                <a:gd name="T79" fmla="*/ 120 h 200"/>
                <a:gd name="T80" fmla="*/ 28 w 156"/>
                <a:gd name="T81" fmla="*/ 35 h 200"/>
                <a:gd name="T82" fmla="*/ 44 w 156"/>
                <a:gd name="T83" fmla="*/ 111 h 200"/>
                <a:gd name="T84" fmla="*/ 33 w 156"/>
                <a:gd name="T85" fmla="*/ 135 h 200"/>
                <a:gd name="T86" fmla="*/ 27 w 156"/>
                <a:gd name="T87" fmla="*/ 136 h 200"/>
                <a:gd name="T88" fmla="*/ 27 w 156"/>
                <a:gd name="T89" fmla="*/ 136 h 200"/>
                <a:gd name="T90" fmla="*/ 27 w 156"/>
                <a:gd name="T91" fmla="*/ 137 h 200"/>
                <a:gd name="T92" fmla="*/ 3 w 156"/>
                <a:gd name="T93" fmla="*/ 179 h 200"/>
                <a:gd name="T94" fmla="*/ 2 w 156"/>
                <a:gd name="T95" fmla="*/ 182 h 200"/>
                <a:gd name="T96" fmla="*/ 0 w 156"/>
                <a:gd name="T97" fmla="*/ 188 h 200"/>
                <a:gd name="T98" fmla="*/ 1 w 156"/>
                <a:gd name="T99" fmla="*/ 190 h 200"/>
                <a:gd name="T100" fmla="*/ 13 w 156"/>
                <a:gd name="T101" fmla="*/ 198 h 200"/>
                <a:gd name="T102" fmla="*/ 28 w 156"/>
                <a:gd name="T103" fmla="*/ 199 h 200"/>
                <a:gd name="T104" fmla="*/ 32 w 156"/>
                <a:gd name="T105" fmla="*/ 194 h 200"/>
                <a:gd name="T106" fmla="*/ 56 w 156"/>
                <a:gd name="T107" fmla="*/ 148 h 200"/>
                <a:gd name="T108" fmla="*/ 56 w 156"/>
                <a:gd name="T109" fmla="*/ 148 h 200"/>
                <a:gd name="T110" fmla="*/ 56 w 156"/>
                <a:gd name="T111" fmla="*/ 148 h 200"/>
                <a:gd name="T112" fmla="*/ 66 w 156"/>
                <a:gd name="T113" fmla="*/ 123 h 200"/>
                <a:gd name="T114" fmla="*/ 140 w 156"/>
                <a:gd name="T115" fmla="*/ 91 h 200"/>
                <a:gd name="T116" fmla="*/ 82 w 156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200">
                  <a:moveTo>
                    <a:pt x="21" y="194"/>
                  </a:moveTo>
                  <a:cubicBezTo>
                    <a:pt x="18" y="194"/>
                    <a:pt x="15" y="193"/>
                    <a:pt x="13" y="191"/>
                  </a:cubicBezTo>
                  <a:cubicBezTo>
                    <a:pt x="12" y="191"/>
                    <a:pt x="11" y="190"/>
                    <a:pt x="10" y="190"/>
                  </a:cubicBezTo>
                  <a:cubicBezTo>
                    <a:pt x="12" y="190"/>
                    <a:pt x="13" y="190"/>
                    <a:pt x="15" y="191"/>
                  </a:cubicBezTo>
                  <a:cubicBezTo>
                    <a:pt x="16" y="191"/>
                    <a:pt x="17" y="191"/>
                    <a:pt x="18" y="191"/>
                  </a:cubicBezTo>
                  <a:cubicBezTo>
                    <a:pt x="19" y="192"/>
                    <a:pt x="20" y="193"/>
                    <a:pt x="21" y="194"/>
                  </a:cubicBezTo>
                  <a:moveTo>
                    <a:pt x="7" y="185"/>
                  </a:moveTo>
                  <a:cubicBezTo>
                    <a:pt x="13" y="175"/>
                    <a:pt x="17" y="169"/>
                    <a:pt x="21" y="162"/>
                  </a:cubicBezTo>
                  <a:cubicBezTo>
                    <a:pt x="25" y="156"/>
                    <a:pt x="28" y="150"/>
                    <a:pt x="32" y="141"/>
                  </a:cubicBezTo>
                  <a:cubicBezTo>
                    <a:pt x="32" y="141"/>
                    <a:pt x="33" y="141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6" y="141"/>
                    <a:pt x="40" y="142"/>
                    <a:pt x="44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5"/>
                    <a:pt x="41" y="146"/>
                    <a:pt x="40" y="146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5" y="147"/>
                    <a:pt x="47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8" y="147"/>
                    <a:pt x="49" y="148"/>
                    <a:pt x="49" y="148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4" y="149"/>
                    <a:pt x="41" y="151"/>
                    <a:pt x="37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4" y="153"/>
                    <a:pt x="47" y="151"/>
                  </a:cubicBezTo>
                  <a:cubicBezTo>
                    <a:pt x="46" y="153"/>
                    <a:pt x="45" y="154"/>
                    <a:pt x="45" y="156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1" y="156"/>
                    <a:pt x="38" y="158"/>
                    <a:pt x="35" y="159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8" y="161"/>
                    <a:pt x="41" y="160"/>
                    <a:pt x="43" y="159"/>
                  </a:cubicBezTo>
                  <a:cubicBezTo>
                    <a:pt x="42" y="160"/>
                    <a:pt x="42" y="162"/>
                    <a:pt x="41" y="163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7" y="163"/>
                    <a:pt x="33" y="164"/>
                    <a:pt x="30" y="166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4" y="167"/>
                    <a:pt x="37" y="166"/>
                    <a:pt x="40" y="165"/>
                  </a:cubicBezTo>
                  <a:cubicBezTo>
                    <a:pt x="40" y="166"/>
                    <a:pt x="39" y="167"/>
                    <a:pt x="38" y="169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4" y="168"/>
                    <a:pt x="30" y="170"/>
                    <a:pt x="27" y="173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1" y="173"/>
                    <a:pt x="34" y="172"/>
                    <a:pt x="37" y="171"/>
                  </a:cubicBezTo>
                  <a:cubicBezTo>
                    <a:pt x="36" y="172"/>
                    <a:pt x="36" y="174"/>
                    <a:pt x="35" y="175"/>
                  </a:cubicBezTo>
                  <a:cubicBezTo>
                    <a:pt x="35" y="176"/>
                    <a:pt x="34" y="176"/>
                    <a:pt x="34" y="177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0" y="177"/>
                    <a:pt x="27" y="178"/>
                    <a:pt x="24" y="180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8" y="181"/>
                    <a:pt x="31" y="180"/>
                    <a:pt x="33" y="179"/>
                  </a:cubicBezTo>
                  <a:cubicBezTo>
                    <a:pt x="32" y="181"/>
                    <a:pt x="31" y="183"/>
                    <a:pt x="30" y="185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6" y="184"/>
                    <a:pt x="23" y="185"/>
                    <a:pt x="20" y="186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4" y="188"/>
                    <a:pt x="27" y="187"/>
                    <a:pt x="29" y="186"/>
                  </a:cubicBezTo>
                  <a:cubicBezTo>
                    <a:pt x="29" y="187"/>
                    <a:pt x="28" y="187"/>
                    <a:pt x="28" y="188"/>
                  </a:cubicBezTo>
                  <a:cubicBezTo>
                    <a:pt x="27" y="190"/>
                    <a:pt x="26" y="191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23" y="192"/>
                    <a:pt x="22" y="190"/>
                    <a:pt x="20" y="188"/>
                  </a:cubicBezTo>
                  <a:cubicBezTo>
                    <a:pt x="18" y="188"/>
                    <a:pt x="16" y="188"/>
                    <a:pt x="15" y="187"/>
                  </a:cubicBezTo>
                  <a:cubicBezTo>
                    <a:pt x="13" y="187"/>
                    <a:pt x="11" y="187"/>
                    <a:pt x="8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6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moveTo>
                    <a:pt x="49" y="140"/>
                  </a:moveTo>
                  <a:cubicBezTo>
                    <a:pt x="47" y="139"/>
                    <a:pt x="45" y="138"/>
                    <a:pt x="43" y="137"/>
                  </a:cubicBezTo>
                  <a:cubicBezTo>
                    <a:pt x="42" y="136"/>
                    <a:pt x="41" y="136"/>
                    <a:pt x="40" y="136"/>
                  </a:cubicBezTo>
                  <a:cubicBezTo>
                    <a:pt x="42" y="132"/>
                    <a:pt x="44" y="127"/>
                    <a:pt x="46" y="123"/>
                  </a:cubicBezTo>
                  <a:cubicBezTo>
                    <a:pt x="47" y="120"/>
                    <a:pt x="49" y="117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3" y="117"/>
                    <a:pt x="56" y="119"/>
                    <a:pt x="60" y="121"/>
                  </a:cubicBezTo>
                  <a:cubicBezTo>
                    <a:pt x="56" y="127"/>
                    <a:pt x="52" y="133"/>
                    <a:pt x="49" y="140"/>
                  </a:cubicBezTo>
                  <a:moveTo>
                    <a:pt x="86" y="120"/>
                  </a:moveTo>
                  <a:cubicBezTo>
                    <a:pt x="73" y="120"/>
                    <a:pt x="61" y="115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30" y="94"/>
                    <a:pt x="19" y="67"/>
                    <a:pt x="34" y="38"/>
                  </a:cubicBezTo>
                  <a:cubicBezTo>
                    <a:pt x="45" y="16"/>
                    <a:pt x="63" y="6"/>
                    <a:pt x="82" y="6"/>
                  </a:cubicBezTo>
                  <a:cubicBezTo>
                    <a:pt x="119" y="6"/>
                    <a:pt x="156" y="43"/>
                    <a:pt x="134" y="88"/>
                  </a:cubicBezTo>
                  <a:cubicBezTo>
                    <a:pt x="123" y="110"/>
                    <a:pt x="104" y="120"/>
                    <a:pt x="86" y="120"/>
                  </a:cubicBezTo>
                  <a:moveTo>
                    <a:pt x="82" y="0"/>
                  </a:moveTo>
                  <a:cubicBezTo>
                    <a:pt x="59" y="0"/>
                    <a:pt x="39" y="13"/>
                    <a:pt x="28" y="35"/>
                  </a:cubicBezTo>
                  <a:cubicBezTo>
                    <a:pt x="18" y="56"/>
                    <a:pt x="18" y="77"/>
                    <a:pt x="29" y="95"/>
                  </a:cubicBezTo>
                  <a:cubicBezTo>
                    <a:pt x="33" y="101"/>
                    <a:pt x="38" y="107"/>
                    <a:pt x="44" y="111"/>
                  </a:cubicBezTo>
                  <a:cubicBezTo>
                    <a:pt x="43" y="114"/>
                    <a:pt x="42" y="117"/>
                    <a:pt x="40" y="121"/>
                  </a:cubicBezTo>
                  <a:cubicBezTo>
                    <a:pt x="38" y="126"/>
                    <a:pt x="35" y="131"/>
                    <a:pt x="33" y="135"/>
                  </a:cubicBezTo>
                  <a:cubicBezTo>
                    <a:pt x="32" y="135"/>
                    <a:pt x="31" y="135"/>
                    <a:pt x="30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3" y="147"/>
                    <a:pt x="19" y="153"/>
                    <a:pt x="16" y="159"/>
                  </a:cubicBezTo>
                  <a:cubicBezTo>
                    <a:pt x="12" y="165"/>
                    <a:pt x="8" y="171"/>
                    <a:pt x="3" y="179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2" y="180"/>
                    <a:pt x="2" y="181"/>
                    <a:pt x="2" y="182"/>
                  </a:cubicBezTo>
                  <a:cubicBezTo>
                    <a:pt x="1" y="182"/>
                    <a:pt x="1" y="184"/>
                    <a:pt x="1" y="185"/>
                  </a:cubicBezTo>
                  <a:cubicBezTo>
                    <a:pt x="0" y="186"/>
                    <a:pt x="0" y="187"/>
                    <a:pt x="0" y="188"/>
                  </a:cubicBezTo>
                  <a:cubicBezTo>
                    <a:pt x="0" y="188"/>
                    <a:pt x="0" y="188"/>
                    <a:pt x="0" y="189"/>
                  </a:cubicBezTo>
                  <a:cubicBezTo>
                    <a:pt x="1" y="189"/>
                    <a:pt x="1" y="190"/>
                    <a:pt x="1" y="190"/>
                  </a:cubicBezTo>
                  <a:cubicBezTo>
                    <a:pt x="2" y="192"/>
                    <a:pt x="3" y="193"/>
                    <a:pt x="5" y="194"/>
                  </a:cubicBezTo>
                  <a:cubicBezTo>
                    <a:pt x="7" y="196"/>
                    <a:pt x="10" y="197"/>
                    <a:pt x="13" y="198"/>
                  </a:cubicBezTo>
                  <a:cubicBezTo>
                    <a:pt x="16" y="199"/>
                    <a:pt x="19" y="200"/>
                    <a:pt x="22" y="200"/>
                  </a:cubicBezTo>
                  <a:cubicBezTo>
                    <a:pt x="24" y="200"/>
                    <a:pt x="26" y="200"/>
                    <a:pt x="28" y="199"/>
                  </a:cubicBezTo>
                  <a:cubicBezTo>
                    <a:pt x="29" y="198"/>
                    <a:pt x="29" y="198"/>
                    <a:pt x="29" y="197"/>
                  </a:cubicBezTo>
                  <a:cubicBezTo>
                    <a:pt x="30" y="196"/>
                    <a:pt x="31" y="195"/>
                    <a:pt x="32" y="194"/>
                  </a:cubicBezTo>
                  <a:cubicBezTo>
                    <a:pt x="35" y="189"/>
                    <a:pt x="39" y="181"/>
                    <a:pt x="43" y="172"/>
                  </a:cubicBezTo>
                  <a:cubicBezTo>
                    <a:pt x="48" y="164"/>
                    <a:pt x="52" y="155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5" y="147"/>
                    <a:pt x="55" y="145"/>
                    <a:pt x="54" y="144"/>
                  </a:cubicBezTo>
                  <a:cubicBezTo>
                    <a:pt x="58" y="136"/>
                    <a:pt x="61" y="130"/>
                    <a:pt x="66" y="123"/>
                  </a:cubicBezTo>
                  <a:cubicBezTo>
                    <a:pt x="72" y="125"/>
                    <a:pt x="79" y="126"/>
                    <a:pt x="86" y="126"/>
                  </a:cubicBezTo>
                  <a:cubicBezTo>
                    <a:pt x="109" y="126"/>
                    <a:pt x="129" y="113"/>
                    <a:pt x="140" y="91"/>
                  </a:cubicBezTo>
                  <a:cubicBezTo>
                    <a:pt x="150" y="70"/>
                    <a:pt x="149" y="49"/>
                    <a:pt x="138" y="31"/>
                  </a:cubicBezTo>
                  <a:cubicBezTo>
                    <a:pt x="127" y="12"/>
                    <a:pt x="105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1" name="Freeform 849"/>
            <p:cNvSpPr>
              <a:spLocks noEditPoints="1"/>
            </p:cNvSpPr>
            <p:nvPr/>
          </p:nvSpPr>
          <p:spPr bwMode="auto">
            <a:xfrm>
              <a:off x="2789" y="2946"/>
              <a:ext cx="111" cy="64"/>
            </a:xfrm>
            <a:custGeom>
              <a:avLst/>
              <a:gdLst>
                <a:gd name="T0" fmla="*/ 7 w 47"/>
                <a:gd name="T1" fmla="*/ 24 h 27"/>
                <a:gd name="T2" fmla="*/ 7 w 47"/>
                <a:gd name="T3" fmla="*/ 24 h 27"/>
                <a:gd name="T4" fmla="*/ 6 w 47"/>
                <a:gd name="T5" fmla="*/ 24 h 27"/>
                <a:gd name="T6" fmla="*/ 4 w 47"/>
                <a:gd name="T7" fmla="*/ 23 h 27"/>
                <a:gd name="T8" fmla="*/ 4 w 47"/>
                <a:gd name="T9" fmla="*/ 21 h 27"/>
                <a:gd name="T10" fmla="*/ 8 w 47"/>
                <a:gd name="T11" fmla="*/ 13 h 27"/>
                <a:gd name="T12" fmla="*/ 15 w 47"/>
                <a:gd name="T13" fmla="*/ 7 h 27"/>
                <a:gd name="T14" fmla="*/ 29 w 47"/>
                <a:gd name="T15" fmla="*/ 3 h 27"/>
                <a:gd name="T16" fmla="*/ 29 w 47"/>
                <a:gd name="T17" fmla="*/ 3 h 27"/>
                <a:gd name="T18" fmla="*/ 29 w 47"/>
                <a:gd name="T19" fmla="*/ 3 h 27"/>
                <a:gd name="T20" fmla="*/ 41 w 47"/>
                <a:gd name="T21" fmla="*/ 8 h 27"/>
                <a:gd name="T22" fmla="*/ 44 w 47"/>
                <a:gd name="T23" fmla="*/ 12 h 27"/>
                <a:gd name="T24" fmla="*/ 44 w 47"/>
                <a:gd name="T25" fmla="*/ 12 h 27"/>
                <a:gd name="T26" fmla="*/ 43 w 47"/>
                <a:gd name="T27" fmla="*/ 13 h 27"/>
                <a:gd name="T28" fmla="*/ 42 w 47"/>
                <a:gd name="T29" fmla="*/ 14 h 27"/>
                <a:gd name="T30" fmla="*/ 42 w 47"/>
                <a:gd name="T31" fmla="*/ 14 h 27"/>
                <a:gd name="T32" fmla="*/ 42 w 47"/>
                <a:gd name="T33" fmla="*/ 14 h 27"/>
                <a:gd name="T34" fmla="*/ 40 w 47"/>
                <a:gd name="T35" fmla="*/ 13 h 27"/>
                <a:gd name="T36" fmla="*/ 39 w 47"/>
                <a:gd name="T37" fmla="*/ 15 h 27"/>
                <a:gd name="T38" fmla="*/ 40 w 47"/>
                <a:gd name="T39" fmla="*/ 13 h 27"/>
                <a:gd name="T40" fmla="*/ 31 w 47"/>
                <a:gd name="T41" fmla="*/ 11 h 27"/>
                <a:gd name="T42" fmla="*/ 18 w 47"/>
                <a:gd name="T43" fmla="*/ 16 h 27"/>
                <a:gd name="T44" fmla="*/ 12 w 47"/>
                <a:gd name="T45" fmla="*/ 22 h 27"/>
                <a:gd name="T46" fmla="*/ 7 w 47"/>
                <a:gd name="T47" fmla="*/ 24 h 27"/>
                <a:gd name="T48" fmla="*/ 29 w 47"/>
                <a:gd name="T49" fmla="*/ 0 h 27"/>
                <a:gd name="T50" fmla="*/ 28 w 47"/>
                <a:gd name="T51" fmla="*/ 0 h 27"/>
                <a:gd name="T52" fmla="*/ 28 w 47"/>
                <a:gd name="T53" fmla="*/ 0 h 27"/>
                <a:gd name="T54" fmla="*/ 14 w 47"/>
                <a:gd name="T55" fmla="*/ 4 h 27"/>
                <a:gd name="T56" fmla="*/ 6 w 47"/>
                <a:gd name="T57" fmla="*/ 11 h 27"/>
                <a:gd name="T58" fmla="*/ 1 w 47"/>
                <a:gd name="T59" fmla="*/ 21 h 27"/>
                <a:gd name="T60" fmla="*/ 1 w 47"/>
                <a:gd name="T61" fmla="*/ 24 h 27"/>
                <a:gd name="T62" fmla="*/ 4 w 47"/>
                <a:gd name="T63" fmla="*/ 27 h 27"/>
                <a:gd name="T64" fmla="*/ 7 w 47"/>
                <a:gd name="T65" fmla="*/ 27 h 27"/>
                <a:gd name="T66" fmla="*/ 14 w 47"/>
                <a:gd name="T67" fmla="*/ 25 h 27"/>
                <a:gd name="T68" fmla="*/ 20 w 47"/>
                <a:gd name="T69" fmla="*/ 19 h 27"/>
                <a:gd name="T70" fmla="*/ 31 w 47"/>
                <a:gd name="T71" fmla="*/ 14 h 27"/>
                <a:gd name="T72" fmla="*/ 31 w 47"/>
                <a:gd name="T73" fmla="*/ 14 h 27"/>
                <a:gd name="T74" fmla="*/ 39 w 47"/>
                <a:gd name="T75" fmla="*/ 16 h 27"/>
                <a:gd name="T76" fmla="*/ 41 w 47"/>
                <a:gd name="T77" fmla="*/ 17 h 27"/>
                <a:gd name="T78" fmla="*/ 41 w 47"/>
                <a:gd name="T79" fmla="*/ 17 h 27"/>
                <a:gd name="T80" fmla="*/ 42 w 47"/>
                <a:gd name="T81" fmla="*/ 17 h 27"/>
                <a:gd name="T82" fmla="*/ 45 w 47"/>
                <a:gd name="T83" fmla="*/ 15 h 27"/>
                <a:gd name="T84" fmla="*/ 47 w 47"/>
                <a:gd name="T85" fmla="*/ 12 h 27"/>
                <a:gd name="T86" fmla="*/ 47 w 47"/>
                <a:gd name="T87" fmla="*/ 12 h 27"/>
                <a:gd name="T88" fmla="*/ 43 w 47"/>
                <a:gd name="T89" fmla="*/ 5 h 27"/>
                <a:gd name="T90" fmla="*/ 29 w 47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27"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19"/>
                    <a:pt x="6" y="15"/>
                    <a:pt x="8" y="13"/>
                  </a:cubicBezTo>
                  <a:cubicBezTo>
                    <a:pt x="11" y="10"/>
                    <a:pt x="14" y="8"/>
                    <a:pt x="15" y="7"/>
                  </a:cubicBezTo>
                  <a:cubicBezTo>
                    <a:pt x="19" y="5"/>
                    <a:pt x="2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3"/>
                    <a:pt x="38" y="5"/>
                    <a:pt x="41" y="8"/>
                  </a:cubicBezTo>
                  <a:cubicBezTo>
                    <a:pt x="43" y="9"/>
                    <a:pt x="44" y="10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3"/>
                    <a:pt x="43" y="13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4"/>
                    <a:pt x="41" y="14"/>
                    <a:pt x="40" y="13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2"/>
                    <a:pt x="34" y="11"/>
                    <a:pt x="31" y="11"/>
                  </a:cubicBezTo>
                  <a:cubicBezTo>
                    <a:pt x="26" y="11"/>
                    <a:pt x="21" y="13"/>
                    <a:pt x="18" y="16"/>
                  </a:cubicBezTo>
                  <a:cubicBezTo>
                    <a:pt x="16" y="18"/>
                    <a:pt x="14" y="21"/>
                    <a:pt x="12" y="22"/>
                  </a:cubicBezTo>
                  <a:cubicBezTo>
                    <a:pt x="10" y="23"/>
                    <a:pt x="8" y="24"/>
                    <a:pt x="7" y="24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12" y="5"/>
                    <a:pt x="9" y="8"/>
                    <a:pt x="6" y="11"/>
                  </a:cubicBezTo>
                  <a:cubicBezTo>
                    <a:pt x="3" y="14"/>
                    <a:pt x="1" y="17"/>
                    <a:pt x="1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0" y="27"/>
                    <a:pt x="12" y="26"/>
                    <a:pt x="14" y="25"/>
                  </a:cubicBezTo>
                  <a:cubicBezTo>
                    <a:pt x="16" y="23"/>
                    <a:pt x="18" y="20"/>
                    <a:pt x="20" y="19"/>
                  </a:cubicBezTo>
                  <a:cubicBezTo>
                    <a:pt x="23" y="16"/>
                    <a:pt x="27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5"/>
                    <a:pt x="39" y="16"/>
                  </a:cubicBezTo>
                  <a:cubicBezTo>
                    <a:pt x="39" y="16"/>
                    <a:pt x="40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5" y="16"/>
                    <a:pt x="45" y="15"/>
                  </a:cubicBezTo>
                  <a:cubicBezTo>
                    <a:pt x="46" y="14"/>
                    <a:pt x="47" y="13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9"/>
                    <a:pt x="45" y="7"/>
                    <a:pt x="43" y="5"/>
                  </a:cubicBezTo>
                  <a:cubicBezTo>
                    <a:pt x="39" y="2"/>
                    <a:pt x="34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2" name="Rectangle 850"/>
            <p:cNvSpPr>
              <a:spLocks noChangeArrowheads="1"/>
            </p:cNvSpPr>
            <p:nvPr/>
          </p:nvSpPr>
          <p:spPr bwMode="auto">
            <a:xfrm>
              <a:off x="2917" y="2979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3" name="Freeform 851"/>
            <p:cNvSpPr>
              <a:spLocks/>
            </p:cNvSpPr>
            <p:nvPr/>
          </p:nvSpPr>
          <p:spPr bwMode="auto">
            <a:xfrm>
              <a:off x="2917" y="29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4" name="Freeform 852"/>
            <p:cNvSpPr>
              <a:spLocks noEditPoints="1"/>
            </p:cNvSpPr>
            <p:nvPr/>
          </p:nvSpPr>
          <p:spPr bwMode="auto">
            <a:xfrm>
              <a:off x="2900" y="2979"/>
              <a:ext cx="31" cy="31"/>
            </a:xfrm>
            <a:custGeom>
              <a:avLst/>
              <a:gdLst>
                <a:gd name="T0" fmla="*/ 6 w 13"/>
                <a:gd name="T1" fmla="*/ 10 h 13"/>
                <a:gd name="T2" fmla="*/ 6 w 13"/>
                <a:gd name="T3" fmla="*/ 10 h 13"/>
                <a:gd name="T4" fmla="*/ 5 w 13"/>
                <a:gd name="T5" fmla="*/ 10 h 13"/>
                <a:gd name="T6" fmla="*/ 3 w 13"/>
                <a:gd name="T7" fmla="*/ 7 h 13"/>
                <a:gd name="T8" fmla="*/ 4 w 13"/>
                <a:gd name="T9" fmla="*/ 5 h 13"/>
                <a:gd name="T10" fmla="*/ 7 w 13"/>
                <a:gd name="T11" fmla="*/ 3 h 13"/>
                <a:gd name="T12" fmla="*/ 7 w 13"/>
                <a:gd name="T13" fmla="*/ 3 h 13"/>
                <a:gd name="T14" fmla="*/ 7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0 w 13"/>
                <a:gd name="T21" fmla="*/ 5 h 13"/>
                <a:gd name="T22" fmla="*/ 10 w 13"/>
                <a:gd name="T23" fmla="*/ 6 h 13"/>
                <a:gd name="T24" fmla="*/ 10 w 13"/>
                <a:gd name="T25" fmla="*/ 6 h 13"/>
                <a:gd name="T26" fmla="*/ 8 w 13"/>
                <a:gd name="T27" fmla="*/ 9 h 13"/>
                <a:gd name="T28" fmla="*/ 6 w 13"/>
                <a:gd name="T29" fmla="*/ 10 h 13"/>
                <a:gd name="T30" fmla="*/ 7 w 13"/>
                <a:gd name="T31" fmla="*/ 0 h 13"/>
                <a:gd name="T32" fmla="*/ 7 w 13"/>
                <a:gd name="T33" fmla="*/ 0 h 13"/>
                <a:gd name="T34" fmla="*/ 7 w 13"/>
                <a:gd name="T35" fmla="*/ 0 h 13"/>
                <a:gd name="T36" fmla="*/ 7 w 13"/>
                <a:gd name="T37" fmla="*/ 0 h 13"/>
                <a:gd name="T38" fmla="*/ 1 w 13"/>
                <a:gd name="T39" fmla="*/ 4 h 13"/>
                <a:gd name="T40" fmla="*/ 0 w 13"/>
                <a:gd name="T41" fmla="*/ 7 h 13"/>
                <a:gd name="T42" fmla="*/ 3 w 13"/>
                <a:gd name="T43" fmla="*/ 12 h 13"/>
                <a:gd name="T44" fmla="*/ 6 w 13"/>
                <a:gd name="T45" fmla="*/ 13 h 13"/>
                <a:gd name="T46" fmla="*/ 10 w 13"/>
                <a:gd name="T47" fmla="*/ 12 h 13"/>
                <a:gd name="T48" fmla="*/ 13 w 13"/>
                <a:gd name="T49" fmla="*/ 7 h 13"/>
                <a:gd name="T50" fmla="*/ 13 w 13"/>
                <a:gd name="T51" fmla="*/ 6 h 13"/>
                <a:gd name="T52" fmla="*/ 13 w 13"/>
                <a:gd name="T53" fmla="*/ 4 h 13"/>
                <a:gd name="T54" fmla="*/ 7 w 13"/>
                <a:gd name="T5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3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9" y="13"/>
                    <a:pt x="10" y="12"/>
                  </a:cubicBezTo>
                  <a:cubicBezTo>
                    <a:pt x="12" y="11"/>
                    <a:pt x="13" y="9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5" name="Freeform 853"/>
            <p:cNvSpPr>
              <a:spLocks noEditPoints="1"/>
            </p:cNvSpPr>
            <p:nvPr/>
          </p:nvSpPr>
          <p:spPr bwMode="auto">
            <a:xfrm>
              <a:off x="5381" y="2456"/>
              <a:ext cx="190" cy="218"/>
            </a:xfrm>
            <a:custGeom>
              <a:avLst/>
              <a:gdLst>
                <a:gd name="T0" fmla="*/ 59 w 80"/>
                <a:gd name="T1" fmla="*/ 56 h 92"/>
                <a:gd name="T2" fmla="*/ 50 w 80"/>
                <a:gd name="T3" fmla="*/ 58 h 92"/>
                <a:gd name="T4" fmla="*/ 9 w 80"/>
                <a:gd name="T5" fmla="*/ 78 h 92"/>
                <a:gd name="T6" fmla="*/ 13 w 80"/>
                <a:gd name="T7" fmla="*/ 82 h 92"/>
                <a:gd name="T8" fmla="*/ 67 w 80"/>
                <a:gd name="T9" fmla="*/ 40 h 92"/>
                <a:gd name="T10" fmla="*/ 64 w 80"/>
                <a:gd name="T11" fmla="*/ 42 h 92"/>
                <a:gd name="T12" fmla="*/ 66 w 80"/>
                <a:gd name="T13" fmla="*/ 38 h 92"/>
                <a:gd name="T14" fmla="*/ 47 w 80"/>
                <a:gd name="T15" fmla="*/ 57 h 92"/>
                <a:gd name="T16" fmla="*/ 25 w 80"/>
                <a:gd name="T17" fmla="*/ 34 h 92"/>
                <a:gd name="T18" fmla="*/ 39 w 80"/>
                <a:gd name="T19" fmla="*/ 19 h 92"/>
                <a:gd name="T20" fmla="*/ 37 w 80"/>
                <a:gd name="T21" fmla="*/ 24 h 92"/>
                <a:gd name="T22" fmla="*/ 35 w 80"/>
                <a:gd name="T23" fmla="*/ 31 h 92"/>
                <a:gd name="T24" fmla="*/ 56 w 80"/>
                <a:gd name="T25" fmla="*/ 46 h 92"/>
                <a:gd name="T26" fmla="*/ 57 w 80"/>
                <a:gd name="T27" fmla="*/ 46 h 92"/>
                <a:gd name="T28" fmla="*/ 68 w 80"/>
                <a:gd name="T29" fmla="*/ 44 h 92"/>
                <a:gd name="T30" fmla="*/ 62 w 80"/>
                <a:gd name="T31" fmla="*/ 54 h 92"/>
                <a:gd name="T32" fmla="*/ 59 w 80"/>
                <a:gd name="T33" fmla="*/ 54 h 92"/>
                <a:gd name="T34" fmla="*/ 48 w 80"/>
                <a:gd name="T35" fmla="*/ 57 h 92"/>
                <a:gd name="T36" fmla="*/ 39 w 80"/>
                <a:gd name="T37" fmla="*/ 31 h 92"/>
                <a:gd name="T38" fmla="*/ 57 w 80"/>
                <a:gd name="T39" fmla="*/ 20 h 92"/>
                <a:gd name="T40" fmla="*/ 71 w 80"/>
                <a:gd name="T41" fmla="*/ 25 h 92"/>
                <a:gd name="T42" fmla="*/ 63 w 80"/>
                <a:gd name="T43" fmla="*/ 24 h 92"/>
                <a:gd name="T44" fmla="*/ 62 w 80"/>
                <a:gd name="T45" fmla="*/ 26 h 92"/>
                <a:gd name="T46" fmla="*/ 68 w 80"/>
                <a:gd name="T47" fmla="*/ 28 h 92"/>
                <a:gd name="T48" fmla="*/ 61 w 80"/>
                <a:gd name="T49" fmla="*/ 28 h 92"/>
                <a:gd name="T50" fmla="*/ 66 w 80"/>
                <a:gd name="T51" fmla="*/ 31 h 92"/>
                <a:gd name="T52" fmla="*/ 59 w 80"/>
                <a:gd name="T53" fmla="*/ 31 h 92"/>
                <a:gd name="T54" fmla="*/ 58 w 80"/>
                <a:gd name="T55" fmla="*/ 33 h 92"/>
                <a:gd name="T56" fmla="*/ 65 w 80"/>
                <a:gd name="T57" fmla="*/ 33 h 92"/>
                <a:gd name="T58" fmla="*/ 56 w 80"/>
                <a:gd name="T59" fmla="*/ 35 h 92"/>
                <a:gd name="T60" fmla="*/ 62 w 80"/>
                <a:gd name="T61" fmla="*/ 37 h 92"/>
                <a:gd name="T62" fmla="*/ 55 w 80"/>
                <a:gd name="T63" fmla="*/ 38 h 92"/>
                <a:gd name="T64" fmla="*/ 54 w 80"/>
                <a:gd name="T65" fmla="*/ 39 h 92"/>
                <a:gd name="T66" fmla="*/ 59 w 80"/>
                <a:gd name="T67" fmla="*/ 40 h 92"/>
                <a:gd name="T68" fmla="*/ 52 w 80"/>
                <a:gd name="T69" fmla="*/ 41 h 92"/>
                <a:gd name="T70" fmla="*/ 51 w 80"/>
                <a:gd name="T71" fmla="*/ 42 h 92"/>
                <a:gd name="T72" fmla="*/ 51 w 80"/>
                <a:gd name="T73" fmla="*/ 43 h 92"/>
                <a:gd name="T74" fmla="*/ 54 w 80"/>
                <a:gd name="T75" fmla="*/ 9 h 92"/>
                <a:gd name="T76" fmla="*/ 61 w 80"/>
                <a:gd name="T77" fmla="*/ 4 h 92"/>
                <a:gd name="T78" fmla="*/ 72 w 80"/>
                <a:gd name="T79" fmla="*/ 8 h 92"/>
                <a:gd name="T80" fmla="*/ 70 w 80"/>
                <a:gd name="T81" fmla="*/ 20 h 92"/>
                <a:gd name="T82" fmla="*/ 60 w 80"/>
                <a:gd name="T83" fmla="*/ 0 h 92"/>
                <a:gd name="T84" fmla="*/ 52 w 80"/>
                <a:gd name="T85" fmla="*/ 3 h 92"/>
                <a:gd name="T86" fmla="*/ 39 w 80"/>
                <a:gd name="T87" fmla="*/ 15 h 92"/>
                <a:gd name="T88" fmla="*/ 22 w 80"/>
                <a:gd name="T89" fmla="*/ 34 h 92"/>
                <a:gd name="T90" fmla="*/ 6 w 80"/>
                <a:gd name="T91" fmla="*/ 76 h 92"/>
                <a:gd name="T92" fmla="*/ 3 w 80"/>
                <a:gd name="T93" fmla="*/ 84 h 92"/>
                <a:gd name="T94" fmla="*/ 2 w 80"/>
                <a:gd name="T95" fmla="*/ 92 h 92"/>
                <a:gd name="T96" fmla="*/ 16 w 80"/>
                <a:gd name="T97" fmla="*/ 85 h 92"/>
                <a:gd name="T98" fmla="*/ 52 w 80"/>
                <a:gd name="T99" fmla="*/ 61 h 92"/>
                <a:gd name="T100" fmla="*/ 71 w 80"/>
                <a:gd name="T101" fmla="*/ 44 h 92"/>
                <a:gd name="T102" fmla="*/ 79 w 80"/>
                <a:gd name="T103" fmla="*/ 18 h 92"/>
                <a:gd name="T104" fmla="*/ 60 w 80"/>
                <a:gd name="T10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92"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3" y="57"/>
                    <a:pt x="56" y="57"/>
                    <a:pt x="59" y="56"/>
                  </a:cubicBezTo>
                  <a:cubicBezTo>
                    <a:pt x="58" y="57"/>
                    <a:pt x="56" y="57"/>
                    <a:pt x="55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3" y="57"/>
                    <a:pt x="51" y="57"/>
                    <a:pt x="50" y="58"/>
                  </a:cubicBezTo>
                  <a:moveTo>
                    <a:pt x="6" y="86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7" y="83"/>
                    <a:pt x="8" y="80"/>
                    <a:pt x="9" y="78"/>
                  </a:cubicBezTo>
                  <a:cubicBezTo>
                    <a:pt x="11" y="76"/>
                    <a:pt x="22" y="63"/>
                    <a:pt x="30" y="53"/>
                  </a:cubicBezTo>
                  <a:cubicBezTo>
                    <a:pt x="32" y="54"/>
                    <a:pt x="33" y="55"/>
                    <a:pt x="35" y="5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6" y="86"/>
                    <a:pt x="6" y="86"/>
                    <a:pt x="6" y="86"/>
                  </a:cubicBezTo>
                  <a:moveTo>
                    <a:pt x="64" y="42"/>
                  </a:moveTo>
                  <a:cubicBezTo>
                    <a:pt x="65" y="41"/>
                    <a:pt x="66" y="41"/>
                    <a:pt x="67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moveTo>
                    <a:pt x="65" y="39"/>
                  </a:moveTo>
                  <a:cubicBezTo>
                    <a:pt x="65" y="39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5" y="39"/>
                    <a:pt x="65" y="39"/>
                  </a:cubicBezTo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1" y="56"/>
                    <a:pt x="34" y="52"/>
                    <a:pt x="31" y="48"/>
                  </a:cubicBezTo>
                  <a:cubicBezTo>
                    <a:pt x="27" y="44"/>
                    <a:pt x="25" y="3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29"/>
                    <a:pt x="27" y="24"/>
                    <a:pt x="31" y="22"/>
                  </a:cubicBezTo>
                  <a:cubicBezTo>
                    <a:pt x="33" y="20"/>
                    <a:pt x="36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0" y="19"/>
                    <a:pt x="40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7" y="23"/>
                    <a:pt x="37" y="23"/>
                    <a:pt x="37" y="24"/>
                  </a:cubicBezTo>
                  <a:cubicBezTo>
                    <a:pt x="37" y="24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9"/>
                    <a:pt x="35" y="31"/>
                  </a:cubicBezTo>
                  <a:cubicBezTo>
                    <a:pt x="35" y="35"/>
                    <a:pt x="37" y="40"/>
                    <a:pt x="40" y="43"/>
                  </a:cubicBezTo>
                  <a:cubicBezTo>
                    <a:pt x="43" y="46"/>
                    <a:pt x="47" y="47"/>
                    <a:pt x="51" y="47"/>
                  </a:cubicBezTo>
                  <a:cubicBezTo>
                    <a:pt x="53" y="47"/>
                    <a:pt x="54" y="47"/>
                    <a:pt x="56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1" y="45"/>
                    <a:pt x="64" y="44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4"/>
                  </a:cubicBezTo>
                  <a:cubicBezTo>
                    <a:pt x="68" y="48"/>
                    <a:pt x="66" y="52"/>
                    <a:pt x="63" y="54"/>
                  </a:cubicBezTo>
                  <a:cubicBezTo>
                    <a:pt x="63" y="54"/>
                    <a:pt x="63" y="54"/>
                    <a:pt x="62" y="55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2" y="54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60" y="54"/>
                    <a:pt x="59" y="54"/>
                  </a:cubicBezTo>
                  <a:cubicBezTo>
                    <a:pt x="56" y="55"/>
                    <a:pt x="52" y="56"/>
                    <a:pt x="48" y="56"/>
                  </a:cubicBezTo>
                  <a:cubicBezTo>
                    <a:pt x="48" y="56"/>
                    <a:pt x="47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moveTo>
                    <a:pt x="51" y="43"/>
                  </a:moveTo>
                  <a:cubicBezTo>
                    <a:pt x="48" y="43"/>
                    <a:pt x="45" y="42"/>
                    <a:pt x="42" y="40"/>
                  </a:cubicBezTo>
                  <a:cubicBezTo>
                    <a:pt x="40" y="38"/>
                    <a:pt x="39" y="34"/>
                    <a:pt x="39" y="31"/>
                  </a:cubicBezTo>
                  <a:cubicBezTo>
                    <a:pt x="39" y="30"/>
                    <a:pt x="39" y="28"/>
                    <a:pt x="40" y="27"/>
                  </a:cubicBezTo>
                  <a:cubicBezTo>
                    <a:pt x="44" y="21"/>
                    <a:pt x="47" y="16"/>
                    <a:pt x="51" y="10"/>
                  </a:cubicBezTo>
                  <a:cubicBezTo>
                    <a:pt x="51" y="14"/>
                    <a:pt x="54" y="17"/>
                    <a:pt x="57" y="20"/>
                  </a:cubicBezTo>
                  <a:cubicBezTo>
                    <a:pt x="61" y="23"/>
                    <a:pt x="66" y="24"/>
                    <a:pt x="70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71" y="24"/>
                    <a:pt x="71" y="25"/>
                    <a:pt x="71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9" y="25"/>
                    <a:pt x="68" y="25"/>
                  </a:cubicBezTo>
                  <a:cubicBezTo>
                    <a:pt x="66" y="25"/>
                    <a:pt x="65" y="25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4" y="26"/>
                    <a:pt x="66" y="27"/>
                    <a:pt x="68" y="27"/>
                  </a:cubicBezTo>
                  <a:cubicBezTo>
                    <a:pt x="69" y="27"/>
                    <a:pt x="69" y="27"/>
                    <a:pt x="70" y="27"/>
                  </a:cubicBezTo>
                  <a:cubicBezTo>
                    <a:pt x="69" y="27"/>
                    <a:pt x="69" y="28"/>
                    <a:pt x="68" y="28"/>
                  </a:cubicBezTo>
                  <a:cubicBezTo>
                    <a:pt x="66" y="28"/>
                    <a:pt x="64" y="28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7"/>
                    <a:pt x="61" y="27"/>
                    <a:pt x="61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3" y="29"/>
                    <a:pt x="65" y="30"/>
                    <a:pt x="67" y="30"/>
                  </a:cubicBezTo>
                  <a:cubicBezTo>
                    <a:pt x="67" y="30"/>
                    <a:pt x="67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4" y="31"/>
                    <a:pt x="63" y="31"/>
                  </a:cubicBezTo>
                  <a:cubicBezTo>
                    <a:pt x="62" y="31"/>
                    <a:pt x="60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1"/>
                    <a:pt x="58" y="31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0" y="33"/>
                    <a:pt x="62" y="33"/>
                    <a:pt x="63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4" y="34"/>
                    <a:pt x="64" y="35"/>
                    <a:pt x="63" y="35"/>
                  </a:cubicBezTo>
                  <a:cubicBezTo>
                    <a:pt x="61" y="35"/>
                    <a:pt x="59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5" y="35"/>
                    <a:pt x="55" y="36"/>
                  </a:cubicBezTo>
                  <a:cubicBezTo>
                    <a:pt x="55" y="36"/>
                    <a:pt x="55" y="36"/>
                    <a:pt x="56" y="37"/>
                  </a:cubicBezTo>
                  <a:cubicBezTo>
                    <a:pt x="58" y="37"/>
                    <a:pt x="60" y="37"/>
                    <a:pt x="62" y="37"/>
                  </a:cubicBezTo>
                  <a:cubicBezTo>
                    <a:pt x="61" y="38"/>
                    <a:pt x="61" y="38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39"/>
                    <a:pt x="57" y="39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0"/>
                    <a:pt x="57" y="40"/>
                    <a:pt x="59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5" y="42"/>
                    <a:pt x="53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3"/>
                    <a:pt x="53" y="43"/>
                    <a:pt x="54" y="43"/>
                  </a:cubicBezTo>
                  <a:cubicBezTo>
                    <a:pt x="53" y="43"/>
                    <a:pt x="52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moveTo>
                    <a:pt x="70" y="20"/>
                  </a:moveTo>
                  <a:cubicBezTo>
                    <a:pt x="67" y="20"/>
                    <a:pt x="63" y="19"/>
                    <a:pt x="59" y="17"/>
                  </a:cubicBezTo>
                  <a:cubicBezTo>
                    <a:pt x="56" y="15"/>
                    <a:pt x="54" y="12"/>
                    <a:pt x="54" y="9"/>
                  </a:cubicBezTo>
                  <a:cubicBezTo>
                    <a:pt x="54" y="7"/>
                    <a:pt x="55" y="6"/>
                    <a:pt x="55" y="5"/>
                  </a:cubicBezTo>
                  <a:cubicBezTo>
                    <a:pt x="57" y="4"/>
                    <a:pt x="59" y="4"/>
                    <a:pt x="60" y="4"/>
                  </a:cubicBezTo>
                  <a:cubicBezTo>
                    <a:pt x="60" y="4"/>
                    <a:pt x="61" y="4"/>
                    <a:pt x="61" y="4"/>
                  </a:cubicBezTo>
                  <a:cubicBezTo>
                    <a:pt x="65" y="4"/>
                    <a:pt x="69" y="5"/>
                    <a:pt x="72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11"/>
                    <a:pt x="76" y="14"/>
                    <a:pt x="76" y="15"/>
                  </a:cubicBezTo>
                  <a:cubicBezTo>
                    <a:pt x="76" y="17"/>
                    <a:pt x="75" y="19"/>
                    <a:pt x="74" y="19"/>
                  </a:cubicBezTo>
                  <a:cubicBezTo>
                    <a:pt x="73" y="20"/>
                    <a:pt x="72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moveTo>
                    <a:pt x="60" y="0"/>
                  </a:moveTo>
                  <a:cubicBezTo>
                    <a:pt x="58" y="0"/>
                    <a:pt x="56" y="0"/>
                    <a:pt x="53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8"/>
                    <a:pt x="45" y="12"/>
                    <a:pt x="43" y="16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5" y="15"/>
                    <a:pt x="32" y="17"/>
                    <a:pt x="29" y="19"/>
                  </a:cubicBezTo>
                  <a:cubicBezTo>
                    <a:pt x="24" y="22"/>
                    <a:pt x="22" y="28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40"/>
                    <a:pt x="24" y="45"/>
                    <a:pt x="28" y="50"/>
                  </a:cubicBezTo>
                  <a:cubicBezTo>
                    <a:pt x="23" y="55"/>
                    <a:pt x="18" y="61"/>
                    <a:pt x="14" y="66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8"/>
                    <a:pt x="4" y="81"/>
                    <a:pt x="3" y="84"/>
                  </a:cubicBezTo>
                  <a:cubicBezTo>
                    <a:pt x="1" y="87"/>
                    <a:pt x="1" y="90"/>
                    <a:pt x="1" y="90"/>
                  </a:cubicBezTo>
                  <a:cubicBezTo>
                    <a:pt x="0" y="90"/>
                    <a:pt x="1" y="91"/>
                    <a:pt x="1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9"/>
                    <a:pt x="44" y="60"/>
                    <a:pt x="46" y="61"/>
                  </a:cubicBezTo>
                  <a:cubicBezTo>
                    <a:pt x="48" y="61"/>
                    <a:pt x="50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62" y="60"/>
                    <a:pt x="66" y="57"/>
                  </a:cubicBezTo>
                  <a:cubicBezTo>
                    <a:pt x="69" y="53"/>
                    <a:pt x="71" y="49"/>
                    <a:pt x="71" y="44"/>
                  </a:cubicBezTo>
                  <a:cubicBezTo>
                    <a:pt x="71" y="41"/>
                    <a:pt x="70" y="37"/>
                    <a:pt x="68" y="35"/>
                  </a:cubicBezTo>
                  <a:cubicBezTo>
                    <a:pt x="72" y="30"/>
                    <a:pt x="75" y="25"/>
                    <a:pt x="79" y="20"/>
                  </a:cubicBezTo>
                  <a:cubicBezTo>
                    <a:pt x="79" y="20"/>
                    <a:pt x="79" y="19"/>
                    <a:pt x="79" y="18"/>
                  </a:cubicBezTo>
                  <a:cubicBezTo>
                    <a:pt x="79" y="17"/>
                    <a:pt x="80" y="16"/>
                    <a:pt x="80" y="15"/>
                  </a:cubicBezTo>
                  <a:cubicBezTo>
                    <a:pt x="80" y="12"/>
                    <a:pt x="78" y="9"/>
                    <a:pt x="74" y="6"/>
                  </a:cubicBezTo>
                  <a:cubicBezTo>
                    <a:pt x="71" y="2"/>
                    <a:pt x="66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6" name="Freeform 854"/>
            <p:cNvSpPr>
              <a:spLocks/>
            </p:cNvSpPr>
            <p:nvPr/>
          </p:nvSpPr>
          <p:spPr bwMode="auto">
            <a:xfrm>
              <a:off x="5507" y="2562"/>
              <a:ext cx="35" cy="10"/>
            </a:xfrm>
            <a:custGeom>
              <a:avLst/>
              <a:gdLst>
                <a:gd name="T0" fmla="*/ 14 w 15"/>
                <a:gd name="T1" fmla="*/ 0 h 4"/>
                <a:gd name="T2" fmla="*/ 13 w 15"/>
                <a:gd name="T3" fmla="*/ 0 h 4"/>
                <a:gd name="T4" fmla="*/ 1 w 15"/>
                <a:gd name="T5" fmla="*/ 3 h 4"/>
                <a:gd name="T6" fmla="*/ 0 w 15"/>
                <a:gd name="T7" fmla="*/ 4 h 4"/>
                <a:gd name="T8" fmla="*/ 1 w 15"/>
                <a:gd name="T9" fmla="*/ 4 h 4"/>
                <a:gd name="T10" fmla="*/ 1 w 15"/>
                <a:gd name="T11" fmla="*/ 4 h 4"/>
                <a:gd name="T12" fmla="*/ 14 w 15"/>
                <a:gd name="T13" fmla="*/ 1 h 4"/>
                <a:gd name="T14" fmla="*/ 14 w 15"/>
                <a:gd name="T15" fmla="*/ 0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10" y="3"/>
                    <a:pt x="14" y="1"/>
                  </a:cubicBezTo>
                  <a:cubicBezTo>
                    <a:pt x="14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7" name="Freeform 855"/>
            <p:cNvSpPr>
              <a:spLocks/>
            </p:cNvSpPr>
            <p:nvPr/>
          </p:nvSpPr>
          <p:spPr bwMode="auto">
            <a:xfrm>
              <a:off x="5504" y="2572"/>
              <a:ext cx="34" cy="9"/>
            </a:xfrm>
            <a:custGeom>
              <a:avLst/>
              <a:gdLst>
                <a:gd name="T0" fmla="*/ 13 w 14"/>
                <a:gd name="T1" fmla="*/ 0 h 4"/>
                <a:gd name="T2" fmla="*/ 13 w 14"/>
                <a:gd name="T3" fmla="*/ 0 h 4"/>
                <a:gd name="T4" fmla="*/ 1 w 14"/>
                <a:gd name="T5" fmla="*/ 3 h 4"/>
                <a:gd name="T6" fmla="*/ 0 w 14"/>
                <a:gd name="T7" fmla="*/ 4 h 4"/>
                <a:gd name="T8" fmla="*/ 1 w 14"/>
                <a:gd name="T9" fmla="*/ 4 h 4"/>
                <a:gd name="T10" fmla="*/ 1 w 14"/>
                <a:gd name="T11" fmla="*/ 4 h 4"/>
                <a:gd name="T12" fmla="*/ 13 w 14"/>
                <a:gd name="T13" fmla="*/ 2 h 4"/>
                <a:gd name="T14" fmla="*/ 14 w 14"/>
                <a:gd name="T15" fmla="*/ 1 h 4"/>
                <a:gd name="T16" fmla="*/ 13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9" y="3"/>
                    <a:pt x="13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8" name="Freeform 856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9" name="Freeform 857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0" name="Freeform 858"/>
            <p:cNvSpPr>
              <a:spLocks noEditPoints="1"/>
            </p:cNvSpPr>
            <p:nvPr/>
          </p:nvSpPr>
          <p:spPr bwMode="auto">
            <a:xfrm>
              <a:off x="5182" y="1649"/>
              <a:ext cx="296" cy="199"/>
            </a:xfrm>
            <a:custGeom>
              <a:avLst/>
              <a:gdLst>
                <a:gd name="T0" fmla="*/ 20 w 125"/>
                <a:gd name="T1" fmla="*/ 58 h 84"/>
                <a:gd name="T2" fmla="*/ 27 w 125"/>
                <a:gd name="T3" fmla="*/ 78 h 84"/>
                <a:gd name="T4" fmla="*/ 53 w 125"/>
                <a:gd name="T5" fmla="*/ 46 h 84"/>
                <a:gd name="T6" fmla="*/ 46 w 125"/>
                <a:gd name="T7" fmla="*/ 75 h 84"/>
                <a:gd name="T8" fmla="*/ 29 w 125"/>
                <a:gd name="T9" fmla="*/ 79 h 84"/>
                <a:gd name="T10" fmla="*/ 37 w 125"/>
                <a:gd name="T11" fmla="*/ 51 h 84"/>
                <a:gd name="T12" fmla="*/ 48 w 125"/>
                <a:gd name="T13" fmla="*/ 46 h 84"/>
                <a:gd name="T14" fmla="*/ 51 w 125"/>
                <a:gd name="T15" fmla="*/ 46 h 84"/>
                <a:gd name="T16" fmla="*/ 31 w 125"/>
                <a:gd name="T17" fmla="*/ 79 h 84"/>
                <a:gd name="T18" fmla="*/ 97 w 125"/>
                <a:gd name="T19" fmla="*/ 25 h 84"/>
                <a:gd name="T20" fmla="*/ 104 w 125"/>
                <a:gd name="T21" fmla="*/ 23 h 84"/>
                <a:gd name="T22" fmla="*/ 101 w 125"/>
                <a:gd name="T23" fmla="*/ 50 h 84"/>
                <a:gd name="T24" fmla="*/ 108 w 125"/>
                <a:gd name="T25" fmla="*/ 24 h 84"/>
                <a:gd name="T26" fmla="*/ 111 w 125"/>
                <a:gd name="T27" fmla="*/ 43 h 84"/>
                <a:gd name="T28" fmla="*/ 111 w 125"/>
                <a:gd name="T29" fmla="*/ 44 h 84"/>
                <a:gd name="T30" fmla="*/ 110 w 125"/>
                <a:gd name="T31" fmla="*/ 44 h 84"/>
                <a:gd name="T32" fmla="*/ 85 w 125"/>
                <a:gd name="T33" fmla="*/ 56 h 84"/>
                <a:gd name="T34" fmla="*/ 74 w 125"/>
                <a:gd name="T35" fmla="*/ 35 h 84"/>
                <a:gd name="T36" fmla="*/ 88 w 125"/>
                <a:gd name="T37" fmla="*/ 54 h 84"/>
                <a:gd name="T38" fmla="*/ 82 w 125"/>
                <a:gd name="T39" fmla="*/ 0 h 84"/>
                <a:gd name="T40" fmla="*/ 82 w 125"/>
                <a:gd name="T41" fmla="*/ 19 h 84"/>
                <a:gd name="T42" fmla="*/ 83 w 125"/>
                <a:gd name="T43" fmla="*/ 11 h 84"/>
                <a:gd name="T44" fmla="*/ 87 w 125"/>
                <a:gd name="T45" fmla="*/ 6 h 84"/>
                <a:gd name="T46" fmla="*/ 105 w 125"/>
                <a:gd name="T47" fmla="*/ 17 h 84"/>
                <a:gd name="T48" fmla="*/ 72 w 125"/>
                <a:gd name="T49" fmla="*/ 30 h 84"/>
                <a:gd name="T50" fmla="*/ 59 w 125"/>
                <a:gd name="T51" fmla="*/ 41 h 84"/>
                <a:gd name="T52" fmla="*/ 50 w 125"/>
                <a:gd name="T53" fmla="*/ 40 h 84"/>
                <a:gd name="T54" fmla="*/ 33 w 125"/>
                <a:gd name="T55" fmla="*/ 46 h 84"/>
                <a:gd name="T56" fmla="*/ 19 w 125"/>
                <a:gd name="T57" fmla="*/ 34 h 84"/>
                <a:gd name="T58" fmla="*/ 24 w 125"/>
                <a:gd name="T59" fmla="*/ 37 h 84"/>
                <a:gd name="T60" fmla="*/ 29 w 125"/>
                <a:gd name="T61" fmla="*/ 41 h 84"/>
                <a:gd name="T62" fmla="*/ 15 w 125"/>
                <a:gd name="T63" fmla="*/ 28 h 84"/>
                <a:gd name="T64" fmla="*/ 4 w 125"/>
                <a:gd name="T65" fmla="*/ 60 h 84"/>
                <a:gd name="T66" fmla="*/ 5 w 125"/>
                <a:gd name="T67" fmla="*/ 71 h 84"/>
                <a:gd name="T68" fmla="*/ 11 w 125"/>
                <a:gd name="T69" fmla="*/ 68 h 84"/>
                <a:gd name="T70" fmla="*/ 18 w 125"/>
                <a:gd name="T71" fmla="*/ 79 h 84"/>
                <a:gd name="T72" fmla="*/ 55 w 125"/>
                <a:gd name="T73" fmla="*/ 76 h 84"/>
                <a:gd name="T74" fmla="*/ 65 w 125"/>
                <a:gd name="T75" fmla="*/ 45 h 84"/>
                <a:gd name="T76" fmla="*/ 72 w 125"/>
                <a:gd name="T77" fmla="*/ 55 h 84"/>
                <a:gd name="T78" fmla="*/ 110 w 125"/>
                <a:gd name="T79" fmla="*/ 52 h 84"/>
                <a:gd name="T80" fmla="*/ 118 w 125"/>
                <a:gd name="T81" fmla="*/ 23 h 84"/>
                <a:gd name="T82" fmla="*/ 96 w 125"/>
                <a:gd name="T8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4">
                  <a:moveTo>
                    <a:pt x="27" y="78"/>
                  </a:moveTo>
                  <a:cubicBezTo>
                    <a:pt x="20" y="74"/>
                    <a:pt x="10" y="62"/>
                    <a:pt x="20" y="58"/>
                  </a:cubicBezTo>
                  <a:cubicBezTo>
                    <a:pt x="25" y="56"/>
                    <a:pt x="30" y="54"/>
                    <a:pt x="36" y="51"/>
                  </a:cubicBezTo>
                  <a:cubicBezTo>
                    <a:pt x="33" y="60"/>
                    <a:pt x="30" y="69"/>
                    <a:pt x="27" y="78"/>
                  </a:cubicBezTo>
                  <a:moveTo>
                    <a:pt x="46" y="75"/>
                  </a:moveTo>
                  <a:cubicBezTo>
                    <a:pt x="48" y="65"/>
                    <a:pt x="50" y="56"/>
                    <a:pt x="53" y="46"/>
                  </a:cubicBezTo>
                  <a:cubicBezTo>
                    <a:pt x="58" y="50"/>
                    <a:pt x="59" y="64"/>
                    <a:pt x="55" y="68"/>
                  </a:cubicBezTo>
                  <a:cubicBezTo>
                    <a:pt x="53" y="70"/>
                    <a:pt x="50" y="73"/>
                    <a:pt x="46" y="75"/>
                  </a:cubicBezTo>
                  <a:moveTo>
                    <a:pt x="31" y="79"/>
                  </a:moveTo>
                  <a:cubicBezTo>
                    <a:pt x="30" y="79"/>
                    <a:pt x="29" y="79"/>
                    <a:pt x="29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0"/>
                    <a:pt x="34" y="6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0" y="49"/>
                    <a:pt x="44" y="48"/>
                    <a:pt x="48" y="46"/>
                  </a:cubicBezTo>
                  <a:cubicBezTo>
                    <a:pt x="49" y="46"/>
                    <a:pt x="49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9" y="56"/>
                    <a:pt x="46" y="66"/>
                    <a:pt x="43" y="76"/>
                  </a:cubicBezTo>
                  <a:cubicBezTo>
                    <a:pt x="39" y="78"/>
                    <a:pt x="35" y="79"/>
                    <a:pt x="31" y="79"/>
                  </a:cubicBezTo>
                  <a:moveTo>
                    <a:pt x="89" y="55"/>
                  </a:moveTo>
                  <a:cubicBezTo>
                    <a:pt x="92" y="45"/>
                    <a:pt x="95" y="35"/>
                    <a:pt x="97" y="25"/>
                  </a:cubicBezTo>
                  <a:cubicBezTo>
                    <a:pt x="99" y="25"/>
                    <a:pt x="100" y="24"/>
                    <a:pt x="101" y="23"/>
                  </a:cubicBezTo>
                  <a:cubicBezTo>
                    <a:pt x="102" y="23"/>
                    <a:pt x="103" y="23"/>
                    <a:pt x="104" y="23"/>
                  </a:cubicBezTo>
                  <a:cubicBezTo>
                    <a:pt x="105" y="23"/>
                    <a:pt x="106" y="23"/>
                    <a:pt x="106" y="23"/>
                  </a:cubicBezTo>
                  <a:cubicBezTo>
                    <a:pt x="104" y="32"/>
                    <a:pt x="103" y="41"/>
                    <a:pt x="101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41"/>
                    <a:pt x="106" y="33"/>
                    <a:pt x="108" y="24"/>
                  </a:cubicBezTo>
                  <a:cubicBezTo>
                    <a:pt x="113" y="27"/>
                    <a:pt x="113" y="39"/>
                    <a:pt x="111" y="44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4"/>
                    <a:pt x="110" y="44"/>
                    <a:pt x="111" y="44"/>
                  </a:cubicBezTo>
                  <a:cubicBezTo>
                    <a:pt x="107" y="50"/>
                    <a:pt x="92" y="56"/>
                    <a:pt x="85" y="56"/>
                  </a:cubicBezTo>
                  <a:cubicBezTo>
                    <a:pt x="85" y="56"/>
                    <a:pt x="85" y="56"/>
                    <a:pt x="85" y="55"/>
                  </a:cubicBezTo>
                  <a:cubicBezTo>
                    <a:pt x="78" y="55"/>
                    <a:pt x="63" y="40"/>
                    <a:pt x="74" y="35"/>
                  </a:cubicBezTo>
                  <a:cubicBezTo>
                    <a:pt x="81" y="32"/>
                    <a:pt x="88" y="29"/>
                    <a:pt x="95" y="26"/>
                  </a:cubicBezTo>
                  <a:cubicBezTo>
                    <a:pt x="93" y="35"/>
                    <a:pt x="90" y="45"/>
                    <a:pt x="88" y="54"/>
                  </a:cubicBezTo>
                  <a:cubicBezTo>
                    <a:pt x="89" y="55"/>
                    <a:pt x="89" y="55"/>
                    <a:pt x="89" y="55"/>
                  </a:cubicBezTo>
                  <a:moveTo>
                    <a:pt x="82" y="0"/>
                  </a:moveTo>
                  <a:cubicBezTo>
                    <a:pt x="78" y="0"/>
                    <a:pt x="75" y="3"/>
                    <a:pt x="77" y="12"/>
                  </a:cubicBezTo>
                  <a:cubicBezTo>
                    <a:pt x="78" y="14"/>
                    <a:pt x="79" y="19"/>
                    <a:pt x="82" y="19"/>
                  </a:cubicBezTo>
                  <a:cubicBezTo>
                    <a:pt x="82" y="19"/>
                    <a:pt x="82" y="19"/>
                    <a:pt x="83" y="18"/>
                  </a:cubicBezTo>
                  <a:cubicBezTo>
                    <a:pt x="86" y="17"/>
                    <a:pt x="83" y="13"/>
                    <a:pt x="83" y="11"/>
                  </a:cubicBezTo>
                  <a:cubicBezTo>
                    <a:pt x="82" y="7"/>
                    <a:pt x="82" y="6"/>
                    <a:pt x="84" y="6"/>
                  </a:cubicBezTo>
                  <a:cubicBezTo>
                    <a:pt x="85" y="6"/>
                    <a:pt x="86" y="6"/>
                    <a:pt x="87" y="6"/>
                  </a:cubicBezTo>
                  <a:cubicBezTo>
                    <a:pt x="95" y="11"/>
                    <a:pt x="104" y="15"/>
                    <a:pt x="112" y="19"/>
                  </a:cubicBezTo>
                  <a:cubicBezTo>
                    <a:pt x="110" y="18"/>
                    <a:pt x="107" y="17"/>
                    <a:pt x="105" y="17"/>
                  </a:cubicBezTo>
                  <a:cubicBezTo>
                    <a:pt x="99" y="17"/>
                    <a:pt x="93" y="21"/>
                    <a:pt x="86" y="23"/>
                  </a:cubicBezTo>
                  <a:cubicBezTo>
                    <a:pt x="82" y="25"/>
                    <a:pt x="77" y="28"/>
                    <a:pt x="72" y="30"/>
                  </a:cubicBezTo>
                  <a:cubicBezTo>
                    <a:pt x="66" y="32"/>
                    <a:pt x="66" y="39"/>
                    <a:pt x="62" y="40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7" y="41"/>
                    <a:pt x="56" y="41"/>
                    <a:pt x="55" y="40"/>
                  </a:cubicBezTo>
                  <a:cubicBezTo>
                    <a:pt x="53" y="40"/>
                    <a:pt x="52" y="40"/>
                    <a:pt x="50" y="40"/>
                  </a:cubicBezTo>
                  <a:cubicBezTo>
                    <a:pt x="49" y="40"/>
                    <a:pt x="48" y="40"/>
                    <a:pt x="47" y="40"/>
                  </a:cubicBezTo>
                  <a:cubicBezTo>
                    <a:pt x="42" y="42"/>
                    <a:pt x="37" y="44"/>
                    <a:pt x="33" y="46"/>
                  </a:cubicBezTo>
                  <a:cubicBezTo>
                    <a:pt x="23" y="50"/>
                    <a:pt x="13" y="53"/>
                    <a:pt x="9" y="63"/>
                  </a:cubicBezTo>
                  <a:cubicBezTo>
                    <a:pt x="12" y="53"/>
                    <a:pt x="16" y="43"/>
                    <a:pt x="19" y="34"/>
                  </a:cubicBezTo>
                  <a:cubicBezTo>
                    <a:pt x="19" y="33"/>
                    <a:pt x="19" y="33"/>
                    <a:pt x="20" y="33"/>
                  </a:cubicBezTo>
                  <a:cubicBezTo>
                    <a:pt x="21" y="33"/>
                    <a:pt x="22" y="35"/>
                    <a:pt x="24" y="37"/>
                  </a:cubicBezTo>
                  <a:cubicBezTo>
                    <a:pt x="26" y="39"/>
                    <a:pt x="28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40"/>
                    <a:pt x="27" y="27"/>
                    <a:pt x="19" y="27"/>
                  </a:cubicBezTo>
                  <a:cubicBezTo>
                    <a:pt x="18" y="27"/>
                    <a:pt x="16" y="27"/>
                    <a:pt x="15" y="28"/>
                  </a:cubicBezTo>
                  <a:cubicBezTo>
                    <a:pt x="12" y="30"/>
                    <a:pt x="12" y="37"/>
                    <a:pt x="11" y="39"/>
                  </a:cubicBezTo>
                  <a:cubicBezTo>
                    <a:pt x="9" y="46"/>
                    <a:pt x="6" y="53"/>
                    <a:pt x="4" y="60"/>
                  </a:cubicBezTo>
                  <a:cubicBezTo>
                    <a:pt x="3" y="63"/>
                    <a:pt x="0" y="69"/>
                    <a:pt x="4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9" y="69"/>
                    <a:pt x="10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3" y="72"/>
                    <a:pt x="16" y="75"/>
                    <a:pt x="18" y="79"/>
                  </a:cubicBezTo>
                  <a:cubicBezTo>
                    <a:pt x="22" y="83"/>
                    <a:pt x="27" y="84"/>
                    <a:pt x="32" y="84"/>
                  </a:cubicBezTo>
                  <a:cubicBezTo>
                    <a:pt x="40" y="84"/>
                    <a:pt x="48" y="80"/>
                    <a:pt x="55" y="76"/>
                  </a:cubicBezTo>
                  <a:cubicBezTo>
                    <a:pt x="64" y="70"/>
                    <a:pt x="64" y="62"/>
                    <a:pt x="62" y="52"/>
                  </a:cubicBezTo>
                  <a:cubicBezTo>
                    <a:pt x="61" y="47"/>
                    <a:pt x="60" y="47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7" y="45"/>
                    <a:pt x="71" y="53"/>
                    <a:pt x="72" y="55"/>
                  </a:cubicBezTo>
                  <a:cubicBezTo>
                    <a:pt x="76" y="59"/>
                    <a:pt x="81" y="61"/>
                    <a:pt x="86" y="61"/>
                  </a:cubicBezTo>
                  <a:cubicBezTo>
                    <a:pt x="94" y="61"/>
                    <a:pt x="104" y="56"/>
                    <a:pt x="110" y="52"/>
                  </a:cubicBezTo>
                  <a:cubicBezTo>
                    <a:pt x="118" y="47"/>
                    <a:pt x="118" y="39"/>
                    <a:pt x="117" y="31"/>
                  </a:cubicBezTo>
                  <a:cubicBezTo>
                    <a:pt x="116" y="27"/>
                    <a:pt x="114" y="24"/>
                    <a:pt x="118" y="23"/>
                  </a:cubicBezTo>
                  <a:cubicBezTo>
                    <a:pt x="120" y="22"/>
                    <a:pt x="125" y="19"/>
                    <a:pt x="120" y="17"/>
                  </a:cubicBezTo>
                  <a:cubicBezTo>
                    <a:pt x="116" y="11"/>
                    <a:pt x="102" y="7"/>
                    <a:pt x="96" y="4"/>
                  </a:cubicBezTo>
                  <a:cubicBezTo>
                    <a:pt x="92" y="3"/>
                    <a:pt x="87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1" name="Freeform 859"/>
            <p:cNvSpPr>
              <a:spLocks/>
            </p:cNvSpPr>
            <p:nvPr/>
          </p:nvSpPr>
          <p:spPr bwMode="auto">
            <a:xfrm>
              <a:off x="5466" y="1687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2" name="Freeform 860"/>
            <p:cNvSpPr>
              <a:spLocks noEditPoints="1"/>
            </p:cNvSpPr>
            <p:nvPr/>
          </p:nvSpPr>
          <p:spPr bwMode="auto">
            <a:xfrm>
              <a:off x="2389" y="873"/>
              <a:ext cx="258" cy="821"/>
            </a:xfrm>
            <a:custGeom>
              <a:avLst/>
              <a:gdLst>
                <a:gd name="T0" fmla="*/ 103 w 109"/>
                <a:gd name="T1" fmla="*/ 299 h 347"/>
                <a:gd name="T2" fmla="*/ 74 w 109"/>
                <a:gd name="T3" fmla="*/ 302 h 347"/>
                <a:gd name="T4" fmla="*/ 52 w 109"/>
                <a:gd name="T5" fmla="*/ 209 h 347"/>
                <a:gd name="T6" fmla="*/ 50 w 109"/>
                <a:gd name="T7" fmla="*/ 210 h 347"/>
                <a:gd name="T8" fmla="*/ 69 w 109"/>
                <a:gd name="T9" fmla="*/ 204 h 347"/>
                <a:gd name="T10" fmla="*/ 41 w 109"/>
                <a:gd name="T11" fmla="*/ 200 h 347"/>
                <a:gd name="T12" fmla="*/ 49 w 109"/>
                <a:gd name="T13" fmla="*/ 204 h 347"/>
                <a:gd name="T14" fmla="*/ 57 w 109"/>
                <a:gd name="T15" fmla="*/ 190 h 347"/>
                <a:gd name="T16" fmla="*/ 45 w 109"/>
                <a:gd name="T17" fmla="*/ 147 h 347"/>
                <a:gd name="T18" fmla="*/ 41 w 109"/>
                <a:gd name="T19" fmla="*/ 145 h 347"/>
                <a:gd name="T20" fmla="*/ 45 w 109"/>
                <a:gd name="T21" fmla="*/ 180 h 347"/>
                <a:gd name="T22" fmla="*/ 32 w 109"/>
                <a:gd name="T23" fmla="*/ 185 h 347"/>
                <a:gd name="T24" fmla="*/ 34 w 109"/>
                <a:gd name="T25" fmla="*/ 173 h 347"/>
                <a:gd name="T26" fmla="*/ 77 w 109"/>
                <a:gd name="T27" fmla="*/ 143 h 347"/>
                <a:gd name="T28" fmla="*/ 52 w 109"/>
                <a:gd name="T29" fmla="*/ 142 h 347"/>
                <a:gd name="T30" fmla="*/ 5 w 109"/>
                <a:gd name="T31" fmla="*/ 190 h 347"/>
                <a:gd name="T32" fmla="*/ 36 w 109"/>
                <a:gd name="T33" fmla="*/ 137 h 347"/>
                <a:gd name="T34" fmla="*/ 32 w 109"/>
                <a:gd name="T35" fmla="*/ 199 h 347"/>
                <a:gd name="T36" fmla="*/ 71 w 109"/>
                <a:gd name="T37" fmla="*/ 198 h 347"/>
                <a:gd name="T38" fmla="*/ 89 w 109"/>
                <a:gd name="T39" fmla="*/ 197 h 347"/>
                <a:gd name="T40" fmla="*/ 95 w 109"/>
                <a:gd name="T41" fmla="*/ 291 h 347"/>
                <a:gd name="T42" fmla="*/ 38 w 109"/>
                <a:gd name="T43" fmla="*/ 292 h 347"/>
                <a:gd name="T44" fmla="*/ 43 w 109"/>
                <a:gd name="T45" fmla="*/ 271 h 347"/>
                <a:gd name="T46" fmla="*/ 22 w 109"/>
                <a:gd name="T47" fmla="*/ 235 h 347"/>
                <a:gd name="T48" fmla="*/ 15 w 109"/>
                <a:gd name="T49" fmla="*/ 213 h 347"/>
                <a:gd name="T50" fmla="*/ 52 w 109"/>
                <a:gd name="T51" fmla="*/ 136 h 347"/>
                <a:gd name="T52" fmla="*/ 79 w 109"/>
                <a:gd name="T53" fmla="*/ 124 h 347"/>
                <a:gd name="T54" fmla="*/ 43 w 109"/>
                <a:gd name="T55" fmla="*/ 129 h 347"/>
                <a:gd name="T56" fmla="*/ 51 w 109"/>
                <a:gd name="T57" fmla="*/ 122 h 347"/>
                <a:gd name="T58" fmla="*/ 51 w 109"/>
                <a:gd name="T59" fmla="*/ 115 h 347"/>
                <a:gd name="T60" fmla="*/ 62 w 109"/>
                <a:gd name="T61" fmla="*/ 115 h 347"/>
                <a:gd name="T62" fmla="*/ 60 w 109"/>
                <a:gd name="T63" fmla="*/ 110 h 347"/>
                <a:gd name="T64" fmla="*/ 60 w 109"/>
                <a:gd name="T65" fmla="*/ 110 h 347"/>
                <a:gd name="T66" fmla="*/ 53 w 109"/>
                <a:gd name="T67" fmla="*/ 72 h 347"/>
                <a:gd name="T68" fmla="*/ 48 w 109"/>
                <a:gd name="T69" fmla="*/ 49 h 347"/>
                <a:gd name="T70" fmla="*/ 69 w 109"/>
                <a:gd name="T71" fmla="*/ 44 h 347"/>
                <a:gd name="T72" fmla="*/ 29 w 109"/>
                <a:gd name="T73" fmla="*/ 18 h 347"/>
                <a:gd name="T74" fmla="*/ 80 w 109"/>
                <a:gd name="T75" fmla="*/ 111 h 347"/>
                <a:gd name="T76" fmla="*/ 82 w 109"/>
                <a:gd name="T77" fmla="*/ 41 h 347"/>
                <a:gd name="T78" fmla="*/ 71 w 109"/>
                <a:gd name="T79" fmla="*/ 40 h 347"/>
                <a:gd name="T80" fmla="*/ 57 w 109"/>
                <a:gd name="T81" fmla="*/ 73 h 347"/>
                <a:gd name="T82" fmla="*/ 54 w 109"/>
                <a:gd name="T83" fmla="*/ 76 h 347"/>
                <a:gd name="T84" fmla="*/ 14 w 109"/>
                <a:gd name="T85" fmla="*/ 51 h 347"/>
                <a:gd name="T86" fmla="*/ 40 w 109"/>
                <a:gd name="T87" fmla="*/ 130 h 347"/>
                <a:gd name="T88" fmla="*/ 32 w 109"/>
                <a:gd name="T89" fmla="*/ 130 h 347"/>
                <a:gd name="T90" fmla="*/ 14 w 109"/>
                <a:gd name="T91" fmla="*/ 222 h 347"/>
                <a:gd name="T92" fmla="*/ 32 w 109"/>
                <a:gd name="T93" fmla="*/ 291 h 347"/>
                <a:gd name="T94" fmla="*/ 29 w 109"/>
                <a:gd name="T95" fmla="*/ 308 h 347"/>
                <a:gd name="T96" fmla="*/ 76 w 109"/>
                <a:gd name="T97" fmla="*/ 317 h 347"/>
                <a:gd name="T98" fmla="*/ 101 w 109"/>
                <a:gd name="T99" fmla="*/ 307 h 347"/>
                <a:gd name="T100" fmla="*/ 84 w 109"/>
                <a:gd name="T101" fmla="*/ 332 h 347"/>
                <a:gd name="T102" fmla="*/ 98 w 109"/>
                <a:gd name="T103" fmla="*/ 347 h 347"/>
                <a:gd name="T104" fmla="*/ 106 w 109"/>
                <a:gd name="T105" fmla="*/ 298 h 347"/>
                <a:gd name="T106" fmla="*/ 106 w 109"/>
                <a:gd name="T107" fmla="*/ 244 h 347"/>
                <a:gd name="T108" fmla="*/ 80 w 109"/>
                <a:gd name="T109" fmla="*/ 151 h 347"/>
                <a:gd name="T110" fmla="*/ 84 w 109"/>
                <a:gd name="T111" fmla="*/ 135 h 347"/>
                <a:gd name="T112" fmla="*/ 83 w 109"/>
                <a:gd name="T113" fmla="*/ 127 h 347"/>
                <a:gd name="T114" fmla="*/ 109 w 109"/>
                <a:gd name="T115" fmla="*/ 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347">
                  <a:moveTo>
                    <a:pt x="32" y="305"/>
                  </a:moveTo>
                  <a:cubicBezTo>
                    <a:pt x="32" y="305"/>
                    <a:pt x="32" y="305"/>
                    <a:pt x="32" y="305"/>
                  </a:cubicBezTo>
                  <a:cubicBezTo>
                    <a:pt x="31" y="305"/>
                    <a:pt x="31" y="305"/>
                    <a:pt x="30" y="304"/>
                  </a:cubicBezTo>
                  <a:cubicBezTo>
                    <a:pt x="30" y="304"/>
                    <a:pt x="29" y="304"/>
                    <a:pt x="29" y="304"/>
                  </a:cubicBezTo>
                  <a:cubicBezTo>
                    <a:pt x="29" y="303"/>
                    <a:pt x="29" y="303"/>
                    <a:pt x="29" y="303"/>
                  </a:cubicBezTo>
                  <a:cubicBezTo>
                    <a:pt x="29" y="303"/>
                    <a:pt x="30" y="302"/>
                    <a:pt x="30" y="302"/>
                  </a:cubicBezTo>
                  <a:cubicBezTo>
                    <a:pt x="31" y="301"/>
                    <a:pt x="31" y="301"/>
                    <a:pt x="32" y="301"/>
                  </a:cubicBezTo>
                  <a:cubicBezTo>
                    <a:pt x="32" y="302"/>
                    <a:pt x="32" y="304"/>
                    <a:pt x="32" y="305"/>
                  </a:cubicBezTo>
                  <a:moveTo>
                    <a:pt x="103" y="301"/>
                  </a:moveTo>
                  <a:cubicBezTo>
                    <a:pt x="103" y="301"/>
                    <a:pt x="103" y="300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103" y="301"/>
                    <a:pt x="103" y="301"/>
                  </a:cubicBezTo>
                  <a:cubicBezTo>
                    <a:pt x="103" y="301"/>
                    <a:pt x="103" y="301"/>
                    <a:pt x="103" y="301"/>
                  </a:cubicBezTo>
                  <a:moveTo>
                    <a:pt x="60" y="310"/>
                  </a:moveTo>
                  <a:cubicBezTo>
                    <a:pt x="51" y="310"/>
                    <a:pt x="43" y="310"/>
                    <a:pt x="36" y="307"/>
                  </a:cubicBezTo>
                  <a:cubicBezTo>
                    <a:pt x="36" y="303"/>
                    <a:pt x="36" y="299"/>
                    <a:pt x="36" y="295"/>
                  </a:cubicBezTo>
                  <a:cubicBezTo>
                    <a:pt x="39" y="298"/>
                    <a:pt x="47" y="300"/>
                    <a:pt x="61" y="302"/>
                  </a:cubicBezTo>
                  <a:cubicBezTo>
                    <a:pt x="65" y="302"/>
                    <a:pt x="70" y="302"/>
                    <a:pt x="74" y="302"/>
                  </a:cubicBezTo>
                  <a:cubicBezTo>
                    <a:pt x="77" y="302"/>
                    <a:pt x="80" y="302"/>
                    <a:pt x="83" y="302"/>
                  </a:cubicBezTo>
                  <a:cubicBezTo>
                    <a:pt x="85" y="301"/>
                    <a:pt x="90" y="300"/>
                    <a:pt x="95" y="298"/>
                  </a:cubicBezTo>
                  <a:cubicBezTo>
                    <a:pt x="96" y="298"/>
                    <a:pt x="98" y="297"/>
                    <a:pt x="99" y="296"/>
                  </a:cubicBezTo>
                  <a:cubicBezTo>
                    <a:pt x="99" y="298"/>
                    <a:pt x="99" y="301"/>
                    <a:pt x="99" y="304"/>
                  </a:cubicBezTo>
                  <a:cubicBezTo>
                    <a:pt x="92" y="308"/>
                    <a:pt x="82" y="309"/>
                    <a:pt x="73" y="310"/>
                  </a:cubicBezTo>
                  <a:cubicBezTo>
                    <a:pt x="69" y="310"/>
                    <a:pt x="64" y="310"/>
                    <a:pt x="60" y="310"/>
                  </a:cubicBezTo>
                  <a:cubicBezTo>
                    <a:pt x="60" y="310"/>
                    <a:pt x="60" y="310"/>
                    <a:pt x="60" y="310"/>
                  </a:cubicBezTo>
                  <a:moveTo>
                    <a:pt x="53" y="212"/>
                  </a:moveTo>
                  <a:cubicBezTo>
                    <a:pt x="53" y="212"/>
                    <a:pt x="52" y="212"/>
                    <a:pt x="51" y="212"/>
                  </a:cubicBezTo>
                  <a:cubicBezTo>
                    <a:pt x="51" y="211"/>
                    <a:pt x="52" y="210"/>
                    <a:pt x="52" y="209"/>
                  </a:cubicBezTo>
                  <a:cubicBezTo>
                    <a:pt x="53" y="210"/>
                    <a:pt x="53" y="211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moveTo>
                    <a:pt x="50" y="210"/>
                  </a:moveTo>
                  <a:cubicBezTo>
                    <a:pt x="50" y="209"/>
                    <a:pt x="50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7"/>
                    <a:pt x="49" y="207"/>
                    <a:pt x="50" y="206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50" y="207"/>
                    <a:pt x="51" y="207"/>
                    <a:pt x="51" y="208"/>
                  </a:cubicBezTo>
                  <a:cubicBezTo>
                    <a:pt x="51" y="208"/>
                    <a:pt x="50" y="209"/>
                    <a:pt x="50" y="210"/>
                  </a:cubicBezTo>
                  <a:moveTo>
                    <a:pt x="59" y="211"/>
                  </a:move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7" y="210"/>
                    <a:pt x="57" y="209"/>
                  </a:cubicBezTo>
                  <a:cubicBezTo>
                    <a:pt x="56" y="208"/>
                    <a:pt x="55" y="208"/>
                    <a:pt x="55" y="207"/>
                  </a:cubicBezTo>
                  <a:cubicBezTo>
                    <a:pt x="54" y="206"/>
                    <a:pt x="53" y="205"/>
                    <a:pt x="53" y="204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5" y="197"/>
                    <a:pt x="60" y="192"/>
                    <a:pt x="65" y="189"/>
                  </a:cubicBezTo>
                  <a:cubicBezTo>
                    <a:pt x="66" y="192"/>
                    <a:pt x="67" y="196"/>
                    <a:pt x="68" y="199"/>
                  </a:cubicBezTo>
                  <a:cubicBezTo>
                    <a:pt x="68" y="201"/>
                    <a:pt x="69" y="203"/>
                    <a:pt x="69" y="204"/>
                  </a:cubicBezTo>
                  <a:cubicBezTo>
                    <a:pt x="69" y="206"/>
                    <a:pt x="68" y="207"/>
                    <a:pt x="67" y="208"/>
                  </a:cubicBezTo>
                  <a:cubicBezTo>
                    <a:pt x="67" y="209"/>
                    <a:pt x="65" y="210"/>
                    <a:pt x="64" y="210"/>
                  </a:cubicBezTo>
                  <a:cubicBezTo>
                    <a:pt x="62" y="211"/>
                    <a:pt x="60" y="211"/>
                    <a:pt x="59" y="211"/>
                  </a:cubicBezTo>
                  <a:moveTo>
                    <a:pt x="62" y="187"/>
                  </a:moveTo>
                  <a:cubicBezTo>
                    <a:pt x="63" y="185"/>
                    <a:pt x="64" y="183"/>
                    <a:pt x="64" y="181"/>
                  </a:cubicBezTo>
                  <a:cubicBezTo>
                    <a:pt x="64" y="183"/>
                    <a:pt x="64" y="184"/>
                    <a:pt x="65" y="185"/>
                  </a:cubicBezTo>
                  <a:cubicBezTo>
                    <a:pt x="64" y="186"/>
                    <a:pt x="63" y="186"/>
                    <a:pt x="62" y="187"/>
                  </a:cubicBezTo>
                  <a:moveTo>
                    <a:pt x="48" y="206"/>
                  </a:moveTo>
                  <a:cubicBezTo>
                    <a:pt x="47" y="205"/>
                    <a:pt x="47" y="204"/>
                    <a:pt x="46" y="204"/>
                  </a:cubicBezTo>
                  <a:cubicBezTo>
                    <a:pt x="45" y="202"/>
                    <a:pt x="43" y="201"/>
                    <a:pt x="41" y="200"/>
                  </a:cubicBezTo>
                  <a:cubicBezTo>
                    <a:pt x="42" y="194"/>
                    <a:pt x="43" y="189"/>
                    <a:pt x="45" y="184"/>
                  </a:cubicBezTo>
                  <a:cubicBezTo>
                    <a:pt x="47" y="184"/>
                    <a:pt x="48" y="183"/>
                    <a:pt x="49" y="183"/>
                  </a:cubicBezTo>
                  <a:cubicBezTo>
                    <a:pt x="53" y="182"/>
                    <a:pt x="56" y="180"/>
                    <a:pt x="60" y="179"/>
                  </a:cubicBezTo>
                  <a:cubicBezTo>
                    <a:pt x="58" y="183"/>
                    <a:pt x="56" y="187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3" y="195"/>
                    <a:pt x="51" y="199"/>
                    <a:pt x="49" y="203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8" y="205"/>
                    <a:pt x="48" y="205"/>
                    <a:pt x="48" y="206"/>
                  </a:cubicBezTo>
                  <a:moveTo>
                    <a:pt x="57" y="190"/>
                  </a:moveTo>
                  <a:cubicBezTo>
                    <a:pt x="59" y="186"/>
                    <a:pt x="60" y="182"/>
                    <a:pt x="62" y="178"/>
                  </a:cubicBezTo>
                  <a:cubicBezTo>
                    <a:pt x="63" y="178"/>
                    <a:pt x="63" y="177"/>
                    <a:pt x="64" y="177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3" y="181"/>
                    <a:pt x="61" y="185"/>
                    <a:pt x="59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9"/>
                    <a:pt x="58" y="190"/>
                    <a:pt x="57" y="190"/>
                  </a:cubicBezTo>
                  <a:moveTo>
                    <a:pt x="62" y="149"/>
                  </a:moveTo>
                  <a:cubicBezTo>
                    <a:pt x="68" y="149"/>
                    <a:pt x="74" y="148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77" y="149"/>
                    <a:pt x="74" y="153"/>
                    <a:pt x="72" y="154"/>
                  </a:cubicBezTo>
                  <a:cubicBezTo>
                    <a:pt x="70" y="156"/>
                    <a:pt x="66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1" y="157"/>
                    <a:pt x="61" y="156"/>
                  </a:cubicBezTo>
                  <a:cubicBezTo>
                    <a:pt x="57" y="156"/>
                    <a:pt x="54" y="155"/>
                    <a:pt x="51" y="153"/>
                  </a:cubicBezTo>
                  <a:cubicBezTo>
                    <a:pt x="48" y="151"/>
                    <a:pt x="46" y="149"/>
                    <a:pt x="45" y="147"/>
                  </a:cubicBezTo>
                  <a:cubicBezTo>
                    <a:pt x="46" y="147"/>
                    <a:pt x="47" y="147"/>
                    <a:pt x="48" y="148"/>
                  </a:cubicBezTo>
                  <a:cubicBezTo>
                    <a:pt x="53" y="148"/>
                    <a:pt x="58" y="149"/>
                    <a:pt x="62" y="149"/>
                  </a:cubicBezTo>
                  <a:moveTo>
                    <a:pt x="30" y="181"/>
                  </a:moveTo>
                  <a:cubicBezTo>
                    <a:pt x="30" y="180"/>
                    <a:pt x="29" y="179"/>
                    <a:pt x="29" y="179"/>
                  </a:cubicBezTo>
                  <a:cubicBezTo>
                    <a:pt x="32" y="174"/>
                    <a:pt x="34" y="166"/>
                    <a:pt x="37" y="159"/>
                  </a:cubicBezTo>
                  <a:cubicBezTo>
                    <a:pt x="38" y="155"/>
                    <a:pt x="39" y="151"/>
                    <a:pt x="40" y="148"/>
                  </a:cubicBezTo>
                  <a:cubicBezTo>
                    <a:pt x="40" y="147"/>
                    <a:pt x="40" y="145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50"/>
                    <a:pt x="45" y="153"/>
                    <a:pt x="49" y="156"/>
                  </a:cubicBezTo>
                  <a:cubicBezTo>
                    <a:pt x="52" y="158"/>
                    <a:pt x="56" y="160"/>
                    <a:pt x="60" y="160"/>
                  </a:cubicBezTo>
                  <a:cubicBezTo>
                    <a:pt x="61" y="160"/>
                    <a:pt x="62" y="160"/>
                    <a:pt x="62" y="160"/>
                  </a:cubicBezTo>
                  <a:cubicBezTo>
                    <a:pt x="65" y="160"/>
                    <a:pt x="67" y="160"/>
                    <a:pt x="70" y="159"/>
                  </a:cubicBezTo>
                  <a:cubicBezTo>
                    <a:pt x="68" y="161"/>
                    <a:pt x="66" y="164"/>
                    <a:pt x="65" y="168"/>
                  </a:cubicBezTo>
                  <a:cubicBezTo>
                    <a:pt x="65" y="170"/>
                    <a:pt x="64" y="171"/>
                    <a:pt x="64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59" y="175"/>
                    <a:pt x="53" y="177"/>
                    <a:pt x="48" y="180"/>
                  </a:cubicBezTo>
                  <a:cubicBezTo>
                    <a:pt x="47" y="180"/>
                    <a:pt x="46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0" y="187"/>
                    <a:pt x="39" y="193"/>
                    <a:pt x="3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6" y="198"/>
                    <a:pt x="35" y="197"/>
                    <a:pt x="35" y="197"/>
                  </a:cubicBezTo>
                  <a:cubicBezTo>
                    <a:pt x="34" y="196"/>
                    <a:pt x="34" y="195"/>
                    <a:pt x="34" y="194"/>
                  </a:cubicBezTo>
                  <a:cubicBezTo>
                    <a:pt x="33" y="191"/>
                    <a:pt x="32" y="189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3"/>
                    <a:pt x="36" y="177"/>
                    <a:pt x="37" y="174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2"/>
                    <a:pt x="39" y="172"/>
                  </a:cubicBezTo>
                  <a:cubicBezTo>
                    <a:pt x="42" y="170"/>
                    <a:pt x="45" y="169"/>
                    <a:pt x="47" y="167"/>
                  </a:cubicBezTo>
                  <a:cubicBezTo>
                    <a:pt x="50" y="166"/>
                    <a:pt x="53" y="164"/>
                    <a:pt x="56" y="162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51" y="161"/>
                    <a:pt x="49" y="163"/>
                    <a:pt x="46" y="164"/>
                  </a:cubicBezTo>
                  <a:cubicBezTo>
                    <a:pt x="43" y="165"/>
                    <a:pt x="40" y="167"/>
                    <a:pt x="37" y="169"/>
                  </a:cubicBezTo>
                  <a:cubicBezTo>
                    <a:pt x="36" y="169"/>
                    <a:pt x="35" y="170"/>
                    <a:pt x="35" y="171"/>
                  </a:cubicBezTo>
                  <a:cubicBezTo>
                    <a:pt x="34" y="171"/>
                    <a:pt x="34" y="172"/>
                    <a:pt x="34" y="173"/>
                  </a:cubicBezTo>
                  <a:cubicBezTo>
                    <a:pt x="33" y="174"/>
                    <a:pt x="31" y="178"/>
                    <a:pt x="30" y="181"/>
                  </a:cubicBezTo>
                  <a:moveTo>
                    <a:pt x="62" y="145"/>
                  </a:moveTo>
                  <a:cubicBezTo>
                    <a:pt x="61" y="145"/>
                    <a:pt x="60" y="145"/>
                    <a:pt x="59" y="145"/>
                  </a:cubicBezTo>
                  <a:cubicBezTo>
                    <a:pt x="66" y="144"/>
                    <a:pt x="72" y="143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79" y="143"/>
                  </a:cubicBezTo>
                  <a:cubicBezTo>
                    <a:pt x="79" y="143"/>
                    <a:pt x="78" y="143"/>
                    <a:pt x="77" y="143"/>
                  </a:cubicBezTo>
                  <a:cubicBezTo>
                    <a:pt x="73" y="145"/>
                    <a:pt x="68" y="145"/>
                    <a:pt x="62" y="145"/>
                  </a:cubicBezTo>
                  <a:moveTo>
                    <a:pt x="40" y="138"/>
                  </a:moveTo>
                  <a:cubicBezTo>
                    <a:pt x="40" y="137"/>
                    <a:pt x="40" y="137"/>
                    <a:pt x="40" y="137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8"/>
                    <a:pt x="40" y="138"/>
                    <a:pt x="40" y="138"/>
                  </a:cubicBezTo>
                  <a:moveTo>
                    <a:pt x="52" y="140"/>
                  </a:moveTo>
                  <a:cubicBezTo>
                    <a:pt x="56" y="140"/>
                    <a:pt x="61" y="139"/>
                    <a:pt x="66" y="139"/>
                  </a:cubicBezTo>
                  <a:cubicBezTo>
                    <a:pt x="70" y="138"/>
                    <a:pt x="75" y="138"/>
                    <a:pt x="79" y="137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0" y="140"/>
                    <a:pt x="61" y="142"/>
                    <a:pt x="52" y="14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49" y="142"/>
                    <a:pt x="47" y="142"/>
                    <a:pt x="44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0"/>
                    <a:pt x="43" y="139"/>
                    <a:pt x="43" y="139"/>
                  </a:cubicBezTo>
                  <a:cubicBezTo>
                    <a:pt x="46" y="140"/>
                    <a:pt x="49" y="140"/>
                    <a:pt x="52" y="140"/>
                  </a:cubicBezTo>
                  <a:moveTo>
                    <a:pt x="15" y="213"/>
                  </a:moveTo>
                  <a:cubicBezTo>
                    <a:pt x="14" y="210"/>
                    <a:pt x="12" y="206"/>
                    <a:pt x="10" y="202"/>
                  </a:cubicBezTo>
                  <a:cubicBezTo>
                    <a:pt x="8" y="198"/>
                    <a:pt x="6" y="194"/>
                    <a:pt x="5" y="190"/>
                  </a:cubicBezTo>
                  <a:cubicBezTo>
                    <a:pt x="4" y="188"/>
                    <a:pt x="4" y="186"/>
                    <a:pt x="4" y="185"/>
                  </a:cubicBezTo>
                  <a:cubicBezTo>
                    <a:pt x="4" y="184"/>
                    <a:pt x="4" y="183"/>
                    <a:pt x="4" y="183"/>
                  </a:cubicBezTo>
                  <a:cubicBezTo>
                    <a:pt x="4" y="182"/>
                    <a:pt x="5" y="181"/>
                    <a:pt x="5" y="180"/>
                  </a:cubicBezTo>
                  <a:cubicBezTo>
                    <a:pt x="6" y="179"/>
                    <a:pt x="7" y="178"/>
                    <a:pt x="7" y="177"/>
                  </a:cubicBezTo>
                  <a:cubicBezTo>
                    <a:pt x="14" y="163"/>
                    <a:pt x="18" y="152"/>
                    <a:pt x="25" y="138"/>
                  </a:cubicBezTo>
                  <a:cubicBezTo>
                    <a:pt x="25" y="137"/>
                    <a:pt x="27" y="136"/>
                    <a:pt x="28" y="135"/>
                  </a:cubicBezTo>
                  <a:cubicBezTo>
                    <a:pt x="29" y="134"/>
                    <a:pt x="31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4" y="134"/>
                    <a:pt x="35" y="136"/>
                    <a:pt x="36" y="137"/>
                  </a:cubicBezTo>
                  <a:cubicBezTo>
                    <a:pt x="37" y="138"/>
                    <a:pt x="37" y="140"/>
                    <a:pt x="37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7" y="142"/>
                    <a:pt x="37" y="143"/>
                    <a:pt x="37" y="144"/>
                  </a:cubicBezTo>
                  <a:cubicBezTo>
                    <a:pt x="36" y="147"/>
                    <a:pt x="35" y="154"/>
                    <a:pt x="32" y="161"/>
                  </a:cubicBezTo>
                  <a:cubicBezTo>
                    <a:pt x="30" y="168"/>
                    <a:pt x="28" y="174"/>
                    <a:pt x="25" y="178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7" y="182"/>
                    <a:pt x="28" y="184"/>
                    <a:pt x="28" y="187"/>
                  </a:cubicBezTo>
                  <a:cubicBezTo>
                    <a:pt x="29" y="189"/>
                    <a:pt x="29" y="192"/>
                    <a:pt x="30" y="195"/>
                  </a:cubicBezTo>
                  <a:cubicBezTo>
                    <a:pt x="30" y="196"/>
                    <a:pt x="31" y="198"/>
                    <a:pt x="32" y="199"/>
                  </a:cubicBezTo>
                  <a:cubicBezTo>
                    <a:pt x="33" y="201"/>
                    <a:pt x="35" y="201"/>
                    <a:pt x="36" y="202"/>
                  </a:cubicBezTo>
                  <a:cubicBezTo>
                    <a:pt x="39" y="202"/>
                    <a:pt x="42" y="204"/>
                    <a:pt x="44" y="206"/>
                  </a:cubicBezTo>
                  <a:cubicBezTo>
                    <a:pt x="46" y="208"/>
                    <a:pt x="47" y="211"/>
                    <a:pt x="47" y="213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50" y="215"/>
                    <a:pt x="52" y="215"/>
                    <a:pt x="53" y="215"/>
                  </a:cubicBezTo>
                  <a:cubicBezTo>
                    <a:pt x="57" y="215"/>
                    <a:pt x="61" y="215"/>
                    <a:pt x="65" y="213"/>
                  </a:cubicBezTo>
                  <a:cubicBezTo>
                    <a:pt x="67" y="213"/>
                    <a:pt x="68" y="212"/>
                    <a:pt x="70" y="211"/>
                  </a:cubicBezTo>
                  <a:cubicBezTo>
                    <a:pt x="72" y="209"/>
                    <a:pt x="72" y="207"/>
                    <a:pt x="72" y="204"/>
                  </a:cubicBezTo>
                  <a:cubicBezTo>
                    <a:pt x="72" y="202"/>
                    <a:pt x="72" y="200"/>
                    <a:pt x="71" y="198"/>
                  </a:cubicBezTo>
                  <a:cubicBezTo>
                    <a:pt x="70" y="191"/>
                    <a:pt x="67" y="184"/>
                    <a:pt x="67" y="177"/>
                  </a:cubicBezTo>
                  <a:cubicBezTo>
                    <a:pt x="67" y="175"/>
                    <a:pt x="68" y="172"/>
                    <a:pt x="69" y="169"/>
                  </a:cubicBezTo>
                  <a:cubicBezTo>
                    <a:pt x="70" y="165"/>
                    <a:pt x="72" y="162"/>
                    <a:pt x="74" y="160"/>
                  </a:cubicBezTo>
                  <a:cubicBezTo>
                    <a:pt x="76" y="158"/>
                    <a:pt x="77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2" y="158"/>
                    <a:pt x="83" y="159"/>
                  </a:cubicBezTo>
                  <a:cubicBezTo>
                    <a:pt x="84" y="160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4"/>
                    <a:pt x="85" y="166"/>
                    <a:pt x="85" y="169"/>
                  </a:cubicBezTo>
                  <a:cubicBezTo>
                    <a:pt x="85" y="178"/>
                    <a:pt x="86" y="188"/>
                    <a:pt x="89" y="197"/>
                  </a:cubicBezTo>
                  <a:cubicBezTo>
                    <a:pt x="94" y="213"/>
                    <a:pt x="98" y="220"/>
                    <a:pt x="102" y="235"/>
                  </a:cubicBezTo>
                  <a:cubicBezTo>
                    <a:pt x="102" y="239"/>
                    <a:pt x="103" y="241"/>
                    <a:pt x="103" y="244"/>
                  </a:cubicBezTo>
                  <a:cubicBezTo>
                    <a:pt x="103" y="250"/>
                    <a:pt x="101" y="255"/>
                    <a:pt x="98" y="259"/>
                  </a:cubicBezTo>
                  <a:cubicBezTo>
                    <a:pt x="96" y="263"/>
                    <a:pt x="93" y="267"/>
                    <a:pt x="92" y="272"/>
                  </a:cubicBezTo>
                  <a:cubicBezTo>
                    <a:pt x="92" y="272"/>
                    <a:pt x="92" y="272"/>
                    <a:pt x="92" y="272"/>
                  </a:cubicBezTo>
                  <a:cubicBezTo>
                    <a:pt x="92" y="275"/>
                    <a:pt x="92" y="278"/>
                    <a:pt x="92" y="281"/>
                  </a:cubicBezTo>
                  <a:cubicBezTo>
                    <a:pt x="91" y="281"/>
                    <a:pt x="91" y="282"/>
                    <a:pt x="91" y="283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1" y="286"/>
                    <a:pt x="91" y="288"/>
                    <a:pt x="91" y="291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95" y="289"/>
                    <a:pt x="95" y="286"/>
                    <a:pt x="95" y="284"/>
                  </a:cubicBezTo>
                  <a:cubicBezTo>
                    <a:pt x="97" y="284"/>
                    <a:pt x="98" y="285"/>
                    <a:pt x="99" y="286"/>
                  </a:cubicBezTo>
                  <a:cubicBezTo>
                    <a:pt x="100" y="287"/>
                    <a:pt x="100" y="288"/>
                    <a:pt x="100" y="289"/>
                  </a:cubicBezTo>
                  <a:cubicBezTo>
                    <a:pt x="100" y="290"/>
                    <a:pt x="99" y="291"/>
                    <a:pt x="98" y="292"/>
                  </a:cubicBezTo>
                  <a:cubicBezTo>
                    <a:pt x="96" y="294"/>
                    <a:pt x="93" y="295"/>
                    <a:pt x="90" y="296"/>
                  </a:cubicBezTo>
                  <a:cubicBezTo>
                    <a:pt x="87" y="297"/>
                    <a:pt x="84" y="298"/>
                    <a:pt x="82" y="298"/>
                  </a:cubicBezTo>
                  <a:cubicBezTo>
                    <a:pt x="79" y="299"/>
                    <a:pt x="77" y="299"/>
                    <a:pt x="74" y="299"/>
                  </a:cubicBezTo>
                  <a:cubicBezTo>
                    <a:pt x="74" y="299"/>
                    <a:pt x="74" y="299"/>
                    <a:pt x="74" y="299"/>
                  </a:cubicBezTo>
                  <a:cubicBezTo>
                    <a:pt x="70" y="299"/>
                    <a:pt x="66" y="298"/>
                    <a:pt x="61" y="298"/>
                  </a:cubicBezTo>
                  <a:cubicBezTo>
                    <a:pt x="48" y="297"/>
                    <a:pt x="41" y="294"/>
                    <a:pt x="38" y="292"/>
                  </a:cubicBezTo>
                  <a:cubicBezTo>
                    <a:pt x="37" y="292"/>
                    <a:pt x="36" y="291"/>
                    <a:pt x="36" y="290"/>
                  </a:cubicBezTo>
                  <a:cubicBezTo>
                    <a:pt x="36" y="290"/>
                    <a:pt x="36" y="289"/>
                    <a:pt x="36" y="288"/>
                  </a:cubicBezTo>
                  <a:cubicBezTo>
                    <a:pt x="36" y="288"/>
                    <a:pt x="36" y="288"/>
                    <a:pt x="36" y="288"/>
                  </a:cubicBezTo>
                  <a:cubicBezTo>
                    <a:pt x="36" y="287"/>
                    <a:pt x="36" y="287"/>
                    <a:pt x="36" y="287"/>
                  </a:cubicBezTo>
                  <a:cubicBezTo>
                    <a:pt x="37" y="287"/>
                    <a:pt x="38" y="286"/>
                    <a:pt x="40" y="285"/>
                  </a:cubicBezTo>
                  <a:cubicBezTo>
                    <a:pt x="40" y="286"/>
                    <a:pt x="40" y="286"/>
                    <a:pt x="40" y="286"/>
                  </a:cubicBezTo>
                  <a:cubicBezTo>
                    <a:pt x="40" y="288"/>
                    <a:pt x="40" y="289"/>
                    <a:pt x="40" y="291"/>
                  </a:cubicBezTo>
                  <a:cubicBezTo>
                    <a:pt x="44" y="291"/>
                    <a:pt x="44" y="291"/>
                    <a:pt x="44" y="291"/>
                  </a:cubicBezTo>
                  <a:cubicBezTo>
                    <a:pt x="44" y="290"/>
                    <a:pt x="44" y="288"/>
                    <a:pt x="44" y="286"/>
                  </a:cubicBezTo>
                  <a:cubicBezTo>
                    <a:pt x="44" y="281"/>
                    <a:pt x="44" y="276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38" y="264"/>
                    <a:pt x="34" y="257"/>
                    <a:pt x="30" y="251"/>
                  </a:cubicBezTo>
                  <a:cubicBezTo>
                    <a:pt x="26" y="245"/>
                    <a:pt x="24" y="241"/>
                    <a:pt x="23" y="239"/>
                  </a:cubicBezTo>
                  <a:cubicBezTo>
                    <a:pt x="21" y="237"/>
                    <a:pt x="21" y="235"/>
                    <a:pt x="20" y="232"/>
                  </a:cubicBezTo>
                  <a:cubicBezTo>
                    <a:pt x="20" y="233"/>
                    <a:pt x="21" y="234"/>
                    <a:pt x="21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2" y="235"/>
                    <a:pt x="22" y="235"/>
                    <a:pt x="22" y="235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1" y="226"/>
                    <a:pt x="18" y="220"/>
                    <a:pt x="15" y="214"/>
                  </a:cubicBezTo>
                  <a:cubicBezTo>
                    <a:pt x="15" y="213"/>
                    <a:pt x="15" y="213"/>
                    <a:pt x="15" y="213"/>
                  </a:cubicBezTo>
                  <a:cubicBezTo>
                    <a:pt x="15" y="213"/>
                    <a:pt x="15" y="213"/>
                    <a:pt x="15" y="213"/>
                  </a:cubicBezTo>
                  <a:moveTo>
                    <a:pt x="44" y="133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57" y="133"/>
                    <a:pt x="68" y="131"/>
                    <a:pt x="80" y="129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9" y="131"/>
                    <a:pt x="78" y="132"/>
                    <a:pt x="78" y="133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4" y="134"/>
                    <a:pt x="70" y="135"/>
                    <a:pt x="65" y="135"/>
                  </a:cubicBezTo>
                  <a:cubicBezTo>
                    <a:pt x="61" y="136"/>
                    <a:pt x="56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49" y="136"/>
                    <a:pt x="46" y="136"/>
                    <a:pt x="44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4"/>
                    <a:pt x="43" y="134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moveTo>
                    <a:pt x="48" y="126"/>
                  </a:moveTo>
                  <a:cubicBezTo>
                    <a:pt x="49" y="126"/>
                    <a:pt x="50" y="126"/>
                    <a:pt x="51" y="125"/>
                  </a:cubicBezTo>
                  <a:cubicBezTo>
                    <a:pt x="60" y="125"/>
                    <a:pt x="70" y="124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5"/>
                    <a:pt x="79" y="125"/>
                    <a:pt x="78" y="12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67" y="127"/>
                    <a:pt x="56" y="129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44" y="125"/>
                    <a:pt x="46" y="126"/>
                    <a:pt x="48" y="126"/>
                  </a:cubicBezTo>
                  <a:moveTo>
                    <a:pt x="62" y="119"/>
                  </a:moveTo>
                  <a:cubicBezTo>
                    <a:pt x="66" y="119"/>
                    <a:pt x="69" y="119"/>
                    <a:pt x="73" y="118"/>
                  </a:cubicBezTo>
                  <a:cubicBezTo>
                    <a:pt x="75" y="118"/>
                    <a:pt x="77" y="118"/>
                    <a:pt x="79" y="117"/>
                  </a:cubicBezTo>
                  <a:cubicBezTo>
                    <a:pt x="79" y="118"/>
                    <a:pt x="79" y="119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0" y="121"/>
                    <a:pt x="60" y="121"/>
                    <a:pt x="51" y="122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2"/>
                    <a:pt x="44" y="122"/>
                    <a:pt x="42" y="121"/>
                  </a:cubicBezTo>
                  <a:cubicBezTo>
                    <a:pt x="42" y="121"/>
                    <a:pt x="42" y="120"/>
                    <a:pt x="42" y="120"/>
                  </a:cubicBezTo>
                  <a:cubicBezTo>
                    <a:pt x="42" y="119"/>
                    <a:pt x="42" y="119"/>
                    <a:pt x="42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9" y="118"/>
                    <a:pt x="56" y="119"/>
                    <a:pt x="62" y="119"/>
                  </a:cubicBezTo>
                  <a:moveTo>
                    <a:pt x="57" y="115"/>
                  </a:moveTo>
                  <a:cubicBezTo>
                    <a:pt x="55" y="115"/>
                    <a:pt x="53" y="115"/>
                    <a:pt x="51" y="115"/>
                  </a:cubicBezTo>
                  <a:cubicBezTo>
                    <a:pt x="53" y="114"/>
                    <a:pt x="55" y="114"/>
                    <a:pt x="57" y="114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5"/>
                    <a:pt x="57" y="115"/>
                    <a:pt x="57" y="115"/>
                  </a:cubicBezTo>
                  <a:moveTo>
                    <a:pt x="70" y="115"/>
                  </a:move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3" y="114"/>
                    <a:pt x="75" y="114"/>
                    <a:pt x="77" y="114"/>
                  </a:cubicBezTo>
                  <a:cubicBezTo>
                    <a:pt x="75" y="115"/>
                    <a:pt x="74" y="115"/>
                    <a:pt x="72" y="115"/>
                  </a:cubicBezTo>
                  <a:cubicBezTo>
                    <a:pt x="72" y="115"/>
                    <a:pt x="71" y="115"/>
                    <a:pt x="70" y="115"/>
                  </a:cubicBezTo>
                  <a:moveTo>
                    <a:pt x="62" y="115"/>
                  </a:moveTo>
                  <a:cubicBezTo>
                    <a:pt x="62" y="115"/>
                    <a:pt x="61" y="115"/>
                    <a:pt x="60" y="115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61" y="113"/>
                    <a:pt x="62" y="113"/>
                    <a:pt x="63" y="113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6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6" y="115"/>
                    <a:pt x="64" y="115"/>
                    <a:pt x="62" y="115"/>
                  </a:cubicBezTo>
                  <a:moveTo>
                    <a:pt x="60" y="110"/>
                  </a:moveTo>
                  <a:cubicBezTo>
                    <a:pt x="60" y="99"/>
                    <a:pt x="59" y="8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0" y="76"/>
                    <a:pt x="62" y="75"/>
                    <a:pt x="63" y="74"/>
                  </a:cubicBezTo>
                  <a:cubicBezTo>
                    <a:pt x="63" y="73"/>
                    <a:pt x="63" y="73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5" y="74"/>
                    <a:pt x="67" y="74"/>
                    <a:pt x="69" y="75"/>
                  </a:cubicBezTo>
                  <a:cubicBezTo>
                    <a:pt x="67" y="84"/>
                    <a:pt x="67" y="94"/>
                    <a:pt x="67" y="103"/>
                  </a:cubicBezTo>
                  <a:cubicBezTo>
                    <a:pt x="67" y="105"/>
                    <a:pt x="67" y="108"/>
                    <a:pt x="67" y="110"/>
                  </a:cubicBezTo>
                  <a:cubicBezTo>
                    <a:pt x="66" y="110"/>
                    <a:pt x="65" y="110"/>
                    <a:pt x="63" y="110"/>
                  </a:cubicBezTo>
                  <a:cubicBezTo>
                    <a:pt x="62" y="110"/>
                    <a:pt x="61" y="110"/>
                    <a:pt x="60" y="110"/>
                  </a:cubicBezTo>
                  <a:moveTo>
                    <a:pt x="74" y="70"/>
                  </a:moveTo>
                  <a:cubicBezTo>
                    <a:pt x="75" y="62"/>
                    <a:pt x="77" y="55"/>
                    <a:pt x="80" y="47"/>
                  </a:cubicBezTo>
                  <a:cubicBezTo>
                    <a:pt x="80" y="46"/>
                    <a:pt x="81" y="45"/>
                    <a:pt x="81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5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52"/>
                    <a:pt x="81" y="59"/>
                    <a:pt x="78" y="65"/>
                  </a:cubicBezTo>
                  <a:cubicBezTo>
                    <a:pt x="77" y="67"/>
                    <a:pt x="75" y="69"/>
                    <a:pt x="74" y="70"/>
                  </a:cubicBezTo>
                  <a:moveTo>
                    <a:pt x="53" y="72"/>
                  </a:moveTo>
                  <a:cubicBezTo>
                    <a:pt x="53" y="71"/>
                    <a:pt x="52" y="71"/>
                    <a:pt x="51" y="71"/>
                  </a:cubicBezTo>
                  <a:cubicBezTo>
                    <a:pt x="46" y="66"/>
                    <a:pt x="42" y="60"/>
                    <a:pt x="38" y="54"/>
                  </a:cubicBezTo>
                  <a:cubicBezTo>
                    <a:pt x="37" y="52"/>
                    <a:pt x="36" y="5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6"/>
                    <a:pt x="37" y="44"/>
                    <a:pt x="39" y="43"/>
                  </a:cubicBezTo>
                  <a:cubicBezTo>
                    <a:pt x="40" y="43"/>
                    <a:pt x="41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3" y="42"/>
                    <a:pt x="43" y="43"/>
                    <a:pt x="44" y="43"/>
                  </a:cubicBezTo>
                  <a:cubicBezTo>
                    <a:pt x="46" y="44"/>
                    <a:pt x="47" y="46"/>
                    <a:pt x="48" y="49"/>
                  </a:cubicBezTo>
                  <a:cubicBezTo>
                    <a:pt x="50" y="57"/>
                    <a:pt x="52" y="64"/>
                    <a:pt x="53" y="72"/>
                  </a:cubicBezTo>
                  <a:moveTo>
                    <a:pt x="64" y="63"/>
                  </a:moveTo>
                  <a:cubicBezTo>
                    <a:pt x="63" y="60"/>
                    <a:pt x="63" y="57"/>
                    <a:pt x="63" y="54"/>
                  </a:cubicBezTo>
                  <a:cubicBezTo>
                    <a:pt x="63" y="51"/>
                    <a:pt x="64" y="47"/>
                    <a:pt x="64" y="43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1"/>
                    <a:pt x="68" y="41"/>
                    <a:pt x="68" y="42"/>
                  </a:cubicBezTo>
                  <a:cubicBezTo>
                    <a:pt x="68" y="43"/>
                    <a:pt x="69" y="43"/>
                    <a:pt x="69" y="44"/>
                  </a:cubicBezTo>
                  <a:cubicBezTo>
                    <a:pt x="69" y="45"/>
                    <a:pt x="68" y="46"/>
                    <a:pt x="68" y="47"/>
                  </a:cubicBezTo>
                  <a:cubicBezTo>
                    <a:pt x="68" y="52"/>
                    <a:pt x="66" y="58"/>
                    <a:pt x="64" y="63"/>
                  </a:cubicBezTo>
                  <a:moveTo>
                    <a:pt x="41" y="114"/>
                  </a:moveTo>
                  <a:cubicBezTo>
                    <a:pt x="41" y="113"/>
                    <a:pt x="41" y="113"/>
                    <a:pt x="41" y="113"/>
                  </a:cubicBezTo>
                  <a:cubicBezTo>
                    <a:pt x="38" y="110"/>
                    <a:pt x="37" y="107"/>
                    <a:pt x="36" y="104"/>
                  </a:cubicBezTo>
                  <a:cubicBezTo>
                    <a:pt x="36" y="102"/>
                    <a:pt x="36" y="100"/>
                    <a:pt x="36" y="98"/>
                  </a:cubicBezTo>
                  <a:cubicBezTo>
                    <a:pt x="35" y="93"/>
                    <a:pt x="33" y="89"/>
                    <a:pt x="30" y="85"/>
                  </a:cubicBezTo>
                  <a:cubicBezTo>
                    <a:pt x="28" y="81"/>
                    <a:pt x="25" y="78"/>
                    <a:pt x="23" y="73"/>
                  </a:cubicBezTo>
                  <a:cubicBezTo>
                    <a:pt x="20" y="66"/>
                    <a:pt x="18" y="59"/>
                    <a:pt x="18" y="51"/>
                  </a:cubicBezTo>
                  <a:cubicBezTo>
                    <a:pt x="18" y="39"/>
                    <a:pt x="22" y="27"/>
                    <a:pt x="29" y="18"/>
                  </a:cubicBezTo>
                  <a:cubicBezTo>
                    <a:pt x="36" y="10"/>
                    <a:pt x="47" y="4"/>
                    <a:pt x="60" y="4"/>
                  </a:cubicBezTo>
                  <a:cubicBezTo>
                    <a:pt x="61" y="4"/>
                    <a:pt x="61" y="4"/>
                    <a:pt x="62" y="4"/>
                  </a:cubicBezTo>
                  <a:cubicBezTo>
                    <a:pt x="79" y="5"/>
                    <a:pt x="89" y="10"/>
                    <a:pt x="96" y="18"/>
                  </a:cubicBezTo>
                  <a:cubicBezTo>
                    <a:pt x="103" y="26"/>
                    <a:pt x="105" y="37"/>
                    <a:pt x="105" y="47"/>
                  </a:cubicBezTo>
                  <a:cubicBezTo>
                    <a:pt x="105" y="59"/>
                    <a:pt x="101" y="72"/>
                    <a:pt x="96" y="78"/>
                  </a:cubicBezTo>
                  <a:cubicBezTo>
                    <a:pt x="90" y="86"/>
                    <a:pt x="89" y="91"/>
                    <a:pt x="88" y="97"/>
                  </a:cubicBezTo>
                  <a:cubicBezTo>
                    <a:pt x="86" y="100"/>
                    <a:pt x="86" y="103"/>
                    <a:pt x="85" y="106"/>
                  </a:cubicBezTo>
                  <a:cubicBezTo>
                    <a:pt x="85" y="108"/>
                    <a:pt x="84" y="110"/>
                    <a:pt x="82" y="112"/>
                  </a:cubicBezTo>
                  <a:cubicBezTo>
                    <a:pt x="82" y="112"/>
                    <a:pt x="82" y="112"/>
                    <a:pt x="81" y="111"/>
                  </a:cubicBezTo>
                  <a:cubicBezTo>
                    <a:pt x="81" y="111"/>
                    <a:pt x="81" y="111"/>
                    <a:pt x="80" y="111"/>
                  </a:cubicBezTo>
                  <a:cubicBezTo>
                    <a:pt x="77" y="111"/>
                    <a:pt x="74" y="110"/>
                    <a:pt x="70" y="110"/>
                  </a:cubicBezTo>
                  <a:cubicBezTo>
                    <a:pt x="70" y="108"/>
                    <a:pt x="70" y="106"/>
                    <a:pt x="70" y="103"/>
                  </a:cubicBezTo>
                  <a:cubicBezTo>
                    <a:pt x="70" y="93"/>
                    <a:pt x="71" y="84"/>
                    <a:pt x="73" y="74"/>
                  </a:cubicBezTo>
                  <a:cubicBezTo>
                    <a:pt x="73" y="74"/>
                    <a:pt x="74" y="74"/>
                    <a:pt x="74" y="73"/>
                  </a:cubicBezTo>
                  <a:cubicBezTo>
                    <a:pt x="77" y="72"/>
                    <a:pt x="79" y="69"/>
                    <a:pt x="81" y="67"/>
                  </a:cubicBezTo>
                  <a:cubicBezTo>
                    <a:pt x="85" y="60"/>
                    <a:pt x="87" y="53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5"/>
                    <a:pt x="87" y="43"/>
                    <a:pt x="85" y="42"/>
                  </a:cubicBezTo>
                  <a:cubicBezTo>
                    <a:pt x="85" y="41"/>
                    <a:pt x="83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0" y="41"/>
                    <a:pt x="79" y="42"/>
                  </a:cubicBezTo>
                  <a:cubicBezTo>
                    <a:pt x="77" y="43"/>
                    <a:pt x="77" y="45"/>
                    <a:pt x="76" y="46"/>
                  </a:cubicBezTo>
                  <a:cubicBezTo>
                    <a:pt x="73" y="54"/>
                    <a:pt x="71" y="63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68" y="71"/>
                    <a:pt x="67" y="71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9" y="62"/>
                    <a:pt x="71" y="55"/>
                    <a:pt x="72" y="47"/>
                  </a:cubicBezTo>
                  <a:cubicBezTo>
                    <a:pt x="72" y="46"/>
                    <a:pt x="72" y="45"/>
                    <a:pt x="72" y="44"/>
                  </a:cubicBezTo>
                  <a:cubicBezTo>
                    <a:pt x="72" y="43"/>
                    <a:pt x="72" y="42"/>
                    <a:pt x="71" y="40"/>
                  </a:cubicBezTo>
                  <a:cubicBezTo>
                    <a:pt x="70" y="39"/>
                    <a:pt x="69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5" y="37"/>
                    <a:pt x="64" y="37"/>
                  </a:cubicBezTo>
                  <a:cubicBezTo>
                    <a:pt x="63" y="38"/>
                    <a:pt x="62" y="39"/>
                    <a:pt x="62" y="40"/>
                  </a:cubicBezTo>
                  <a:cubicBezTo>
                    <a:pt x="61" y="41"/>
                    <a:pt x="61" y="42"/>
                    <a:pt x="61" y="43"/>
                  </a:cubicBezTo>
                  <a:cubicBezTo>
                    <a:pt x="60" y="46"/>
                    <a:pt x="60" y="50"/>
                    <a:pt x="60" y="54"/>
                  </a:cubicBezTo>
                  <a:cubicBezTo>
                    <a:pt x="60" y="58"/>
                    <a:pt x="60" y="63"/>
                    <a:pt x="61" y="67"/>
                  </a:cubicBezTo>
                  <a:cubicBezTo>
                    <a:pt x="61" y="67"/>
                    <a:pt x="61" y="68"/>
                    <a:pt x="62" y="69"/>
                  </a:cubicBezTo>
                  <a:cubicBezTo>
                    <a:pt x="61" y="70"/>
                    <a:pt x="61" y="71"/>
                    <a:pt x="60" y="72"/>
                  </a:cubicBezTo>
                  <a:cubicBezTo>
                    <a:pt x="59" y="72"/>
                    <a:pt x="58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65"/>
                    <a:pt x="54" y="56"/>
                    <a:pt x="51" y="48"/>
                  </a:cubicBezTo>
                  <a:cubicBezTo>
                    <a:pt x="50" y="45"/>
                    <a:pt x="49" y="42"/>
                    <a:pt x="46" y="40"/>
                  </a:cubicBezTo>
                  <a:cubicBezTo>
                    <a:pt x="45" y="39"/>
                    <a:pt x="43" y="39"/>
                    <a:pt x="42" y="39"/>
                  </a:cubicBezTo>
                  <a:cubicBezTo>
                    <a:pt x="40" y="39"/>
                    <a:pt x="38" y="39"/>
                    <a:pt x="37" y="40"/>
                  </a:cubicBezTo>
                  <a:cubicBezTo>
                    <a:pt x="34" y="42"/>
                    <a:pt x="33" y="45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51"/>
                    <a:pt x="34" y="53"/>
                    <a:pt x="35" y="55"/>
                  </a:cubicBezTo>
                  <a:cubicBezTo>
                    <a:pt x="39" y="62"/>
                    <a:pt x="43" y="68"/>
                    <a:pt x="49" y="73"/>
                  </a:cubicBezTo>
                  <a:cubicBezTo>
                    <a:pt x="50" y="74"/>
                    <a:pt x="52" y="76"/>
                    <a:pt x="54" y="76"/>
                  </a:cubicBezTo>
                  <a:cubicBezTo>
                    <a:pt x="56" y="88"/>
                    <a:pt x="57" y="99"/>
                    <a:pt x="57" y="110"/>
                  </a:cubicBezTo>
                  <a:cubicBezTo>
                    <a:pt x="52" y="111"/>
                    <a:pt x="47" y="112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4" y="7"/>
                    <a:pt x="26" y="16"/>
                  </a:cubicBezTo>
                  <a:cubicBezTo>
                    <a:pt x="19" y="26"/>
                    <a:pt x="14" y="38"/>
                    <a:pt x="14" y="51"/>
                  </a:cubicBezTo>
                  <a:cubicBezTo>
                    <a:pt x="14" y="59"/>
                    <a:pt x="16" y="67"/>
                    <a:pt x="20" y="75"/>
                  </a:cubicBezTo>
                  <a:cubicBezTo>
                    <a:pt x="22" y="79"/>
                    <a:pt x="25" y="83"/>
                    <a:pt x="27" y="87"/>
                  </a:cubicBezTo>
                  <a:cubicBezTo>
                    <a:pt x="30" y="91"/>
                    <a:pt x="32" y="95"/>
                    <a:pt x="32" y="99"/>
                  </a:cubicBezTo>
                  <a:cubicBezTo>
                    <a:pt x="33" y="100"/>
                    <a:pt x="32" y="102"/>
                    <a:pt x="33" y="104"/>
                  </a:cubicBezTo>
                  <a:cubicBezTo>
                    <a:pt x="33" y="109"/>
                    <a:pt x="35" y="112"/>
                    <a:pt x="38" y="115"/>
                  </a:cubicBezTo>
                  <a:cubicBezTo>
                    <a:pt x="39" y="117"/>
                    <a:pt x="39" y="118"/>
                    <a:pt x="39" y="120"/>
                  </a:cubicBezTo>
                  <a:cubicBezTo>
                    <a:pt x="39" y="121"/>
                    <a:pt x="39" y="121"/>
                    <a:pt x="39" y="122"/>
                  </a:cubicBezTo>
                  <a:cubicBezTo>
                    <a:pt x="39" y="123"/>
                    <a:pt x="39" y="124"/>
                    <a:pt x="39" y="125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29"/>
                    <a:pt x="40" y="130"/>
                  </a:cubicBezTo>
                  <a:cubicBezTo>
                    <a:pt x="40" y="130"/>
                    <a:pt x="40" y="131"/>
                    <a:pt x="40" y="131"/>
                  </a:cubicBezTo>
                  <a:cubicBezTo>
                    <a:pt x="40" y="132"/>
                    <a:pt x="39" y="134"/>
                    <a:pt x="39" y="135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38" y="133"/>
                    <a:pt x="36" y="132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0" y="130"/>
                    <a:pt x="28" y="131"/>
                    <a:pt x="26" y="132"/>
                  </a:cubicBezTo>
                  <a:cubicBezTo>
                    <a:pt x="24" y="134"/>
                    <a:pt x="23" y="135"/>
                    <a:pt x="22" y="137"/>
                  </a:cubicBezTo>
                  <a:cubicBezTo>
                    <a:pt x="14" y="151"/>
                    <a:pt x="11" y="162"/>
                    <a:pt x="4" y="175"/>
                  </a:cubicBezTo>
                  <a:cubicBezTo>
                    <a:pt x="3" y="176"/>
                    <a:pt x="3" y="177"/>
                    <a:pt x="2" y="178"/>
                  </a:cubicBezTo>
                  <a:cubicBezTo>
                    <a:pt x="2" y="180"/>
                    <a:pt x="1" y="181"/>
                    <a:pt x="1" y="182"/>
                  </a:cubicBezTo>
                  <a:cubicBezTo>
                    <a:pt x="0" y="183"/>
                    <a:pt x="0" y="184"/>
                    <a:pt x="0" y="185"/>
                  </a:cubicBezTo>
                  <a:cubicBezTo>
                    <a:pt x="0" y="187"/>
                    <a:pt x="1" y="189"/>
                    <a:pt x="1" y="191"/>
                  </a:cubicBezTo>
                  <a:cubicBezTo>
                    <a:pt x="3" y="195"/>
                    <a:pt x="5" y="200"/>
                    <a:pt x="7" y="204"/>
                  </a:cubicBezTo>
                  <a:cubicBezTo>
                    <a:pt x="9" y="208"/>
                    <a:pt x="10" y="211"/>
                    <a:pt x="12" y="215"/>
                  </a:cubicBezTo>
                  <a:cubicBezTo>
                    <a:pt x="12" y="217"/>
                    <a:pt x="13" y="220"/>
                    <a:pt x="14" y="222"/>
                  </a:cubicBezTo>
                  <a:cubicBezTo>
                    <a:pt x="15" y="225"/>
                    <a:pt x="16" y="228"/>
                    <a:pt x="16" y="230"/>
                  </a:cubicBezTo>
                  <a:cubicBezTo>
                    <a:pt x="17" y="234"/>
                    <a:pt x="17" y="238"/>
                    <a:pt x="20" y="241"/>
                  </a:cubicBezTo>
                  <a:cubicBezTo>
                    <a:pt x="21" y="243"/>
                    <a:pt x="23" y="247"/>
                    <a:pt x="27" y="253"/>
                  </a:cubicBezTo>
                  <a:cubicBezTo>
                    <a:pt x="30" y="259"/>
                    <a:pt x="35" y="266"/>
                    <a:pt x="40" y="273"/>
                  </a:cubicBezTo>
                  <a:cubicBezTo>
                    <a:pt x="40" y="276"/>
                    <a:pt x="40" y="279"/>
                    <a:pt x="40" y="282"/>
                  </a:cubicBezTo>
                  <a:cubicBezTo>
                    <a:pt x="37" y="282"/>
                    <a:pt x="35" y="283"/>
                    <a:pt x="34" y="285"/>
                  </a:cubicBezTo>
                  <a:cubicBezTo>
                    <a:pt x="32" y="286"/>
                    <a:pt x="32" y="288"/>
                    <a:pt x="32" y="28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1"/>
                    <a:pt x="32" y="291"/>
                  </a:cubicBezTo>
                  <a:cubicBezTo>
                    <a:pt x="32" y="293"/>
                    <a:pt x="32" y="295"/>
                    <a:pt x="32" y="297"/>
                  </a:cubicBezTo>
                  <a:cubicBezTo>
                    <a:pt x="31" y="298"/>
                    <a:pt x="29" y="298"/>
                    <a:pt x="28" y="299"/>
                  </a:cubicBezTo>
                  <a:cubicBezTo>
                    <a:pt x="27" y="300"/>
                    <a:pt x="26" y="302"/>
                    <a:pt x="26" y="303"/>
                  </a:cubicBezTo>
                  <a:cubicBezTo>
                    <a:pt x="26" y="304"/>
                    <a:pt x="26" y="305"/>
                    <a:pt x="26" y="305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5" y="316"/>
                    <a:pt x="24" y="327"/>
                    <a:pt x="24" y="337"/>
                  </a:cubicBezTo>
                  <a:cubicBezTo>
                    <a:pt x="24" y="338"/>
                    <a:pt x="25" y="339"/>
                    <a:pt x="26" y="339"/>
                  </a:cubicBezTo>
                  <a:cubicBezTo>
                    <a:pt x="26" y="339"/>
                    <a:pt x="26" y="339"/>
                    <a:pt x="26" y="339"/>
                  </a:cubicBezTo>
                  <a:cubicBezTo>
                    <a:pt x="27" y="339"/>
                    <a:pt x="28" y="338"/>
                    <a:pt x="28" y="337"/>
                  </a:cubicBezTo>
                  <a:cubicBezTo>
                    <a:pt x="28" y="328"/>
                    <a:pt x="29" y="318"/>
                    <a:pt x="29" y="308"/>
                  </a:cubicBezTo>
                  <a:cubicBezTo>
                    <a:pt x="30" y="309"/>
                    <a:pt x="31" y="309"/>
                    <a:pt x="32" y="309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2" y="311"/>
                    <a:pt x="33" y="311"/>
                    <a:pt x="34" y="311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34" y="311"/>
                    <a:pt x="35" y="311"/>
                    <a:pt x="35" y="311"/>
                  </a:cubicBezTo>
                  <a:cubicBezTo>
                    <a:pt x="43" y="313"/>
                    <a:pt x="51" y="314"/>
                    <a:pt x="60" y="314"/>
                  </a:cubicBezTo>
                  <a:cubicBezTo>
                    <a:pt x="64" y="314"/>
                    <a:pt x="69" y="314"/>
                    <a:pt x="74" y="313"/>
                  </a:cubicBezTo>
                  <a:cubicBezTo>
                    <a:pt x="75" y="313"/>
                    <a:pt x="76" y="313"/>
                    <a:pt x="77" y="313"/>
                  </a:cubicBezTo>
                  <a:cubicBezTo>
                    <a:pt x="77" y="314"/>
                    <a:pt x="76" y="315"/>
                    <a:pt x="75" y="316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7" y="316"/>
                    <a:pt x="79" y="314"/>
                    <a:pt x="80" y="313"/>
                  </a:cubicBezTo>
                  <a:cubicBezTo>
                    <a:pt x="81" y="313"/>
                    <a:pt x="83" y="313"/>
                    <a:pt x="84" y="312"/>
                  </a:cubicBezTo>
                  <a:cubicBezTo>
                    <a:pt x="82" y="314"/>
                    <a:pt x="81" y="316"/>
                    <a:pt x="79" y="319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82" y="317"/>
                    <a:pt x="85" y="314"/>
                    <a:pt x="87" y="312"/>
                  </a:cubicBezTo>
                  <a:cubicBezTo>
                    <a:pt x="90" y="311"/>
                    <a:pt x="92" y="311"/>
                    <a:pt x="95" y="310"/>
                  </a:cubicBezTo>
                  <a:cubicBezTo>
                    <a:pt x="90" y="315"/>
                    <a:pt x="85" y="321"/>
                    <a:pt x="81" y="327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8" y="321"/>
                    <a:pt x="93" y="315"/>
                    <a:pt x="99" y="308"/>
                  </a:cubicBezTo>
                  <a:cubicBezTo>
                    <a:pt x="99" y="308"/>
                    <a:pt x="100" y="308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2" y="307"/>
                    <a:pt x="102" y="306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2" y="308"/>
                    <a:pt x="102" y="308"/>
                    <a:pt x="102" y="308"/>
                  </a:cubicBezTo>
                  <a:cubicBezTo>
                    <a:pt x="96" y="315"/>
                    <a:pt x="90" y="322"/>
                    <a:pt x="84" y="329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6" y="331"/>
                    <a:pt x="86" y="331"/>
                    <a:pt x="86" y="331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92" y="324"/>
                    <a:pt x="97" y="317"/>
                    <a:pt x="103" y="310"/>
                  </a:cubicBezTo>
                  <a:cubicBezTo>
                    <a:pt x="103" y="318"/>
                    <a:pt x="103" y="326"/>
                    <a:pt x="103" y="334"/>
                  </a:cubicBezTo>
                  <a:cubicBezTo>
                    <a:pt x="103" y="335"/>
                    <a:pt x="103" y="337"/>
                    <a:pt x="103" y="339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99" y="340"/>
                    <a:pt x="97" y="343"/>
                    <a:pt x="96" y="347"/>
                  </a:cubicBezTo>
                  <a:cubicBezTo>
                    <a:pt x="98" y="347"/>
                    <a:pt x="98" y="347"/>
                    <a:pt x="98" y="347"/>
                  </a:cubicBezTo>
                  <a:cubicBezTo>
                    <a:pt x="99" y="344"/>
                    <a:pt x="101" y="342"/>
                    <a:pt x="103" y="339"/>
                  </a:cubicBezTo>
                  <a:cubicBezTo>
                    <a:pt x="103" y="340"/>
                    <a:pt x="103" y="341"/>
                    <a:pt x="103" y="341"/>
                  </a:cubicBezTo>
                  <a:cubicBezTo>
                    <a:pt x="103" y="342"/>
                    <a:pt x="104" y="343"/>
                    <a:pt x="105" y="343"/>
                  </a:cubicBezTo>
                  <a:cubicBezTo>
                    <a:pt x="105" y="343"/>
                    <a:pt x="105" y="343"/>
                    <a:pt x="105" y="343"/>
                  </a:cubicBezTo>
                  <a:cubicBezTo>
                    <a:pt x="106" y="343"/>
                    <a:pt x="106" y="342"/>
                    <a:pt x="106" y="341"/>
                  </a:cubicBezTo>
                  <a:cubicBezTo>
                    <a:pt x="106" y="339"/>
                    <a:pt x="106" y="336"/>
                    <a:pt x="106" y="334"/>
                  </a:cubicBezTo>
                  <a:cubicBezTo>
                    <a:pt x="106" y="326"/>
                    <a:pt x="106" y="318"/>
                    <a:pt x="106" y="310"/>
                  </a:cubicBezTo>
                  <a:cubicBezTo>
                    <a:pt x="106" y="307"/>
                    <a:pt x="106" y="305"/>
                    <a:pt x="106" y="302"/>
                  </a:cubicBezTo>
                  <a:cubicBezTo>
                    <a:pt x="107" y="302"/>
                    <a:pt x="107" y="301"/>
                    <a:pt x="107" y="300"/>
                  </a:cubicBezTo>
                  <a:cubicBezTo>
                    <a:pt x="107" y="299"/>
                    <a:pt x="107" y="299"/>
                    <a:pt x="106" y="298"/>
                  </a:cubicBezTo>
                  <a:cubicBezTo>
                    <a:pt x="106" y="298"/>
                    <a:pt x="106" y="297"/>
                    <a:pt x="105" y="296"/>
                  </a:cubicBezTo>
                  <a:cubicBezTo>
                    <a:pt x="105" y="296"/>
                    <a:pt x="104" y="296"/>
                    <a:pt x="103" y="295"/>
                  </a:cubicBezTo>
                  <a:cubicBezTo>
                    <a:pt x="103" y="294"/>
                    <a:pt x="104" y="292"/>
                    <a:pt x="104" y="290"/>
                  </a:cubicBezTo>
                  <a:cubicBezTo>
                    <a:pt x="104" y="289"/>
                    <a:pt x="104" y="289"/>
                    <a:pt x="104" y="289"/>
                  </a:cubicBezTo>
                  <a:cubicBezTo>
                    <a:pt x="104" y="287"/>
                    <a:pt x="103" y="285"/>
                    <a:pt x="102" y="284"/>
                  </a:cubicBezTo>
                  <a:cubicBezTo>
                    <a:pt x="100" y="282"/>
                    <a:pt x="98" y="280"/>
                    <a:pt x="95" y="280"/>
                  </a:cubicBezTo>
                  <a:cubicBezTo>
                    <a:pt x="96" y="277"/>
                    <a:pt x="96" y="275"/>
                    <a:pt x="96" y="272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7" y="268"/>
                    <a:pt x="99" y="265"/>
                    <a:pt x="101" y="261"/>
                  </a:cubicBezTo>
                  <a:cubicBezTo>
                    <a:pt x="104" y="256"/>
                    <a:pt x="106" y="251"/>
                    <a:pt x="106" y="244"/>
                  </a:cubicBezTo>
                  <a:cubicBezTo>
                    <a:pt x="106" y="241"/>
                    <a:pt x="106" y="238"/>
                    <a:pt x="105" y="235"/>
                  </a:cubicBezTo>
                  <a:cubicBezTo>
                    <a:pt x="102" y="219"/>
                    <a:pt x="97" y="211"/>
                    <a:pt x="92" y="196"/>
                  </a:cubicBezTo>
                  <a:cubicBezTo>
                    <a:pt x="90" y="187"/>
                    <a:pt x="88" y="178"/>
                    <a:pt x="88" y="169"/>
                  </a:cubicBezTo>
                  <a:cubicBezTo>
                    <a:pt x="88" y="166"/>
                    <a:pt x="88" y="164"/>
                    <a:pt x="88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8" y="160"/>
                    <a:pt x="87" y="158"/>
                    <a:pt x="85" y="156"/>
                  </a:cubicBezTo>
                  <a:cubicBezTo>
                    <a:pt x="84" y="155"/>
                    <a:pt x="81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8" y="154"/>
                    <a:pt x="77" y="154"/>
                    <a:pt x="77" y="154"/>
                  </a:cubicBezTo>
                  <a:cubicBezTo>
                    <a:pt x="78" y="153"/>
                    <a:pt x="79" y="152"/>
                    <a:pt x="80" y="151"/>
                  </a:cubicBezTo>
                  <a:cubicBezTo>
                    <a:pt x="80" y="150"/>
                    <a:pt x="81" y="149"/>
                    <a:pt x="82" y="148"/>
                  </a:cubicBezTo>
                  <a:cubicBezTo>
                    <a:pt x="82" y="147"/>
                    <a:pt x="83" y="145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3"/>
                    <a:pt x="84" y="143"/>
                    <a:pt x="84" y="142"/>
                  </a:cubicBezTo>
                  <a:cubicBezTo>
                    <a:pt x="84" y="141"/>
                    <a:pt x="83" y="141"/>
                    <a:pt x="83" y="140"/>
                  </a:cubicBezTo>
                  <a:cubicBezTo>
                    <a:pt x="84" y="140"/>
                    <a:pt x="85" y="139"/>
                    <a:pt x="84" y="138"/>
                  </a:cubicBezTo>
                  <a:cubicBezTo>
                    <a:pt x="84" y="137"/>
                    <a:pt x="84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4"/>
                    <a:pt x="83" y="134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3" y="132"/>
                    <a:pt x="84" y="131"/>
                    <a:pt x="84" y="130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84" y="128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6"/>
                    <a:pt x="83" y="125"/>
                    <a:pt x="83" y="125"/>
                  </a:cubicBezTo>
                  <a:cubicBezTo>
                    <a:pt x="83" y="124"/>
                    <a:pt x="83" y="124"/>
                    <a:pt x="83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1"/>
                    <a:pt x="83" y="119"/>
                    <a:pt x="83" y="11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86" y="114"/>
                    <a:pt x="88" y="111"/>
                    <a:pt x="89" y="107"/>
                  </a:cubicBezTo>
                  <a:cubicBezTo>
                    <a:pt x="90" y="104"/>
                    <a:pt x="90" y="100"/>
                    <a:pt x="91" y="98"/>
                  </a:cubicBezTo>
                  <a:cubicBezTo>
                    <a:pt x="93" y="92"/>
                    <a:pt x="94" y="88"/>
                    <a:pt x="99" y="80"/>
                  </a:cubicBezTo>
                  <a:cubicBezTo>
                    <a:pt x="105" y="73"/>
                    <a:pt x="109" y="60"/>
                    <a:pt x="109" y="47"/>
                  </a:cubicBezTo>
                  <a:cubicBezTo>
                    <a:pt x="109" y="36"/>
                    <a:pt x="106" y="25"/>
                    <a:pt x="99" y="16"/>
                  </a:cubicBezTo>
                  <a:cubicBezTo>
                    <a:pt x="91" y="7"/>
                    <a:pt x="80" y="1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3" name="Freeform 861"/>
            <p:cNvSpPr>
              <a:spLocks/>
            </p:cNvSpPr>
            <p:nvPr/>
          </p:nvSpPr>
          <p:spPr bwMode="auto">
            <a:xfrm>
              <a:off x="2519" y="754"/>
              <a:ext cx="14" cy="95"/>
            </a:xfrm>
            <a:custGeom>
              <a:avLst/>
              <a:gdLst>
                <a:gd name="T0" fmla="*/ 2 w 6"/>
                <a:gd name="T1" fmla="*/ 0 h 40"/>
                <a:gd name="T2" fmla="*/ 2 w 6"/>
                <a:gd name="T3" fmla="*/ 0 h 40"/>
                <a:gd name="T4" fmla="*/ 0 w 6"/>
                <a:gd name="T5" fmla="*/ 1 h 40"/>
                <a:gd name="T6" fmla="*/ 0 w 6"/>
                <a:gd name="T7" fmla="*/ 8 h 40"/>
                <a:gd name="T8" fmla="*/ 2 w 6"/>
                <a:gd name="T9" fmla="*/ 39 h 40"/>
                <a:gd name="T10" fmla="*/ 4 w 6"/>
                <a:gd name="T11" fmla="*/ 40 h 40"/>
                <a:gd name="T12" fmla="*/ 4 w 6"/>
                <a:gd name="T13" fmla="*/ 40 h 40"/>
                <a:gd name="T14" fmla="*/ 6 w 6"/>
                <a:gd name="T15" fmla="*/ 38 h 40"/>
                <a:gd name="T16" fmla="*/ 4 w 6"/>
                <a:gd name="T17" fmla="*/ 8 h 40"/>
                <a:gd name="T18" fmla="*/ 4 w 6"/>
                <a:gd name="T19" fmla="*/ 2 h 40"/>
                <a:gd name="T20" fmla="*/ 2 w 6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18"/>
                    <a:pt x="1" y="29"/>
                    <a:pt x="2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6" y="39"/>
                    <a:pt x="6" y="38"/>
                  </a:cubicBezTo>
                  <a:cubicBezTo>
                    <a:pt x="4" y="28"/>
                    <a:pt x="4" y="18"/>
                    <a:pt x="4" y="8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4" name="Freeform 862"/>
            <p:cNvSpPr>
              <a:spLocks/>
            </p:cNvSpPr>
            <p:nvPr/>
          </p:nvSpPr>
          <p:spPr bwMode="auto">
            <a:xfrm>
              <a:off x="2637" y="818"/>
              <a:ext cx="64" cy="48"/>
            </a:xfrm>
            <a:custGeom>
              <a:avLst/>
              <a:gdLst>
                <a:gd name="T0" fmla="*/ 25 w 27"/>
                <a:gd name="T1" fmla="*/ 0 h 20"/>
                <a:gd name="T2" fmla="*/ 24 w 27"/>
                <a:gd name="T3" fmla="*/ 1 h 20"/>
                <a:gd name="T4" fmla="*/ 1 w 27"/>
                <a:gd name="T5" fmla="*/ 17 h 20"/>
                <a:gd name="T6" fmla="*/ 0 w 27"/>
                <a:gd name="T7" fmla="*/ 20 h 20"/>
                <a:gd name="T8" fmla="*/ 2 w 27"/>
                <a:gd name="T9" fmla="*/ 20 h 20"/>
                <a:gd name="T10" fmla="*/ 3 w 27"/>
                <a:gd name="T11" fmla="*/ 20 h 20"/>
                <a:gd name="T12" fmla="*/ 26 w 27"/>
                <a:gd name="T13" fmla="*/ 3 h 20"/>
                <a:gd name="T14" fmla="*/ 26 w 27"/>
                <a:gd name="T15" fmla="*/ 1 h 20"/>
                <a:gd name="T16" fmla="*/ 25 w 27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5" y="0"/>
                  </a:moveTo>
                  <a:cubicBezTo>
                    <a:pt x="24" y="0"/>
                    <a:pt x="24" y="0"/>
                    <a:pt x="24" y="1"/>
                  </a:cubicBezTo>
                  <a:cubicBezTo>
                    <a:pt x="16" y="6"/>
                    <a:pt x="8" y="12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11" y="14"/>
                    <a:pt x="18" y="9"/>
                    <a:pt x="26" y="3"/>
                  </a:cubicBezTo>
                  <a:cubicBezTo>
                    <a:pt x="27" y="3"/>
                    <a:pt x="27" y="2"/>
                    <a:pt x="26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5" name="Freeform 863"/>
            <p:cNvSpPr>
              <a:spLocks/>
            </p:cNvSpPr>
            <p:nvPr/>
          </p:nvSpPr>
          <p:spPr bwMode="auto">
            <a:xfrm>
              <a:off x="2678" y="944"/>
              <a:ext cx="66" cy="23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 w 28"/>
                <a:gd name="T5" fmla="*/ 6 h 10"/>
                <a:gd name="T6" fmla="*/ 0 w 28"/>
                <a:gd name="T7" fmla="*/ 8 h 10"/>
                <a:gd name="T8" fmla="*/ 2 w 28"/>
                <a:gd name="T9" fmla="*/ 10 h 10"/>
                <a:gd name="T10" fmla="*/ 2 w 28"/>
                <a:gd name="T11" fmla="*/ 10 h 10"/>
                <a:gd name="T12" fmla="*/ 27 w 28"/>
                <a:gd name="T13" fmla="*/ 4 h 10"/>
                <a:gd name="T14" fmla="*/ 28 w 28"/>
                <a:gd name="T15" fmla="*/ 1 h 10"/>
                <a:gd name="T16" fmla="*/ 26 w 2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8" y="4"/>
                    <a:pt x="10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0"/>
                    <a:pt x="19" y="8"/>
                    <a:pt x="27" y="4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6" name="Freeform 864"/>
            <p:cNvSpPr>
              <a:spLocks/>
            </p:cNvSpPr>
            <p:nvPr/>
          </p:nvSpPr>
          <p:spPr bwMode="auto">
            <a:xfrm>
              <a:off x="2668" y="1048"/>
              <a:ext cx="55" cy="47"/>
            </a:xfrm>
            <a:custGeom>
              <a:avLst/>
              <a:gdLst>
                <a:gd name="T0" fmla="*/ 2 w 23"/>
                <a:gd name="T1" fmla="*/ 0 h 20"/>
                <a:gd name="T2" fmla="*/ 1 w 23"/>
                <a:gd name="T3" fmla="*/ 1 h 20"/>
                <a:gd name="T4" fmla="*/ 1 w 23"/>
                <a:gd name="T5" fmla="*/ 3 h 20"/>
                <a:gd name="T6" fmla="*/ 20 w 23"/>
                <a:gd name="T7" fmla="*/ 19 h 20"/>
                <a:gd name="T8" fmla="*/ 21 w 23"/>
                <a:gd name="T9" fmla="*/ 20 h 20"/>
                <a:gd name="T10" fmla="*/ 22 w 23"/>
                <a:gd name="T11" fmla="*/ 19 h 20"/>
                <a:gd name="T12" fmla="*/ 22 w 23"/>
                <a:gd name="T13" fmla="*/ 17 h 20"/>
                <a:gd name="T14" fmla="*/ 3 w 23"/>
                <a:gd name="T15" fmla="*/ 1 h 20"/>
                <a:gd name="T16" fmla="*/ 2 w 2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7" y="9"/>
                    <a:pt x="14" y="14"/>
                    <a:pt x="20" y="19"/>
                  </a:cubicBezTo>
                  <a:cubicBezTo>
                    <a:pt x="20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3" y="18"/>
                    <a:pt x="23" y="17"/>
                    <a:pt x="22" y="17"/>
                  </a:cubicBezTo>
                  <a:cubicBezTo>
                    <a:pt x="16" y="11"/>
                    <a:pt x="10" y="6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7" name="Freeform 865"/>
            <p:cNvSpPr>
              <a:spLocks/>
            </p:cNvSpPr>
            <p:nvPr/>
          </p:nvSpPr>
          <p:spPr bwMode="auto">
            <a:xfrm>
              <a:off x="2372" y="818"/>
              <a:ext cx="52" cy="50"/>
            </a:xfrm>
            <a:custGeom>
              <a:avLst/>
              <a:gdLst>
                <a:gd name="T0" fmla="*/ 2 w 22"/>
                <a:gd name="T1" fmla="*/ 0 h 21"/>
                <a:gd name="T2" fmla="*/ 1 w 22"/>
                <a:gd name="T3" fmla="*/ 1 h 21"/>
                <a:gd name="T4" fmla="*/ 1 w 22"/>
                <a:gd name="T5" fmla="*/ 3 h 21"/>
                <a:gd name="T6" fmla="*/ 18 w 22"/>
                <a:gd name="T7" fmla="*/ 21 h 21"/>
                <a:gd name="T8" fmla="*/ 20 w 22"/>
                <a:gd name="T9" fmla="*/ 21 h 21"/>
                <a:gd name="T10" fmla="*/ 21 w 22"/>
                <a:gd name="T11" fmla="*/ 21 h 21"/>
                <a:gd name="T12" fmla="*/ 21 w 22"/>
                <a:gd name="T13" fmla="*/ 19 h 21"/>
                <a:gd name="T14" fmla="*/ 3 w 22"/>
                <a:gd name="T15" fmla="*/ 0 h 21"/>
                <a:gd name="T16" fmla="*/ 2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" y="8"/>
                    <a:pt x="14" y="14"/>
                    <a:pt x="18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0"/>
                    <a:pt x="21" y="19"/>
                  </a:cubicBezTo>
                  <a:cubicBezTo>
                    <a:pt x="17" y="11"/>
                    <a:pt x="10" y="5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8" name="Freeform 866"/>
            <p:cNvSpPr>
              <a:spLocks/>
            </p:cNvSpPr>
            <p:nvPr/>
          </p:nvSpPr>
          <p:spPr bwMode="auto">
            <a:xfrm>
              <a:off x="2332" y="948"/>
              <a:ext cx="64" cy="22"/>
            </a:xfrm>
            <a:custGeom>
              <a:avLst/>
              <a:gdLst>
                <a:gd name="T0" fmla="*/ 2 w 27"/>
                <a:gd name="T1" fmla="*/ 0 h 9"/>
                <a:gd name="T2" fmla="*/ 1 w 27"/>
                <a:gd name="T3" fmla="*/ 1 h 9"/>
                <a:gd name="T4" fmla="*/ 2 w 27"/>
                <a:gd name="T5" fmla="*/ 3 h 9"/>
                <a:gd name="T6" fmla="*/ 24 w 27"/>
                <a:gd name="T7" fmla="*/ 9 h 9"/>
                <a:gd name="T8" fmla="*/ 25 w 27"/>
                <a:gd name="T9" fmla="*/ 9 h 9"/>
                <a:gd name="T10" fmla="*/ 27 w 27"/>
                <a:gd name="T11" fmla="*/ 8 h 9"/>
                <a:gd name="T12" fmla="*/ 26 w 27"/>
                <a:gd name="T13" fmla="*/ 5 h 9"/>
                <a:gd name="T14" fmla="*/ 3 w 27"/>
                <a:gd name="T15" fmla="*/ 0 h 9"/>
                <a:gd name="T16" fmla="*/ 2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0" y="4"/>
                    <a:pt x="17" y="6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18" y="3"/>
                    <a:pt x="10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9" name="Freeform 867"/>
            <p:cNvSpPr>
              <a:spLocks/>
            </p:cNvSpPr>
            <p:nvPr/>
          </p:nvSpPr>
          <p:spPr bwMode="auto">
            <a:xfrm>
              <a:off x="2351" y="1067"/>
              <a:ext cx="59" cy="49"/>
            </a:xfrm>
            <a:custGeom>
              <a:avLst/>
              <a:gdLst>
                <a:gd name="T0" fmla="*/ 23 w 25"/>
                <a:gd name="T1" fmla="*/ 0 h 21"/>
                <a:gd name="T2" fmla="*/ 22 w 25"/>
                <a:gd name="T3" fmla="*/ 0 h 21"/>
                <a:gd name="T4" fmla="*/ 12 w 25"/>
                <a:gd name="T5" fmla="*/ 9 h 21"/>
                <a:gd name="T6" fmla="*/ 1 w 25"/>
                <a:gd name="T7" fmla="*/ 18 h 21"/>
                <a:gd name="T8" fmla="*/ 1 w 25"/>
                <a:gd name="T9" fmla="*/ 21 h 21"/>
                <a:gd name="T10" fmla="*/ 2 w 25"/>
                <a:gd name="T11" fmla="*/ 21 h 21"/>
                <a:gd name="T12" fmla="*/ 4 w 25"/>
                <a:gd name="T13" fmla="*/ 21 h 21"/>
                <a:gd name="T14" fmla="*/ 14 w 25"/>
                <a:gd name="T15" fmla="*/ 12 h 21"/>
                <a:gd name="T16" fmla="*/ 24 w 25"/>
                <a:gd name="T17" fmla="*/ 3 h 21"/>
                <a:gd name="T18" fmla="*/ 24 w 25"/>
                <a:gd name="T19" fmla="*/ 0 h 21"/>
                <a:gd name="T20" fmla="*/ 23 w 2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2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5" y="7"/>
                    <a:pt x="12" y="9"/>
                  </a:cubicBezTo>
                  <a:cubicBezTo>
                    <a:pt x="8" y="11"/>
                    <a:pt x="5" y="14"/>
                    <a:pt x="1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8" y="16"/>
                    <a:pt x="11" y="14"/>
                    <a:pt x="14" y="12"/>
                  </a:cubicBezTo>
                  <a:cubicBezTo>
                    <a:pt x="17" y="10"/>
                    <a:pt x="20" y="7"/>
                    <a:pt x="24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0" name="Rectangle 868"/>
            <p:cNvSpPr>
              <a:spLocks noChangeArrowheads="1"/>
            </p:cNvSpPr>
            <p:nvPr/>
          </p:nvSpPr>
          <p:spPr bwMode="auto">
            <a:xfrm>
              <a:off x="2469" y="1183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1" name="Freeform 869"/>
            <p:cNvSpPr>
              <a:spLocks/>
            </p:cNvSpPr>
            <p:nvPr/>
          </p:nvSpPr>
          <p:spPr bwMode="auto">
            <a:xfrm>
              <a:off x="2469" y="11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2" name="Freeform 870"/>
            <p:cNvSpPr>
              <a:spLocks/>
            </p:cNvSpPr>
            <p:nvPr/>
          </p:nvSpPr>
          <p:spPr bwMode="auto">
            <a:xfrm>
              <a:off x="2585" y="1618"/>
              <a:ext cx="45" cy="59"/>
            </a:xfrm>
            <a:custGeom>
              <a:avLst/>
              <a:gdLst>
                <a:gd name="T0" fmla="*/ 18 w 19"/>
                <a:gd name="T1" fmla="*/ 0 h 25"/>
                <a:gd name="T2" fmla="*/ 0 w 19"/>
                <a:gd name="T3" fmla="*/ 24 h 25"/>
                <a:gd name="T4" fmla="*/ 2 w 19"/>
                <a:gd name="T5" fmla="*/ 25 h 25"/>
                <a:gd name="T6" fmla="*/ 19 w 19"/>
                <a:gd name="T7" fmla="*/ 1 h 25"/>
                <a:gd name="T8" fmla="*/ 18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8" y="0"/>
                  </a:moveTo>
                  <a:cubicBezTo>
                    <a:pt x="12" y="8"/>
                    <a:pt x="6" y="16"/>
                    <a:pt x="0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8" y="17"/>
                    <a:pt x="14" y="9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3" name="Freeform 871"/>
            <p:cNvSpPr>
              <a:spLocks/>
            </p:cNvSpPr>
            <p:nvPr/>
          </p:nvSpPr>
          <p:spPr bwMode="auto">
            <a:xfrm>
              <a:off x="2592" y="1639"/>
              <a:ext cx="38" cy="48"/>
            </a:xfrm>
            <a:custGeom>
              <a:avLst/>
              <a:gdLst>
                <a:gd name="T0" fmla="*/ 15 w 16"/>
                <a:gd name="T1" fmla="*/ 0 h 20"/>
                <a:gd name="T2" fmla="*/ 0 w 16"/>
                <a:gd name="T3" fmla="*/ 19 h 20"/>
                <a:gd name="T4" fmla="*/ 2 w 16"/>
                <a:gd name="T5" fmla="*/ 20 h 20"/>
                <a:gd name="T6" fmla="*/ 16 w 16"/>
                <a:gd name="T7" fmla="*/ 1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0" y="7"/>
                    <a:pt x="5" y="13"/>
                    <a:pt x="0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6" y="14"/>
                    <a:pt x="11" y="8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4" name="Freeform 872"/>
            <p:cNvSpPr>
              <a:spLocks/>
            </p:cNvSpPr>
            <p:nvPr/>
          </p:nvSpPr>
          <p:spPr bwMode="auto">
            <a:xfrm>
              <a:off x="2602" y="1658"/>
              <a:ext cx="28" cy="41"/>
            </a:xfrm>
            <a:custGeom>
              <a:avLst/>
              <a:gdLst>
                <a:gd name="T0" fmla="*/ 10 w 12"/>
                <a:gd name="T1" fmla="*/ 0 h 17"/>
                <a:gd name="T2" fmla="*/ 1 w 12"/>
                <a:gd name="T3" fmla="*/ 12 h 17"/>
                <a:gd name="T4" fmla="*/ 1 w 12"/>
                <a:gd name="T5" fmla="*/ 13 h 17"/>
                <a:gd name="T6" fmla="*/ 1 w 12"/>
                <a:gd name="T7" fmla="*/ 14 h 17"/>
                <a:gd name="T8" fmla="*/ 0 w 12"/>
                <a:gd name="T9" fmla="*/ 17 h 17"/>
                <a:gd name="T10" fmla="*/ 2 w 12"/>
                <a:gd name="T11" fmla="*/ 14 h 17"/>
                <a:gd name="T12" fmla="*/ 2 w 12"/>
                <a:gd name="T13" fmla="*/ 14 h 17"/>
                <a:gd name="T14" fmla="*/ 3 w 12"/>
                <a:gd name="T15" fmla="*/ 14 h 17"/>
                <a:gd name="T16" fmla="*/ 12 w 12"/>
                <a:gd name="T17" fmla="*/ 1 h 17"/>
                <a:gd name="T18" fmla="*/ 10 w 1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10" y="0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9" y="5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5" name="Freeform 873"/>
            <p:cNvSpPr>
              <a:spLocks noEditPoints="1"/>
            </p:cNvSpPr>
            <p:nvPr/>
          </p:nvSpPr>
          <p:spPr bwMode="auto">
            <a:xfrm>
              <a:off x="2706" y="2020"/>
              <a:ext cx="367" cy="486"/>
            </a:xfrm>
            <a:custGeom>
              <a:avLst/>
              <a:gdLst>
                <a:gd name="T0" fmla="*/ 125 w 155"/>
                <a:gd name="T1" fmla="*/ 178 h 205"/>
                <a:gd name="T2" fmla="*/ 124 w 155"/>
                <a:gd name="T3" fmla="*/ 189 h 205"/>
                <a:gd name="T4" fmla="*/ 115 w 155"/>
                <a:gd name="T5" fmla="*/ 187 h 205"/>
                <a:gd name="T6" fmla="*/ 60 w 155"/>
                <a:gd name="T7" fmla="*/ 175 h 205"/>
                <a:gd name="T8" fmla="*/ 71 w 155"/>
                <a:gd name="T9" fmla="*/ 158 h 205"/>
                <a:gd name="T10" fmla="*/ 73 w 155"/>
                <a:gd name="T11" fmla="*/ 158 h 205"/>
                <a:gd name="T12" fmla="*/ 88 w 155"/>
                <a:gd name="T13" fmla="*/ 153 h 205"/>
                <a:gd name="T14" fmla="*/ 124 w 155"/>
                <a:gd name="T15" fmla="*/ 140 h 205"/>
                <a:gd name="T16" fmla="*/ 133 w 155"/>
                <a:gd name="T17" fmla="*/ 137 h 205"/>
                <a:gd name="T18" fmla="*/ 141 w 155"/>
                <a:gd name="T19" fmla="*/ 134 h 205"/>
                <a:gd name="T20" fmla="*/ 146 w 155"/>
                <a:gd name="T21" fmla="*/ 144 h 205"/>
                <a:gd name="T22" fmla="*/ 35 w 155"/>
                <a:gd name="T23" fmla="*/ 131 h 205"/>
                <a:gd name="T24" fmla="*/ 44 w 155"/>
                <a:gd name="T25" fmla="*/ 128 h 205"/>
                <a:gd name="T26" fmla="*/ 75 w 155"/>
                <a:gd name="T27" fmla="*/ 122 h 205"/>
                <a:gd name="T28" fmla="*/ 56 w 155"/>
                <a:gd name="T29" fmla="*/ 123 h 205"/>
                <a:gd name="T30" fmla="*/ 69 w 155"/>
                <a:gd name="T31" fmla="*/ 124 h 205"/>
                <a:gd name="T32" fmla="*/ 107 w 155"/>
                <a:gd name="T33" fmla="*/ 112 h 205"/>
                <a:gd name="T34" fmla="*/ 108 w 155"/>
                <a:gd name="T35" fmla="*/ 105 h 205"/>
                <a:gd name="T36" fmla="*/ 115 w 155"/>
                <a:gd name="T37" fmla="*/ 97 h 205"/>
                <a:gd name="T38" fmla="*/ 47 w 155"/>
                <a:gd name="T39" fmla="*/ 94 h 205"/>
                <a:gd name="T40" fmla="*/ 117 w 155"/>
                <a:gd name="T41" fmla="*/ 101 h 205"/>
                <a:gd name="T42" fmla="*/ 133 w 155"/>
                <a:gd name="T43" fmla="*/ 88 h 205"/>
                <a:gd name="T44" fmla="*/ 39 w 155"/>
                <a:gd name="T45" fmla="*/ 87 h 205"/>
                <a:gd name="T46" fmla="*/ 30 w 155"/>
                <a:gd name="T47" fmla="*/ 78 h 205"/>
                <a:gd name="T48" fmla="*/ 23 w 155"/>
                <a:gd name="T49" fmla="*/ 71 h 205"/>
                <a:gd name="T50" fmla="*/ 21 w 155"/>
                <a:gd name="T51" fmla="*/ 78 h 205"/>
                <a:gd name="T52" fmla="*/ 7 w 155"/>
                <a:gd name="T53" fmla="*/ 59 h 205"/>
                <a:gd name="T54" fmla="*/ 119 w 155"/>
                <a:gd name="T55" fmla="*/ 53 h 205"/>
                <a:gd name="T56" fmla="*/ 122 w 155"/>
                <a:gd name="T57" fmla="*/ 22 h 205"/>
                <a:gd name="T58" fmla="*/ 80 w 155"/>
                <a:gd name="T59" fmla="*/ 72 h 205"/>
                <a:gd name="T60" fmla="*/ 108 w 155"/>
                <a:gd name="T61" fmla="*/ 73 h 205"/>
                <a:gd name="T62" fmla="*/ 103 w 155"/>
                <a:gd name="T63" fmla="*/ 94 h 205"/>
                <a:gd name="T64" fmla="*/ 101 w 155"/>
                <a:gd name="T65" fmla="*/ 107 h 205"/>
                <a:gd name="T66" fmla="*/ 106 w 155"/>
                <a:gd name="T67" fmla="*/ 117 h 205"/>
                <a:gd name="T68" fmla="*/ 115 w 155"/>
                <a:gd name="T69" fmla="*/ 139 h 205"/>
                <a:gd name="T70" fmla="*/ 89 w 155"/>
                <a:gd name="T71" fmla="*/ 148 h 205"/>
                <a:gd name="T72" fmla="*/ 79 w 155"/>
                <a:gd name="T73" fmla="*/ 127 h 205"/>
                <a:gd name="T74" fmla="*/ 73 w 155"/>
                <a:gd name="T75" fmla="*/ 111 h 205"/>
                <a:gd name="T76" fmla="*/ 31 w 155"/>
                <a:gd name="T77" fmla="*/ 121 h 205"/>
                <a:gd name="T78" fmla="*/ 52 w 155"/>
                <a:gd name="T79" fmla="*/ 97 h 205"/>
                <a:gd name="T80" fmla="*/ 53 w 155"/>
                <a:gd name="T81" fmla="*/ 93 h 205"/>
                <a:gd name="T82" fmla="*/ 59 w 155"/>
                <a:gd name="T83" fmla="*/ 64 h 205"/>
                <a:gd name="T84" fmla="*/ 76 w 155"/>
                <a:gd name="T85" fmla="*/ 77 h 205"/>
                <a:gd name="T86" fmla="*/ 0 w 155"/>
                <a:gd name="T87" fmla="*/ 48 h 205"/>
                <a:gd name="T88" fmla="*/ 8 w 155"/>
                <a:gd name="T89" fmla="*/ 71 h 205"/>
                <a:gd name="T90" fmla="*/ 35 w 155"/>
                <a:gd name="T91" fmla="*/ 98 h 205"/>
                <a:gd name="T92" fmla="*/ 43 w 155"/>
                <a:gd name="T93" fmla="*/ 132 h 205"/>
                <a:gd name="T94" fmla="*/ 66 w 155"/>
                <a:gd name="T95" fmla="*/ 127 h 205"/>
                <a:gd name="T96" fmla="*/ 46 w 155"/>
                <a:gd name="T97" fmla="*/ 165 h 205"/>
                <a:gd name="T98" fmla="*/ 106 w 155"/>
                <a:gd name="T99" fmla="*/ 203 h 205"/>
                <a:gd name="T100" fmla="*/ 110 w 155"/>
                <a:gd name="T101" fmla="*/ 204 h 205"/>
                <a:gd name="T102" fmla="*/ 125 w 155"/>
                <a:gd name="T103" fmla="*/ 196 h 205"/>
                <a:gd name="T104" fmla="*/ 124 w 155"/>
                <a:gd name="T105" fmla="*/ 157 h 205"/>
                <a:gd name="T106" fmla="*/ 152 w 155"/>
                <a:gd name="T107" fmla="*/ 127 h 205"/>
                <a:gd name="T108" fmla="*/ 111 w 155"/>
                <a:gd name="T109" fmla="*/ 109 h 205"/>
                <a:gd name="T110" fmla="*/ 137 w 155"/>
                <a:gd name="T111" fmla="*/ 99 h 205"/>
                <a:gd name="T112" fmla="*/ 133 w 155"/>
                <a:gd name="T113" fmla="*/ 59 h 205"/>
                <a:gd name="T114" fmla="*/ 125 w 155"/>
                <a:gd name="T1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05">
                  <a:moveTo>
                    <a:pt x="108" y="199"/>
                  </a:moveTo>
                  <a:cubicBezTo>
                    <a:pt x="106" y="193"/>
                    <a:pt x="104" y="188"/>
                    <a:pt x="102" y="182"/>
                  </a:cubicBezTo>
                  <a:cubicBezTo>
                    <a:pt x="104" y="180"/>
                    <a:pt x="106" y="179"/>
                    <a:pt x="108" y="178"/>
                  </a:cubicBezTo>
                  <a:cubicBezTo>
                    <a:pt x="108" y="185"/>
                    <a:pt x="108" y="192"/>
                    <a:pt x="109" y="199"/>
                  </a:cubicBezTo>
                  <a:cubicBezTo>
                    <a:pt x="108" y="199"/>
                    <a:pt x="108" y="199"/>
                    <a:pt x="108" y="199"/>
                  </a:cubicBezTo>
                  <a:moveTo>
                    <a:pt x="126" y="191"/>
                  </a:moveTo>
                  <a:cubicBezTo>
                    <a:pt x="126" y="190"/>
                    <a:pt x="126" y="190"/>
                    <a:pt x="126" y="189"/>
                  </a:cubicBezTo>
                  <a:cubicBezTo>
                    <a:pt x="126" y="185"/>
                    <a:pt x="125" y="181"/>
                    <a:pt x="125" y="178"/>
                  </a:cubicBezTo>
                  <a:cubicBezTo>
                    <a:pt x="126" y="182"/>
                    <a:pt x="128" y="185"/>
                    <a:pt x="131" y="189"/>
                  </a:cubicBezTo>
                  <a:cubicBezTo>
                    <a:pt x="129" y="190"/>
                    <a:pt x="127" y="190"/>
                    <a:pt x="126" y="191"/>
                  </a:cubicBezTo>
                  <a:moveTo>
                    <a:pt x="111" y="198"/>
                  </a:moveTo>
                  <a:cubicBezTo>
                    <a:pt x="110" y="191"/>
                    <a:pt x="110" y="184"/>
                    <a:pt x="110" y="177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75"/>
                    <a:pt x="118" y="174"/>
                    <a:pt x="122" y="173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9"/>
                    <a:pt x="124" y="184"/>
                    <a:pt x="124" y="189"/>
                  </a:cubicBezTo>
                  <a:cubicBezTo>
                    <a:pt x="124" y="190"/>
                    <a:pt x="124" y="191"/>
                    <a:pt x="124" y="192"/>
                  </a:cubicBezTo>
                  <a:cubicBezTo>
                    <a:pt x="121" y="193"/>
                    <a:pt x="119" y="194"/>
                    <a:pt x="117" y="195"/>
                  </a:cubicBezTo>
                  <a:cubicBezTo>
                    <a:pt x="117" y="192"/>
                    <a:pt x="117" y="190"/>
                    <a:pt x="117" y="187"/>
                  </a:cubicBezTo>
                  <a:cubicBezTo>
                    <a:pt x="117" y="183"/>
                    <a:pt x="117" y="180"/>
                    <a:pt x="117" y="176"/>
                  </a:cubicBezTo>
                  <a:cubicBezTo>
                    <a:pt x="117" y="176"/>
                    <a:pt x="116" y="175"/>
                    <a:pt x="116" y="175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75"/>
                    <a:pt x="115" y="176"/>
                    <a:pt x="115" y="176"/>
                  </a:cubicBezTo>
                  <a:cubicBezTo>
                    <a:pt x="115" y="180"/>
                    <a:pt x="115" y="183"/>
                    <a:pt x="115" y="187"/>
                  </a:cubicBezTo>
                  <a:cubicBezTo>
                    <a:pt x="115" y="190"/>
                    <a:pt x="115" y="193"/>
                    <a:pt x="115" y="196"/>
                  </a:cubicBezTo>
                  <a:cubicBezTo>
                    <a:pt x="113" y="197"/>
                    <a:pt x="112" y="197"/>
                    <a:pt x="111" y="198"/>
                  </a:cubicBezTo>
                  <a:moveTo>
                    <a:pt x="58" y="174"/>
                  </a:moveTo>
                  <a:cubicBezTo>
                    <a:pt x="56" y="171"/>
                    <a:pt x="54" y="168"/>
                    <a:pt x="51" y="165"/>
                  </a:cubicBezTo>
                  <a:cubicBezTo>
                    <a:pt x="52" y="165"/>
                    <a:pt x="54" y="164"/>
                    <a:pt x="56" y="164"/>
                  </a:cubicBezTo>
                  <a:cubicBezTo>
                    <a:pt x="57" y="167"/>
                    <a:pt x="57" y="171"/>
                    <a:pt x="58" y="174"/>
                  </a:cubicBezTo>
                  <a:moveTo>
                    <a:pt x="59" y="175"/>
                  </a:moveTo>
                  <a:cubicBezTo>
                    <a:pt x="60" y="175"/>
                    <a:pt x="60" y="175"/>
                    <a:pt x="60" y="175"/>
                  </a:cubicBezTo>
                  <a:cubicBezTo>
                    <a:pt x="59" y="171"/>
                    <a:pt x="59" y="167"/>
                    <a:pt x="58" y="163"/>
                  </a:cubicBezTo>
                  <a:cubicBezTo>
                    <a:pt x="60" y="162"/>
                    <a:pt x="62" y="162"/>
                    <a:pt x="64" y="161"/>
                  </a:cubicBezTo>
                  <a:cubicBezTo>
                    <a:pt x="64" y="165"/>
                    <a:pt x="64" y="169"/>
                    <a:pt x="64" y="173"/>
                  </a:cubicBezTo>
                  <a:cubicBezTo>
                    <a:pt x="63" y="174"/>
                    <a:pt x="61" y="174"/>
                    <a:pt x="59" y="175"/>
                  </a:cubicBezTo>
                  <a:moveTo>
                    <a:pt x="66" y="172"/>
                  </a:moveTo>
                  <a:cubicBezTo>
                    <a:pt x="66" y="168"/>
                    <a:pt x="66" y="164"/>
                    <a:pt x="66" y="161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7" y="160"/>
                    <a:pt x="69" y="159"/>
                    <a:pt x="71" y="158"/>
                  </a:cubicBezTo>
                  <a:cubicBezTo>
                    <a:pt x="71" y="160"/>
                    <a:pt x="71" y="162"/>
                    <a:pt x="71" y="164"/>
                  </a:cubicBezTo>
                  <a:cubicBezTo>
                    <a:pt x="71" y="166"/>
                    <a:pt x="71" y="168"/>
                    <a:pt x="72" y="169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0" y="170"/>
                    <a:pt x="68" y="171"/>
                    <a:pt x="66" y="172"/>
                  </a:cubicBezTo>
                  <a:moveTo>
                    <a:pt x="74" y="169"/>
                  </a:moveTo>
                  <a:cubicBezTo>
                    <a:pt x="73" y="167"/>
                    <a:pt x="73" y="165"/>
                    <a:pt x="73" y="164"/>
                  </a:cubicBezTo>
                  <a:cubicBezTo>
                    <a:pt x="73" y="162"/>
                    <a:pt x="73" y="160"/>
                    <a:pt x="73" y="159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6" y="157"/>
                    <a:pt x="79" y="156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2" y="159"/>
                    <a:pt x="81" y="163"/>
                    <a:pt x="81" y="166"/>
                  </a:cubicBezTo>
                  <a:cubicBezTo>
                    <a:pt x="78" y="167"/>
                    <a:pt x="76" y="168"/>
                    <a:pt x="74" y="169"/>
                  </a:cubicBezTo>
                  <a:moveTo>
                    <a:pt x="83" y="166"/>
                  </a:moveTo>
                  <a:cubicBezTo>
                    <a:pt x="83" y="162"/>
                    <a:pt x="84" y="159"/>
                    <a:pt x="84" y="155"/>
                  </a:cubicBezTo>
                  <a:cubicBezTo>
                    <a:pt x="84" y="155"/>
                    <a:pt x="84" y="155"/>
                    <a:pt x="83" y="154"/>
                  </a:cubicBezTo>
                  <a:cubicBezTo>
                    <a:pt x="85" y="154"/>
                    <a:pt x="86" y="153"/>
                    <a:pt x="88" y="153"/>
                  </a:cubicBezTo>
                  <a:cubicBezTo>
                    <a:pt x="90" y="160"/>
                    <a:pt x="92" y="165"/>
                    <a:pt x="95" y="171"/>
                  </a:cubicBezTo>
                  <a:cubicBezTo>
                    <a:pt x="93" y="169"/>
                    <a:pt x="92" y="167"/>
                    <a:pt x="91" y="165"/>
                  </a:cubicBezTo>
                  <a:cubicBezTo>
                    <a:pt x="91" y="165"/>
                    <a:pt x="90" y="164"/>
                    <a:pt x="89" y="164"/>
                  </a:cubicBezTo>
                  <a:cubicBezTo>
                    <a:pt x="89" y="164"/>
                    <a:pt x="89" y="164"/>
                    <a:pt x="89" y="164"/>
                  </a:cubicBezTo>
                  <a:cubicBezTo>
                    <a:pt x="87" y="165"/>
                    <a:pt x="85" y="165"/>
                    <a:pt x="83" y="166"/>
                  </a:cubicBezTo>
                  <a:moveTo>
                    <a:pt x="123" y="154"/>
                  </a:moveTo>
                  <a:cubicBezTo>
                    <a:pt x="121" y="150"/>
                    <a:pt x="120" y="146"/>
                    <a:pt x="118" y="142"/>
                  </a:cubicBezTo>
                  <a:cubicBezTo>
                    <a:pt x="120" y="141"/>
                    <a:pt x="122" y="140"/>
                    <a:pt x="124" y="140"/>
                  </a:cubicBezTo>
                  <a:cubicBezTo>
                    <a:pt x="124" y="144"/>
                    <a:pt x="124" y="148"/>
                    <a:pt x="125" y="152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moveTo>
                    <a:pt x="127" y="152"/>
                  </a:moveTo>
                  <a:cubicBezTo>
                    <a:pt x="126" y="147"/>
                    <a:pt x="126" y="143"/>
                    <a:pt x="125" y="139"/>
                  </a:cubicBezTo>
                  <a:cubicBezTo>
                    <a:pt x="128" y="138"/>
                    <a:pt x="131" y="137"/>
                    <a:pt x="133" y="136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41"/>
                    <a:pt x="133" y="145"/>
                    <a:pt x="133" y="149"/>
                  </a:cubicBezTo>
                  <a:cubicBezTo>
                    <a:pt x="133" y="149"/>
                    <a:pt x="132" y="149"/>
                    <a:pt x="132" y="149"/>
                  </a:cubicBezTo>
                  <a:cubicBezTo>
                    <a:pt x="130" y="150"/>
                    <a:pt x="128" y="151"/>
                    <a:pt x="127" y="152"/>
                  </a:cubicBezTo>
                  <a:moveTo>
                    <a:pt x="135" y="148"/>
                  </a:moveTo>
                  <a:cubicBezTo>
                    <a:pt x="135" y="144"/>
                    <a:pt x="135" y="140"/>
                    <a:pt x="135" y="137"/>
                  </a:cubicBezTo>
                  <a:cubicBezTo>
                    <a:pt x="135" y="136"/>
                    <a:pt x="135" y="136"/>
                    <a:pt x="134" y="136"/>
                  </a:cubicBezTo>
                  <a:cubicBezTo>
                    <a:pt x="137" y="135"/>
                    <a:pt x="140" y="134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8"/>
                    <a:pt x="141" y="142"/>
                    <a:pt x="141" y="146"/>
                  </a:cubicBezTo>
                  <a:cubicBezTo>
                    <a:pt x="139" y="147"/>
                    <a:pt x="137" y="147"/>
                    <a:pt x="135" y="148"/>
                  </a:cubicBezTo>
                  <a:moveTo>
                    <a:pt x="143" y="145"/>
                  </a:moveTo>
                  <a:cubicBezTo>
                    <a:pt x="143" y="141"/>
                    <a:pt x="143" y="138"/>
                    <a:pt x="143" y="134"/>
                  </a:cubicBezTo>
                  <a:cubicBezTo>
                    <a:pt x="144" y="133"/>
                    <a:pt x="143" y="133"/>
                    <a:pt x="143" y="133"/>
                  </a:cubicBezTo>
                  <a:cubicBezTo>
                    <a:pt x="145" y="132"/>
                    <a:pt x="147" y="131"/>
                    <a:pt x="148" y="131"/>
                  </a:cubicBezTo>
                  <a:cubicBezTo>
                    <a:pt x="149" y="135"/>
                    <a:pt x="149" y="139"/>
                    <a:pt x="150" y="142"/>
                  </a:cubicBezTo>
                  <a:cubicBezTo>
                    <a:pt x="149" y="143"/>
                    <a:pt x="148" y="143"/>
                    <a:pt x="146" y="144"/>
                  </a:cubicBezTo>
                  <a:cubicBezTo>
                    <a:pt x="145" y="144"/>
                    <a:pt x="144" y="145"/>
                    <a:pt x="143" y="145"/>
                  </a:cubicBezTo>
                  <a:moveTo>
                    <a:pt x="35" y="131"/>
                  </a:moveTo>
                  <a:cubicBezTo>
                    <a:pt x="33" y="129"/>
                    <a:pt x="32" y="128"/>
                    <a:pt x="31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3" y="125"/>
                    <a:pt x="35" y="124"/>
                    <a:pt x="36" y="124"/>
                  </a:cubicBezTo>
                  <a:cubicBezTo>
                    <a:pt x="36" y="125"/>
                    <a:pt x="36" y="126"/>
                    <a:pt x="36" y="127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moveTo>
                    <a:pt x="38" y="130"/>
                  </a:moveTo>
                  <a:cubicBezTo>
                    <a:pt x="38" y="129"/>
                    <a:pt x="38" y="128"/>
                    <a:pt x="38" y="127"/>
                  </a:cubicBezTo>
                  <a:cubicBezTo>
                    <a:pt x="38" y="126"/>
                    <a:pt x="38" y="124"/>
                    <a:pt x="38" y="123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3"/>
                    <a:pt x="40" y="122"/>
                    <a:pt x="41" y="122"/>
                  </a:cubicBezTo>
                  <a:cubicBezTo>
                    <a:pt x="41" y="124"/>
                    <a:pt x="42" y="126"/>
                    <a:pt x="42" y="128"/>
                  </a:cubicBezTo>
                  <a:cubicBezTo>
                    <a:pt x="40" y="129"/>
                    <a:pt x="39" y="129"/>
                    <a:pt x="38" y="130"/>
                  </a:cubicBezTo>
                  <a:moveTo>
                    <a:pt x="44" y="128"/>
                  </a:moveTo>
                  <a:cubicBezTo>
                    <a:pt x="44" y="125"/>
                    <a:pt x="43" y="123"/>
                    <a:pt x="43" y="121"/>
                  </a:cubicBezTo>
                  <a:cubicBezTo>
                    <a:pt x="46" y="120"/>
                    <a:pt x="50" y="119"/>
                    <a:pt x="53" y="118"/>
                  </a:cubicBezTo>
                  <a:cubicBezTo>
                    <a:pt x="53" y="120"/>
                    <a:pt x="52" y="122"/>
                    <a:pt x="52" y="125"/>
                  </a:cubicBezTo>
                  <a:cubicBezTo>
                    <a:pt x="48" y="126"/>
                    <a:pt x="46" y="127"/>
                    <a:pt x="44" y="128"/>
                  </a:cubicBezTo>
                  <a:moveTo>
                    <a:pt x="70" y="126"/>
                  </a:moveTo>
                  <a:cubicBezTo>
                    <a:pt x="71" y="123"/>
                    <a:pt x="72" y="119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8"/>
                    <a:pt x="74" y="120"/>
                    <a:pt x="75" y="122"/>
                  </a:cubicBezTo>
                  <a:cubicBezTo>
                    <a:pt x="75" y="122"/>
                    <a:pt x="76" y="123"/>
                    <a:pt x="76" y="124"/>
                  </a:cubicBezTo>
                  <a:cubicBezTo>
                    <a:pt x="74" y="125"/>
                    <a:pt x="72" y="125"/>
                    <a:pt x="70" y="126"/>
                  </a:cubicBezTo>
                  <a:moveTo>
                    <a:pt x="54" y="124"/>
                  </a:moveTo>
                  <a:cubicBezTo>
                    <a:pt x="55" y="122"/>
                    <a:pt x="55" y="119"/>
                    <a:pt x="55" y="117"/>
                  </a:cubicBezTo>
                  <a:cubicBezTo>
                    <a:pt x="58" y="116"/>
                    <a:pt x="60" y="115"/>
                    <a:pt x="63" y="114"/>
                  </a:cubicBezTo>
                  <a:cubicBezTo>
                    <a:pt x="62" y="117"/>
                    <a:pt x="62" y="119"/>
                    <a:pt x="62" y="121"/>
                  </a:cubicBezTo>
                  <a:cubicBezTo>
                    <a:pt x="61" y="122"/>
                    <a:pt x="60" y="122"/>
                    <a:pt x="58" y="122"/>
                  </a:cubicBezTo>
                  <a:cubicBezTo>
                    <a:pt x="57" y="123"/>
                    <a:pt x="57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4" y="124"/>
                    <a:pt x="54" y="124"/>
                    <a:pt x="54" y="124"/>
                  </a:cubicBezTo>
                  <a:moveTo>
                    <a:pt x="64" y="121"/>
                  </a:moveTo>
                  <a:cubicBezTo>
                    <a:pt x="64" y="118"/>
                    <a:pt x="64" y="116"/>
                    <a:pt x="65" y="114"/>
                  </a:cubicBezTo>
                  <a:cubicBezTo>
                    <a:pt x="66" y="113"/>
                    <a:pt x="68" y="113"/>
                    <a:pt x="69" y="112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0" y="117"/>
                    <a:pt x="69" y="121"/>
                    <a:pt x="69" y="124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2"/>
                    <a:pt x="67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0"/>
                    <a:pt x="65" y="120"/>
                    <a:pt x="65" y="120"/>
                  </a:cubicBezTo>
                  <a:cubicBezTo>
                    <a:pt x="65" y="120"/>
                    <a:pt x="64" y="121"/>
                    <a:pt x="64" y="121"/>
                  </a:cubicBezTo>
                  <a:moveTo>
                    <a:pt x="107" y="112"/>
                  </a:moveTo>
                  <a:cubicBezTo>
                    <a:pt x="107" y="111"/>
                    <a:pt x="106" y="110"/>
                    <a:pt x="106" y="109"/>
                  </a:cubicBezTo>
                  <a:cubicBezTo>
                    <a:pt x="106" y="108"/>
                    <a:pt x="105" y="107"/>
                    <a:pt x="105" y="106"/>
                  </a:cubicBezTo>
                  <a:cubicBezTo>
                    <a:pt x="105" y="105"/>
                    <a:pt x="105" y="104"/>
                    <a:pt x="105" y="104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2"/>
                    <a:pt x="105" y="100"/>
                    <a:pt x="106" y="97"/>
                  </a:cubicBezTo>
                  <a:cubicBezTo>
                    <a:pt x="106" y="97"/>
                    <a:pt x="107" y="97"/>
                    <a:pt x="107" y="96"/>
                  </a:cubicBezTo>
                  <a:cubicBezTo>
                    <a:pt x="109" y="99"/>
                    <a:pt x="109" y="102"/>
                    <a:pt x="109" y="105"/>
                  </a:cubicBezTo>
                  <a:cubicBezTo>
                    <a:pt x="109" y="105"/>
                    <a:pt x="108" y="105"/>
                    <a:pt x="108" y="105"/>
                  </a:cubicBezTo>
                  <a:cubicBezTo>
                    <a:pt x="107" y="106"/>
                    <a:pt x="107" y="106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9"/>
                    <a:pt x="107" y="110"/>
                    <a:pt x="107" y="112"/>
                  </a:cubicBezTo>
                  <a:moveTo>
                    <a:pt x="111" y="104"/>
                  </a:moveTo>
                  <a:cubicBezTo>
                    <a:pt x="111" y="101"/>
                    <a:pt x="110" y="98"/>
                    <a:pt x="109" y="96"/>
                  </a:cubicBezTo>
                  <a:cubicBezTo>
                    <a:pt x="111" y="95"/>
                    <a:pt x="112" y="95"/>
                    <a:pt x="113" y="94"/>
                  </a:cubicBezTo>
                  <a:cubicBezTo>
                    <a:pt x="114" y="94"/>
                    <a:pt x="115" y="94"/>
                    <a:pt x="115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15" y="99"/>
                    <a:pt x="115" y="100"/>
                    <a:pt x="115" y="102"/>
                  </a:cubicBezTo>
                  <a:cubicBezTo>
                    <a:pt x="114" y="103"/>
                    <a:pt x="113" y="103"/>
                    <a:pt x="111" y="104"/>
                  </a:cubicBezTo>
                  <a:moveTo>
                    <a:pt x="53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moveTo>
                    <a:pt x="45" y="95"/>
                  </a:moveTo>
                  <a:cubicBezTo>
                    <a:pt x="45" y="94"/>
                    <a:pt x="45" y="93"/>
                    <a:pt x="45" y="92"/>
                  </a:cubicBezTo>
                  <a:cubicBezTo>
                    <a:pt x="46" y="93"/>
                    <a:pt x="47" y="94"/>
                    <a:pt x="47" y="94"/>
                  </a:cubicBezTo>
                  <a:cubicBezTo>
                    <a:pt x="47" y="95"/>
                    <a:pt x="46" y="95"/>
                    <a:pt x="45" y="95"/>
                  </a:cubicBezTo>
                  <a:moveTo>
                    <a:pt x="117" y="101"/>
                  </a:moveTo>
                  <a:cubicBezTo>
                    <a:pt x="117" y="100"/>
                    <a:pt x="117" y="99"/>
                    <a:pt x="117" y="97"/>
                  </a:cubicBezTo>
                  <a:cubicBezTo>
                    <a:pt x="117" y="96"/>
                    <a:pt x="117" y="94"/>
                    <a:pt x="117" y="93"/>
                  </a:cubicBezTo>
                  <a:cubicBezTo>
                    <a:pt x="119" y="92"/>
                    <a:pt x="122" y="92"/>
                    <a:pt x="124" y="91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4"/>
                    <a:pt x="124" y="97"/>
                    <a:pt x="123" y="99"/>
                  </a:cubicBezTo>
                  <a:cubicBezTo>
                    <a:pt x="121" y="100"/>
                    <a:pt x="119" y="101"/>
                    <a:pt x="117" y="101"/>
                  </a:cubicBezTo>
                  <a:moveTo>
                    <a:pt x="125" y="98"/>
                  </a:moveTo>
                  <a:cubicBezTo>
                    <a:pt x="126" y="96"/>
                    <a:pt x="126" y="94"/>
                    <a:pt x="126" y="92"/>
                  </a:cubicBezTo>
                  <a:cubicBezTo>
                    <a:pt x="126" y="91"/>
                    <a:pt x="126" y="91"/>
                    <a:pt x="126" y="90"/>
                  </a:cubicBezTo>
                  <a:cubicBezTo>
                    <a:pt x="128" y="90"/>
                    <a:pt x="129" y="89"/>
                    <a:pt x="131" y="89"/>
                  </a:cubicBezTo>
                  <a:cubicBezTo>
                    <a:pt x="131" y="91"/>
                    <a:pt x="130" y="94"/>
                    <a:pt x="130" y="97"/>
                  </a:cubicBezTo>
                  <a:cubicBezTo>
                    <a:pt x="129" y="97"/>
                    <a:pt x="127" y="98"/>
                    <a:pt x="125" y="98"/>
                  </a:cubicBezTo>
                  <a:moveTo>
                    <a:pt x="132" y="96"/>
                  </a:moveTo>
                  <a:cubicBezTo>
                    <a:pt x="133" y="93"/>
                    <a:pt x="133" y="91"/>
                    <a:pt x="133" y="88"/>
                  </a:cubicBezTo>
                  <a:cubicBezTo>
                    <a:pt x="134" y="88"/>
                    <a:pt x="135" y="88"/>
                    <a:pt x="135" y="87"/>
                  </a:cubicBezTo>
                  <a:cubicBezTo>
                    <a:pt x="136" y="89"/>
                    <a:pt x="136" y="91"/>
                    <a:pt x="136" y="93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5"/>
                    <a:pt x="133" y="96"/>
                    <a:pt x="132" y="96"/>
                  </a:cubicBezTo>
                  <a:moveTo>
                    <a:pt x="39" y="97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39" y="93"/>
                    <a:pt x="39" y="90"/>
                    <a:pt x="39" y="87"/>
                  </a:cubicBezTo>
                  <a:cubicBezTo>
                    <a:pt x="41" y="88"/>
                    <a:pt x="42" y="90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2" y="96"/>
                    <a:pt x="41" y="96"/>
                    <a:pt x="40" y="97"/>
                  </a:cubicBezTo>
                  <a:cubicBezTo>
                    <a:pt x="39" y="97"/>
                    <a:pt x="39" y="97"/>
                    <a:pt x="39" y="97"/>
                  </a:cubicBezTo>
                  <a:moveTo>
                    <a:pt x="37" y="94"/>
                  </a:moveTo>
                  <a:cubicBezTo>
                    <a:pt x="35" y="92"/>
                    <a:pt x="33" y="90"/>
                    <a:pt x="31" y="88"/>
                  </a:cubicBezTo>
                  <a:cubicBezTo>
                    <a:pt x="31" y="85"/>
                    <a:pt x="30" y="81"/>
                    <a:pt x="30" y="78"/>
                  </a:cubicBezTo>
                  <a:cubicBezTo>
                    <a:pt x="33" y="81"/>
                    <a:pt x="35" y="83"/>
                    <a:pt x="37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9"/>
                    <a:pt x="37" y="91"/>
                    <a:pt x="37" y="94"/>
                  </a:cubicBezTo>
                  <a:moveTo>
                    <a:pt x="29" y="85"/>
                  </a:moveTo>
                  <a:cubicBezTo>
                    <a:pt x="27" y="84"/>
                    <a:pt x="25" y="82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77"/>
                    <a:pt x="23" y="74"/>
                    <a:pt x="23" y="71"/>
                  </a:cubicBezTo>
                  <a:cubicBezTo>
                    <a:pt x="25" y="73"/>
                    <a:pt x="26" y="75"/>
                    <a:pt x="28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80"/>
                    <a:pt x="28" y="83"/>
                    <a:pt x="29" y="85"/>
                  </a:cubicBezTo>
                  <a:moveTo>
                    <a:pt x="21" y="78"/>
                  </a:moveTo>
                  <a:cubicBezTo>
                    <a:pt x="19" y="76"/>
                    <a:pt x="17" y="74"/>
                    <a:pt x="16" y="73"/>
                  </a:cubicBezTo>
                  <a:cubicBezTo>
                    <a:pt x="16" y="70"/>
                    <a:pt x="15" y="66"/>
                    <a:pt x="15" y="63"/>
                  </a:cubicBezTo>
                  <a:cubicBezTo>
                    <a:pt x="17" y="65"/>
                    <a:pt x="19" y="67"/>
                    <a:pt x="21" y="69"/>
                  </a:cubicBezTo>
                  <a:cubicBezTo>
                    <a:pt x="21" y="72"/>
                    <a:pt x="21" y="75"/>
                    <a:pt x="21" y="78"/>
                  </a:cubicBezTo>
                  <a:moveTo>
                    <a:pt x="111" y="68"/>
                  </a:moveTo>
                  <a:cubicBezTo>
                    <a:pt x="112" y="65"/>
                    <a:pt x="113" y="62"/>
                    <a:pt x="113" y="59"/>
                  </a:cubicBezTo>
                  <a:cubicBezTo>
                    <a:pt x="114" y="61"/>
                    <a:pt x="114" y="64"/>
                    <a:pt x="115" y="66"/>
                  </a:cubicBezTo>
                  <a:cubicBezTo>
                    <a:pt x="113" y="67"/>
                    <a:pt x="112" y="67"/>
                    <a:pt x="111" y="68"/>
                  </a:cubicBezTo>
                  <a:moveTo>
                    <a:pt x="14" y="71"/>
                  </a:moveTo>
                  <a:cubicBezTo>
                    <a:pt x="13" y="71"/>
                    <a:pt x="13" y="70"/>
                    <a:pt x="12" y="70"/>
                  </a:cubicBezTo>
                  <a:cubicBezTo>
                    <a:pt x="12" y="69"/>
                    <a:pt x="11" y="69"/>
                    <a:pt x="11" y="68"/>
                  </a:cubicBezTo>
                  <a:cubicBezTo>
                    <a:pt x="9" y="63"/>
                    <a:pt x="7" y="61"/>
                    <a:pt x="7" y="59"/>
                  </a:cubicBezTo>
                  <a:cubicBezTo>
                    <a:pt x="6" y="57"/>
                    <a:pt x="6" y="56"/>
                    <a:pt x="5" y="53"/>
                  </a:cubicBezTo>
                  <a:cubicBezTo>
                    <a:pt x="7" y="56"/>
                    <a:pt x="10" y="58"/>
                    <a:pt x="12" y="61"/>
                  </a:cubicBezTo>
                  <a:cubicBezTo>
                    <a:pt x="13" y="64"/>
                    <a:pt x="13" y="68"/>
                    <a:pt x="14" y="71"/>
                  </a:cubicBezTo>
                  <a:moveTo>
                    <a:pt x="116" y="63"/>
                  </a:moveTo>
                  <a:cubicBezTo>
                    <a:pt x="116" y="60"/>
                    <a:pt x="115" y="57"/>
                    <a:pt x="114" y="55"/>
                  </a:cubicBezTo>
                  <a:cubicBezTo>
                    <a:pt x="115" y="51"/>
                    <a:pt x="116" y="47"/>
                    <a:pt x="117" y="43"/>
                  </a:cubicBezTo>
                  <a:cubicBezTo>
                    <a:pt x="117" y="46"/>
                    <a:pt x="118" y="49"/>
                    <a:pt x="118" y="53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8" y="56"/>
                    <a:pt x="117" y="60"/>
                    <a:pt x="116" y="63"/>
                  </a:cubicBezTo>
                  <a:moveTo>
                    <a:pt x="120" y="48"/>
                  </a:moveTo>
                  <a:cubicBezTo>
                    <a:pt x="119" y="45"/>
                    <a:pt x="119" y="41"/>
                    <a:pt x="118" y="37"/>
                  </a:cubicBezTo>
                  <a:cubicBezTo>
                    <a:pt x="119" y="33"/>
                    <a:pt x="120" y="30"/>
                    <a:pt x="121" y="26"/>
                  </a:cubicBezTo>
                  <a:cubicBezTo>
                    <a:pt x="122" y="30"/>
                    <a:pt x="122" y="34"/>
                    <a:pt x="122" y="37"/>
                  </a:cubicBezTo>
                  <a:cubicBezTo>
                    <a:pt x="121" y="41"/>
                    <a:pt x="120" y="45"/>
                    <a:pt x="120" y="48"/>
                  </a:cubicBezTo>
                  <a:moveTo>
                    <a:pt x="124" y="32"/>
                  </a:moveTo>
                  <a:cubicBezTo>
                    <a:pt x="123" y="28"/>
                    <a:pt x="123" y="25"/>
                    <a:pt x="122" y="22"/>
                  </a:cubicBezTo>
                  <a:cubicBezTo>
                    <a:pt x="122" y="19"/>
                    <a:pt x="123" y="17"/>
                    <a:pt x="123" y="14"/>
                  </a:cubicBezTo>
                  <a:cubicBezTo>
                    <a:pt x="124" y="17"/>
                    <a:pt x="124" y="21"/>
                    <a:pt x="124" y="24"/>
                  </a:cubicBezTo>
                  <a:cubicBezTo>
                    <a:pt x="124" y="25"/>
                    <a:pt x="124" y="25"/>
                    <a:pt x="124" y="26"/>
                  </a:cubicBezTo>
                  <a:cubicBezTo>
                    <a:pt x="124" y="28"/>
                    <a:pt x="124" y="30"/>
                    <a:pt x="124" y="32"/>
                  </a:cubicBezTo>
                  <a:moveTo>
                    <a:pt x="78" y="85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80" y="85"/>
                    <a:pt x="80" y="84"/>
                    <a:pt x="80" y="83"/>
                  </a:cubicBezTo>
                  <a:cubicBezTo>
                    <a:pt x="80" y="79"/>
                    <a:pt x="80" y="76"/>
                    <a:pt x="80" y="72"/>
                  </a:cubicBezTo>
                  <a:cubicBezTo>
                    <a:pt x="80" y="55"/>
                    <a:pt x="82" y="38"/>
                    <a:pt x="84" y="20"/>
                  </a:cubicBezTo>
                  <a:cubicBezTo>
                    <a:pt x="97" y="15"/>
                    <a:pt x="109" y="10"/>
                    <a:pt x="121" y="5"/>
                  </a:cubicBezTo>
                  <a:cubicBezTo>
                    <a:pt x="116" y="27"/>
                    <a:pt x="112" y="48"/>
                    <a:pt x="107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7" y="72"/>
                    <a:pt x="107" y="72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9" y="73"/>
                    <a:pt x="109" y="73"/>
                    <a:pt x="110" y="72"/>
                  </a:cubicBezTo>
                  <a:cubicBezTo>
                    <a:pt x="117" y="70"/>
                    <a:pt x="124" y="67"/>
                    <a:pt x="131" y="64"/>
                  </a:cubicBezTo>
                  <a:cubicBezTo>
                    <a:pt x="133" y="70"/>
                    <a:pt x="134" y="76"/>
                    <a:pt x="135" y="82"/>
                  </a:cubicBezTo>
                  <a:cubicBezTo>
                    <a:pt x="135" y="82"/>
                    <a:pt x="134" y="83"/>
                    <a:pt x="134" y="83"/>
                  </a:cubicBezTo>
                  <a:cubicBezTo>
                    <a:pt x="127" y="86"/>
                    <a:pt x="119" y="88"/>
                    <a:pt x="112" y="90"/>
                  </a:cubicBezTo>
                  <a:cubicBezTo>
                    <a:pt x="109" y="91"/>
                    <a:pt x="106" y="92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8"/>
                    <a:pt x="101" y="100"/>
                    <a:pt x="101" y="103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6"/>
                    <a:pt x="101" y="107"/>
                  </a:cubicBezTo>
                  <a:cubicBezTo>
                    <a:pt x="102" y="109"/>
                    <a:pt x="102" y="110"/>
                    <a:pt x="103" y="112"/>
                  </a:cubicBezTo>
                  <a:cubicBezTo>
                    <a:pt x="103" y="113"/>
                    <a:pt x="103" y="114"/>
                    <a:pt x="103" y="115"/>
                  </a:cubicBezTo>
                  <a:cubicBezTo>
                    <a:pt x="103" y="115"/>
                    <a:pt x="103" y="116"/>
                    <a:pt x="104" y="116"/>
                  </a:cubicBezTo>
                  <a:cubicBezTo>
                    <a:pt x="104" y="117"/>
                    <a:pt x="105" y="117"/>
                    <a:pt x="105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19" y="112"/>
                    <a:pt x="127" y="110"/>
                    <a:pt x="133" y="108"/>
                  </a:cubicBezTo>
                  <a:cubicBezTo>
                    <a:pt x="136" y="107"/>
                    <a:pt x="138" y="106"/>
                    <a:pt x="139" y="105"/>
                  </a:cubicBezTo>
                  <a:cubicBezTo>
                    <a:pt x="140" y="105"/>
                    <a:pt x="140" y="105"/>
                    <a:pt x="141" y="105"/>
                  </a:cubicBezTo>
                  <a:cubicBezTo>
                    <a:pt x="142" y="108"/>
                    <a:pt x="144" y="113"/>
                    <a:pt x="145" y="118"/>
                  </a:cubicBezTo>
                  <a:cubicBezTo>
                    <a:pt x="146" y="121"/>
                    <a:pt x="147" y="124"/>
                    <a:pt x="148" y="126"/>
                  </a:cubicBezTo>
                  <a:cubicBezTo>
                    <a:pt x="147" y="127"/>
                    <a:pt x="144" y="128"/>
                    <a:pt x="141" y="129"/>
                  </a:cubicBezTo>
                  <a:cubicBezTo>
                    <a:pt x="136" y="131"/>
                    <a:pt x="127" y="134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3" y="139"/>
                    <a:pt x="112" y="141"/>
                    <a:pt x="113" y="142"/>
                  </a:cubicBezTo>
                  <a:cubicBezTo>
                    <a:pt x="113" y="142"/>
                    <a:pt x="114" y="143"/>
                    <a:pt x="114" y="143"/>
                  </a:cubicBezTo>
                  <a:cubicBezTo>
                    <a:pt x="118" y="153"/>
                    <a:pt x="121" y="159"/>
                    <a:pt x="124" y="169"/>
                  </a:cubicBezTo>
                  <a:cubicBezTo>
                    <a:pt x="116" y="169"/>
                    <a:pt x="108" y="172"/>
                    <a:pt x="101" y="178"/>
                  </a:cubicBezTo>
                  <a:cubicBezTo>
                    <a:pt x="97" y="167"/>
                    <a:pt x="95" y="161"/>
                    <a:pt x="91" y="150"/>
                  </a:cubicBezTo>
                  <a:cubicBezTo>
                    <a:pt x="90" y="149"/>
                    <a:pt x="90" y="148"/>
                    <a:pt x="89" y="148"/>
                  </a:cubicBezTo>
                  <a:cubicBezTo>
                    <a:pt x="89" y="148"/>
                    <a:pt x="88" y="148"/>
                    <a:pt x="88" y="148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66" y="156"/>
                    <a:pt x="54" y="160"/>
                    <a:pt x="49" y="162"/>
                  </a:cubicBezTo>
                  <a:cubicBezTo>
                    <a:pt x="48" y="154"/>
                    <a:pt x="46" y="147"/>
                    <a:pt x="43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9" y="138"/>
                    <a:pt x="60" y="134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1" y="126"/>
                    <a:pt x="81" y="125"/>
                    <a:pt x="81" y="124"/>
                  </a:cubicBezTo>
                  <a:cubicBezTo>
                    <a:pt x="81" y="124"/>
                    <a:pt x="80" y="124"/>
                    <a:pt x="80" y="123"/>
                  </a:cubicBezTo>
                  <a:cubicBezTo>
                    <a:pt x="80" y="122"/>
                    <a:pt x="79" y="120"/>
                    <a:pt x="78" y="118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6" y="114"/>
                    <a:pt x="75" y="113"/>
                    <a:pt x="75" y="112"/>
                  </a:cubicBezTo>
                  <a:cubicBezTo>
                    <a:pt x="74" y="112"/>
                    <a:pt x="74" y="111"/>
                    <a:pt x="73" y="111"/>
                  </a:cubicBezTo>
                  <a:cubicBezTo>
                    <a:pt x="73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1" y="108"/>
                    <a:pt x="7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9" y="108"/>
                    <a:pt x="69" y="108"/>
                  </a:cubicBezTo>
                  <a:cubicBezTo>
                    <a:pt x="68" y="108"/>
                    <a:pt x="68" y="108"/>
                    <a:pt x="67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3" y="113"/>
                    <a:pt x="43" y="116"/>
                    <a:pt x="31" y="121"/>
                  </a:cubicBezTo>
                  <a:cubicBezTo>
                    <a:pt x="30" y="116"/>
                    <a:pt x="28" y="110"/>
                    <a:pt x="28" y="104"/>
                  </a:cubicBezTo>
                  <a:cubicBezTo>
                    <a:pt x="31" y="103"/>
                    <a:pt x="35" y="102"/>
                    <a:pt x="37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9" y="102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5" y="100"/>
                    <a:pt x="48" y="99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37" y="80"/>
                    <a:pt x="19" y="62"/>
                    <a:pt x="5" y="47"/>
                  </a:cubicBezTo>
                  <a:cubicBezTo>
                    <a:pt x="6" y="46"/>
                    <a:pt x="9" y="45"/>
                    <a:pt x="11" y="44"/>
                  </a:cubicBezTo>
                  <a:cubicBezTo>
                    <a:pt x="16" y="42"/>
                    <a:pt x="22" y="41"/>
                    <a:pt x="26" y="40"/>
                  </a:cubicBezTo>
                  <a:cubicBezTo>
                    <a:pt x="29" y="39"/>
                    <a:pt x="31" y="39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4" y="39"/>
                    <a:pt x="36" y="41"/>
                    <a:pt x="38" y="43"/>
                  </a:cubicBezTo>
                  <a:cubicBezTo>
                    <a:pt x="43" y="48"/>
                    <a:pt x="51" y="56"/>
                    <a:pt x="59" y="64"/>
                  </a:cubicBezTo>
                  <a:cubicBezTo>
                    <a:pt x="66" y="72"/>
                    <a:pt x="73" y="80"/>
                    <a:pt x="77" y="84"/>
                  </a:cubicBezTo>
                  <a:cubicBezTo>
                    <a:pt x="77" y="85"/>
                    <a:pt x="78" y="85"/>
                    <a:pt x="78" y="85"/>
                  </a:cubicBezTo>
                  <a:moveTo>
                    <a:pt x="124" y="0"/>
                  </a:moveTo>
                  <a:cubicBezTo>
                    <a:pt x="124" y="0"/>
                    <a:pt x="124" y="0"/>
                    <a:pt x="123" y="0"/>
                  </a:cubicBezTo>
                  <a:cubicBezTo>
                    <a:pt x="109" y="6"/>
                    <a:pt x="96" y="11"/>
                    <a:pt x="82" y="17"/>
                  </a:cubicBezTo>
                  <a:cubicBezTo>
                    <a:pt x="81" y="17"/>
                    <a:pt x="81" y="18"/>
                    <a:pt x="81" y="19"/>
                  </a:cubicBezTo>
                  <a:cubicBezTo>
                    <a:pt x="78" y="36"/>
                    <a:pt x="76" y="54"/>
                    <a:pt x="76" y="72"/>
                  </a:cubicBezTo>
                  <a:cubicBezTo>
                    <a:pt x="76" y="74"/>
                    <a:pt x="76" y="76"/>
                    <a:pt x="76" y="77"/>
                  </a:cubicBezTo>
                  <a:cubicBezTo>
                    <a:pt x="71" y="71"/>
                    <a:pt x="62" y="62"/>
                    <a:pt x="54" y="54"/>
                  </a:cubicBezTo>
                  <a:cubicBezTo>
                    <a:pt x="44" y="43"/>
                    <a:pt x="35" y="34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3" y="34"/>
                    <a:pt x="27" y="35"/>
                    <a:pt x="20" y="37"/>
                  </a:cubicBezTo>
                  <a:cubicBezTo>
                    <a:pt x="17" y="38"/>
                    <a:pt x="13" y="39"/>
                    <a:pt x="9" y="40"/>
                  </a:cubicBezTo>
                  <a:cubicBezTo>
                    <a:pt x="6" y="42"/>
                    <a:pt x="3" y="44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1" y="55"/>
                    <a:pt x="2" y="57"/>
                    <a:pt x="3" y="60"/>
                  </a:cubicBezTo>
                  <a:cubicBezTo>
                    <a:pt x="3" y="61"/>
                    <a:pt x="4" y="63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6" y="69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9" y="72"/>
                    <a:pt x="9" y="73"/>
                  </a:cubicBezTo>
                  <a:cubicBezTo>
                    <a:pt x="14" y="77"/>
                    <a:pt x="21" y="83"/>
                    <a:pt x="29" y="92"/>
                  </a:cubicBezTo>
                  <a:cubicBezTo>
                    <a:pt x="29" y="92"/>
                    <a:pt x="29" y="93"/>
                    <a:pt x="29" y="93"/>
                  </a:cubicBezTo>
                  <a:cubicBezTo>
                    <a:pt x="29" y="94"/>
                    <a:pt x="30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5"/>
                    <a:pt x="34" y="96"/>
                    <a:pt x="35" y="98"/>
                  </a:cubicBezTo>
                  <a:cubicBezTo>
                    <a:pt x="32" y="99"/>
                    <a:pt x="29" y="100"/>
                    <a:pt x="25" y="101"/>
                  </a:cubicBezTo>
                  <a:cubicBezTo>
                    <a:pt x="24" y="102"/>
                    <a:pt x="23" y="102"/>
                    <a:pt x="23" y="103"/>
                  </a:cubicBezTo>
                  <a:cubicBezTo>
                    <a:pt x="24" y="110"/>
                    <a:pt x="26" y="117"/>
                    <a:pt x="28" y="123"/>
                  </a:cubicBezTo>
                  <a:cubicBezTo>
                    <a:pt x="27" y="124"/>
                    <a:pt x="27" y="124"/>
                    <a:pt x="27" y="125"/>
                  </a:cubicBezTo>
                  <a:cubicBezTo>
                    <a:pt x="28" y="129"/>
                    <a:pt x="30" y="132"/>
                    <a:pt x="33" y="135"/>
                  </a:cubicBezTo>
                  <a:cubicBezTo>
                    <a:pt x="33" y="135"/>
                    <a:pt x="34" y="135"/>
                    <a:pt x="34" y="135"/>
                  </a:cubicBezTo>
                  <a:cubicBezTo>
                    <a:pt x="34" y="135"/>
                    <a:pt x="35" y="135"/>
                    <a:pt x="35" y="135"/>
                  </a:cubicBezTo>
                  <a:cubicBezTo>
                    <a:pt x="38" y="134"/>
                    <a:pt x="41" y="133"/>
                    <a:pt x="43" y="132"/>
                  </a:cubicBezTo>
                  <a:cubicBezTo>
                    <a:pt x="46" y="131"/>
                    <a:pt x="49" y="130"/>
                    <a:pt x="56" y="128"/>
                  </a:cubicBezTo>
                  <a:cubicBezTo>
                    <a:pt x="56" y="128"/>
                    <a:pt x="57" y="127"/>
                    <a:pt x="58" y="127"/>
                  </a:cubicBezTo>
                  <a:cubicBezTo>
                    <a:pt x="59" y="127"/>
                    <a:pt x="61" y="126"/>
                    <a:pt x="62" y="125"/>
                  </a:cubicBezTo>
                  <a:cubicBezTo>
                    <a:pt x="63" y="125"/>
                    <a:pt x="64" y="125"/>
                    <a:pt x="64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6"/>
                    <a:pt x="65" y="12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9" y="130"/>
                    <a:pt x="54" y="132"/>
                    <a:pt x="50" y="133"/>
                  </a:cubicBezTo>
                  <a:cubicBezTo>
                    <a:pt x="47" y="134"/>
                    <a:pt x="45" y="135"/>
                    <a:pt x="43" y="135"/>
                  </a:cubicBezTo>
                  <a:cubicBezTo>
                    <a:pt x="42" y="136"/>
                    <a:pt x="40" y="136"/>
                    <a:pt x="40" y="136"/>
                  </a:cubicBezTo>
                  <a:cubicBezTo>
                    <a:pt x="40" y="136"/>
                    <a:pt x="39" y="137"/>
                    <a:pt x="39" y="137"/>
                  </a:cubicBezTo>
                  <a:cubicBezTo>
                    <a:pt x="39" y="138"/>
                    <a:pt x="39" y="138"/>
                    <a:pt x="39" y="139"/>
                  </a:cubicBezTo>
                  <a:cubicBezTo>
                    <a:pt x="41" y="146"/>
                    <a:pt x="44" y="155"/>
                    <a:pt x="46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3"/>
                    <a:pt x="45" y="164"/>
                    <a:pt x="46" y="165"/>
                  </a:cubicBezTo>
                  <a:cubicBezTo>
                    <a:pt x="50" y="169"/>
                    <a:pt x="53" y="174"/>
                    <a:pt x="56" y="179"/>
                  </a:cubicBezTo>
                  <a:cubicBezTo>
                    <a:pt x="56" y="180"/>
                    <a:pt x="57" y="180"/>
                    <a:pt x="58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69" y="175"/>
                    <a:pt x="77" y="171"/>
                    <a:pt x="88" y="169"/>
                  </a:cubicBezTo>
                  <a:cubicBezTo>
                    <a:pt x="91" y="173"/>
                    <a:pt x="94" y="178"/>
                    <a:pt x="96" y="184"/>
                  </a:cubicBezTo>
                  <a:cubicBezTo>
                    <a:pt x="99" y="191"/>
                    <a:pt x="102" y="198"/>
                    <a:pt x="104" y="202"/>
                  </a:cubicBezTo>
                  <a:cubicBezTo>
                    <a:pt x="104" y="203"/>
                    <a:pt x="105" y="203"/>
                    <a:pt x="106" y="203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7" y="204"/>
                    <a:pt x="107" y="204"/>
                    <a:pt x="107" y="204"/>
                  </a:cubicBezTo>
                  <a:cubicBezTo>
                    <a:pt x="108" y="204"/>
                    <a:pt x="108" y="204"/>
                    <a:pt x="108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1" y="203"/>
                    <a:pt x="111" y="203"/>
                    <a:pt x="111" y="202"/>
                  </a:cubicBezTo>
                  <a:cubicBezTo>
                    <a:pt x="115" y="200"/>
                    <a:pt x="119" y="198"/>
                    <a:pt x="124" y="196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5" y="197"/>
                    <a:pt x="125" y="196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9" y="194"/>
                    <a:pt x="132" y="193"/>
                    <a:pt x="134" y="192"/>
                  </a:cubicBezTo>
                  <a:cubicBezTo>
                    <a:pt x="135" y="191"/>
                    <a:pt x="135" y="191"/>
                    <a:pt x="136" y="190"/>
                  </a:cubicBezTo>
                  <a:cubicBezTo>
                    <a:pt x="136" y="190"/>
                    <a:pt x="136" y="189"/>
                    <a:pt x="135" y="189"/>
                  </a:cubicBezTo>
                  <a:cubicBezTo>
                    <a:pt x="132" y="184"/>
                    <a:pt x="129" y="179"/>
                    <a:pt x="128" y="173"/>
                  </a:cubicBezTo>
                  <a:cubicBezTo>
                    <a:pt x="128" y="173"/>
                    <a:pt x="129" y="173"/>
                    <a:pt x="129" y="172"/>
                  </a:cubicBezTo>
                  <a:cubicBezTo>
                    <a:pt x="129" y="172"/>
                    <a:pt x="129" y="171"/>
                    <a:pt x="129" y="170"/>
                  </a:cubicBezTo>
                  <a:cubicBezTo>
                    <a:pt x="127" y="165"/>
                    <a:pt x="126" y="161"/>
                    <a:pt x="124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6"/>
                    <a:pt x="126" y="156"/>
                  </a:cubicBezTo>
                  <a:cubicBezTo>
                    <a:pt x="129" y="155"/>
                    <a:pt x="135" y="152"/>
                    <a:pt x="141" y="150"/>
                  </a:cubicBezTo>
                  <a:cubicBezTo>
                    <a:pt x="143" y="149"/>
                    <a:pt x="146" y="148"/>
                    <a:pt x="148" y="147"/>
                  </a:cubicBezTo>
                  <a:cubicBezTo>
                    <a:pt x="151" y="147"/>
                    <a:pt x="152" y="146"/>
                    <a:pt x="153" y="146"/>
                  </a:cubicBezTo>
                  <a:cubicBezTo>
                    <a:pt x="154" y="146"/>
                    <a:pt x="155" y="145"/>
                    <a:pt x="155" y="143"/>
                  </a:cubicBezTo>
                  <a:cubicBezTo>
                    <a:pt x="154" y="139"/>
                    <a:pt x="153" y="134"/>
                    <a:pt x="152" y="129"/>
                  </a:cubicBezTo>
                  <a:cubicBezTo>
                    <a:pt x="152" y="129"/>
                    <a:pt x="153" y="128"/>
                    <a:pt x="152" y="127"/>
                  </a:cubicBezTo>
                  <a:cubicBezTo>
                    <a:pt x="152" y="127"/>
                    <a:pt x="151" y="122"/>
                    <a:pt x="149" y="117"/>
                  </a:cubicBezTo>
                  <a:cubicBezTo>
                    <a:pt x="147" y="111"/>
                    <a:pt x="145" y="105"/>
                    <a:pt x="144" y="101"/>
                  </a:cubicBezTo>
                  <a:cubicBezTo>
                    <a:pt x="143" y="101"/>
                    <a:pt x="143" y="100"/>
                    <a:pt x="142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1"/>
                    <a:pt x="140" y="101"/>
                    <a:pt x="138" y="102"/>
                  </a:cubicBezTo>
                  <a:cubicBezTo>
                    <a:pt x="134" y="103"/>
                    <a:pt x="126" y="106"/>
                    <a:pt x="111" y="111"/>
                  </a:cubicBezTo>
                  <a:cubicBezTo>
                    <a:pt x="111" y="110"/>
                    <a:pt x="111" y="110"/>
                    <a:pt x="111" y="109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6" y="106"/>
                    <a:pt x="123" y="103"/>
                    <a:pt x="130" y="101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2"/>
                    <a:pt x="132" y="102"/>
                    <a:pt x="132" y="101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8"/>
                    <a:pt x="138" y="98"/>
                    <a:pt x="139" y="97"/>
                  </a:cubicBezTo>
                  <a:cubicBezTo>
                    <a:pt x="140" y="96"/>
                    <a:pt x="140" y="95"/>
                    <a:pt x="140" y="93"/>
                  </a:cubicBezTo>
                  <a:cubicBezTo>
                    <a:pt x="140" y="91"/>
                    <a:pt x="140" y="89"/>
                    <a:pt x="139" y="87"/>
                  </a:cubicBezTo>
                  <a:cubicBezTo>
                    <a:pt x="139" y="87"/>
                    <a:pt x="139" y="86"/>
                    <a:pt x="139" y="86"/>
                  </a:cubicBezTo>
                  <a:cubicBezTo>
                    <a:pt x="139" y="85"/>
                    <a:pt x="140" y="85"/>
                    <a:pt x="139" y="84"/>
                  </a:cubicBezTo>
                  <a:cubicBezTo>
                    <a:pt x="138" y="76"/>
                    <a:pt x="137" y="69"/>
                    <a:pt x="135" y="61"/>
                  </a:cubicBezTo>
                  <a:cubicBezTo>
                    <a:pt x="135" y="60"/>
                    <a:pt x="134" y="60"/>
                    <a:pt x="134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28" y="61"/>
                    <a:pt x="124" y="63"/>
                    <a:pt x="120" y="65"/>
                  </a:cubicBezTo>
                  <a:cubicBezTo>
                    <a:pt x="121" y="61"/>
                    <a:pt x="122" y="57"/>
                    <a:pt x="123" y="53"/>
                  </a:cubicBezTo>
                  <a:cubicBezTo>
                    <a:pt x="124" y="48"/>
                    <a:pt x="125" y="43"/>
                    <a:pt x="127" y="36"/>
                  </a:cubicBezTo>
                  <a:cubicBezTo>
                    <a:pt x="128" y="33"/>
                    <a:pt x="128" y="29"/>
                    <a:pt x="128" y="26"/>
                  </a:cubicBezTo>
                  <a:cubicBezTo>
                    <a:pt x="128" y="25"/>
                    <a:pt x="128" y="25"/>
                    <a:pt x="128" y="24"/>
                  </a:cubicBezTo>
                  <a:cubicBezTo>
                    <a:pt x="128" y="17"/>
                    <a:pt x="127" y="9"/>
                    <a:pt x="126" y="2"/>
                  </a:cubicBezTo>
                  <a:cubicBezTo>
                    <a:pt x="126" y="1"/>
                    <a:pt x="126" y="1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6" name="Rectangle 874"/>
            <p:cNvSpPr>
              <a:spLocks noChangeArrowheads="1"/>
            </p:cNvSpPr>
            <p:nvPr/>
          </p:nvSpPr>
          <p:spPr bwMode="auto">
            <a:xfrm>
              <a:off x="2862" y="230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7" name="Freeform 875"/>
            <p:cNvSpPr>
              <a:spLocks/>
            </p:cNvSpPr>
            <p:nvPr/>
          </p:nvSpPr>
          <p:spPr bwMode="auto">
            <a:xfrm>
              <a:off x="2862" y="23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8" name="Freeform 876"/>
            <p:cNvSpPr>
              <a:spLocks noEditPoints="1"/>
            </p:cNvSpPr>
            <p:nvPr/>
          </p:nvSpPr>
          <p:spPr bwMode="auto">
            <a:xfrm>
              <a:off x="4389" y="981"/>
              <a:ext cx="299" cy="417"/>
            </a:xfrm>
            <a:custGeom>
              <a:avLst/>
              <a:gdLst>
                <a:gd name="T0" fmla="*/ 96 w 126"/>
                <a:gd name="T1" fmla="*/ 172 h 176"/>
                <a:gd name="T2" fmla="*/ 94 w 126"/>
                <a:gd name="T3" fmla="*/ 160 h 176"/>
                <a:gd name="T4" fmla="*/ 80 w 126"/>
                <a:gd name="T5" fmla="*/ 170 h 176"/>
                <a:gd name="T6" fmla="*/ 70 w 126"/>
                <a:gd name="T7" fmla="*/ 155 h 176"/>
                <a:gd name="T8" fmla="*/ 121 w 126"/>
                <a:gd name="T9" fmla="*/ 158 h 176"/>
                <a:gd name="T10" fmla="*/ 63 w 126"/>
                <a:gd name="T11" fmla="*/ 164 h 176"/>
                <a:gd name="T12" fmla="*/ 50 w 126"/>
                <a:gd name="T13" fmla="*/ 157 h 176"/>
                <a:gd name="T14" fmla="*/ 49 w 126"/>
                <a:gd name="T15" fmla="*/ 154 h 176"/>
                <a:gd name="T16" fmla="*/ 45 w 126"/>
                <a:gd name="T17" fmla="*/ 141 h 176"/>
                <a:gd name="T18" fmla="*/ 37 w 126"/>
                <a:gd name="T19" fmla="*/ 143 h 176"/>
                <a:gd name="T20" fmla="*/ 30 w 126"/>
                <a:gd name="T21" fmla="*/ 119 h 176"/>
                <a:gd name="T22" fmla="*/ 28 w 126"/>
                <a:gd name="T23" fmla="*/ 118 h 176"/>
                <a:gd name="T24" fmla="*/ 9 w 126"/>
                <a:gd name="T25" fmla="*/ 119 h 176"/>
                <a:gd name="T26" fmla="*/ 20 w 126"/>
                <a:gd name="T27" fmla="*/ 106 h 176"/>
                <a:gd name="T28" fmla="*/ 74 w 126"/>
                <a:gd name="T29" fmla="*/ 104 h 176"/>
                <a:gd name="T30" fmla="*/ 65 w 126"/>
                <a:gd name="T31" fmla="*/ 104 h 176"/>
                <a:gd name="T32" fmla="*/ 75 w 126"/>
                <a:gd name="T33" fmla="*/ 115 h 176"/>
                <a:gd name="T34" fmla="*/ 87 w 126"/>
                <a:gd name="T35" fmla="*/ 114 h 176"/>
                <a:gd name="T36" fmla="*/ 89 w 126"/>
                <a:gd name="T37" fmla="*/ 115 h 176"/>
                <a:gd name="T38" fmla="*/ 5 w 126"/>
                <a:gd name="T39" fmla="*/ 101 h 176"/>
                <a:gd name="T40" fmla="*/ 6 w 126"/>
                <a:gd name="T41" fmla="*/ 81 h 176"/>
                <a:gd name="T42" fmla="*/ 81 w 126"/>
                <a:gd name="T43" fmla="*/ 76 h 176"/>
                <a:gd name="T44" fmla="*/ 67 w 126"/>
                <a:gd name="T45" fmla="*/ 83 h 176"/>
                <a:gd name="T46" fmla="*/ 91 w 126"/>
                <a:gd name="T47" fmla="*/ 76 h 176"/>
                <a:gd name="T48" fmla="*/ 59 w 126"/>
                <a:gd name="T49" fmla="*/ 81 h 176"/>
                <a:gd name="T50" fmla="*/ 64 w 126"/>
                <a:gd name="T51" fmla="*/ 83 h 176"/>
                <a:gd name="T52" fmla="*/ 102 w 126"/>
                <a:gd name="T53" fmla="*/ 75 h 176"/>
                <a:gd name="T54" fmla="*/ 99 w 126"/>
                <a:gd name="T55" fmla="*/ 76 h 176"/>
                <a:gd name="T56" fmla="*/ 22 w 126"/>
                <a:gd name="T57" fmla="*/ 75 h 176"/>
                <a:gd name="T58" fmla="*/ 4 w 126"/>
                <a:gd name="T59" fmla="*/ 76 h 176"/>
                <a:gd name="T60" fmla="*/ 67 w 126"/>
                <a:gd name="T61" fmla="*/ 44 h 176"/>
                <a:gd name="T62" fmla="*/ 112 w 126"/>
                <a:gd name="T63" fmla="*/ 46 h 176"/>
                <a:gd name="T64" fmla="*/ 116 w 126"/>
                <a:gd name="T65" fmla="*/ 37 h 176"/>
                <a:gd name="T66" fmla="*/ 105 w 126"/>
                <a:gd name="T67" fmla="*/ 42 h 176"/>
                <a:gd name="T68" fmla="*/ 85 w 126"/>
                <a:gd name="T69" fmla="*/ 33 h 176"/>
                <a:gd name="T70" fmla="*/ 103 w 126"/>
                <a:gd name="T71" fmla="*/ 33 h 176"/>
                <a:gd name="T72" fmla="*/ 88 w 126"/>
                <a:gd name="T73" fmla="*/ 39 h 176"/>
                <a:gd name="T74" fmla="*/ 120 w 126"/>
                <a:gd name="T75" fmla="*/ 24 h 176"/>
                <a:gd name="T76" fmla="*/ 75 w 126"/>
                <a:gd name="T77" fmla="*/ 56 h 176"/>
                <a:gd name="T78" fmla="*/ 51 w 126"/>
                <a:gd name="T79" fmla="*/ 72 h 176"/>
                <a:gd name="T80" fmla="*/ 50 w 126"/>
                <a:gd name="T81" fmla="*/ 85 h 176"/>
                <a:gd name="T82" fmla="*/ 78 w 126"/>
                <a:gd name="T83" fmla="*/ 100 h 176"/>
                <a:gd name="T84" fmla="*/ 62 w 126"/>
                <a:gd name="T85" fmla="*/ 118 h 176"/>
                <a:gd name="T86" fmla="*/ 97 w 126"/>
                <a:gd name="T87" fmla="*/ 156 h 176"/>
                <a:gd name="T88" fmla="*/ 10 w 126"/>
                <a:gd name="T89" fmla="*/ 101 h 176"/>
                <a:gd name="T90" fmla="*/ 25 w 126"/>
                <a:gd name="T91" fmla="*/ 84 h 176"/>
                <a:gd name="T92" fmla="*/ 23 w 126"/>
                <a:gd name="T93" fmla="*/ 71 h 176"/>
                <a:gd name="T94" fmla="*/ 66 w 126"/>
                <a:gd name="T95" fmla="*/ 6 h 176"/>
                <a:gd name="T96" fmla="*/ 6 w 126"/>
                <a:gd name="T97" fmla="*/ 54 h 176"/>
                <a:gd name="T98" fmla="*/ 0 w 126"/>
                <a:gd name="T99" fmla="*/ 85 h 176"/>
                <a:gd name="T100" fmla="*/ 8 w 126"/>
                <a:gd name="T101" fmla="*/ 86 h 176"/>
                <a:gd name="T102" fmla="*/ 1 w 126"/>
                <a:gd name="T103" fmla="*/ 122 h 176"/>
                <a:gd name="T104" fmla="*/ 6 w 126"/>
                <a:gd name="T105" fmla="*/ 123 h 176"/>
                <a:gd name="T106" fmla="*/ 102 w 126"/>
                <a:gd name="T107" fmla="*/ 176 h 176"/>
                <a:gd name="T108" fmla="*/ 124 w 126"/>
                <a:gd name="T109" fmla="*/ 173 h 176"/>
                <a:gd name="T110" fmla="*/ 125 w 126"/>
                <a:gd name="T111" fmla="*/ 123 h 176"/>
                <a:gd name="T112" fmla="*/ 71 w 126"/>
                <a:gd name="T113" fmla="*/ 124 h 176"/>
                <a:gd name="T114" fmla="*/ 104 w 126"/>
                <a:gd name="T115" fmla="*/ 82 h 176"/>
                <a:gd name="T116" fmla="*/ 105 w 126"/>
                <a:gd name="T117" fmla="*/ 54 h 176"/>
                <a:gd name="T118" fmla="*/ 112 w 126"/>
                <a:gd name="T119" fmla="*/ 51 h 176"/>
                <a:gd name="T120" fmla="*/ 93 w 126"/>
                <a:gd name="T12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76">
                  <a:moveTo>
                    <a:pt x="116" y="171"/>
                  </a:moveTo>
                  <a:cubicBezTo>
                    <a:pt x="117" y="168"/>
                    <a:pt x="119" y="164"/>
                    <a:pt x="120" y="161"/>
                  </a:cubicBezTo>
                  <a:cubicBezTo>
                    <a:pt x="120" y="163"/>
                    <a:pt x="120" y="166"/>
                    <a:pt x="120" y="168"/>
                  </a:cubicBezTo>
                  <a:cubicBezTo>
                    <a:pt x="120" y="169"/>
                    <a:pt x="120" y="170"/>
                    <a:pt x="120" y="171"/>
                  </a:cubicBezTo>
                  <a:cubicBezTo>
                    <a:pt x="119" y="171"/>
                    <a:pt x="117" y="171"/>
                    <a:pt x="116" y="171"/>
                  </a:cubicBezTo>
                  <a:moveTo>
                    <a:pt x="97" y="160"/>
                  </a:moveTo>
                  <a:cubicBezTo>
                    <a:pt x="99" y="160"/>
                    <a:pt x="101" y="160"/>
                    <a:pt x="102" y="160"/>
                  </a:cubicBezTo>
                  <a:cubicBezTo>
                    <a:pt x="100" y="163"/>
                    <a:pt x="97" y="167"/>
                    <a:pt x="96" y="172"/>
                  </a:cubicBezTo>
                  <a:cubicBezTo>
                    <a:pt x="94" y="172"/>
                    <a:pt x="92" y="171"/>
                    <a:pt x="90" y="171"/>
                  </a:cubicBezTo>
                  <a:cubicBezTo>
                    <a:pt x="91" y="167"/>
                    <a:pt x="93" y="163"/>
                    <a:pt x="96" y="160"/>
                  </a:cubicBezTo>
                  <a:cubicBezTo>
                    <a:pt x="97" y="160"/>
                    <a:pt x="97" y="160"/>
                    <a:pt x="97" y="160"/>
                  </a:cubicBezTo>
                  <a:moveTo>
                    <a:pt x="88" y="171"/>
                  </a:moveTo>
                  <a:cubicBezTo>
                    <a:pt x="86" y="171"/>
                    <a:pt x="84" y="170"/>
                    <a:pt x="82" y="170"/>
                  </a:cubicBezTo>
                  <a:cubicBezTo>
                    <a:pt x="83" y="166"/>
                    <a:pt x="85" y="163"/>
                    <a:pt x="87" y="160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9" y="159"/>
                    <a:pt x="91" y="160"/>
                    <a:pt x="94" y="160"/>
                  </a:cubicBezTo>
                  <a:cubicBezTo>
                    <a:pt x="91" y="163"/>
                    <a:pt x="89" y="167"/>
                    <a:pt x="88" y="171"/>
                  </a:cubicBezTo>
                  <a:moveTo>
                    <a:pt x="102" y="172"/>
                  </a:moveTo>
                  <a:cubicBezTo>
                    <a:pt x="100" y="172"/>
                    <a:pt x="99" y="172"/>
                    <a:pt x="98" y="172"/>
                  </a:cubicBezTo>
                  <a:cubicBezTo>
                    <a:pt x="100" y="167"/>
                    <a:pt x="102" y="163"/>
                    <a:pt x="105" y="159"/>
                  </a:cubicBezTo>
                  <a:cubicBezTo>
                    <a:pt x="107" y="159"/>
                    <a:pt x="110" y="159"/>
                    <a:pt x="113" y="158"/>
                  </a:cubicBezTo>
                  <a:cubicBezTo>
                    <a:pt x="110" y="162"/>
                    <a:pt x="107" y="167"/>
                    <a:pt x="105" y="172"/>
                  </a:cubicBezTo>
                  <a:cubicBezTo>
                    <a:pt x="104" y="172"/>
                    <a:pt x="103" y="172"/>
                    <a:pt x="102" y="172"/>
                  </a:cubicBezTo>
                  <a:moveTo>
                    <a:pt x="80" y="170"/>
                  </a:moveTo>
                  <a:cubicBezTo>
                    <a:pt x="78" y="169"/>
                    <a:pt x="75" y="169"/>
                    <a:pt x="73" y="168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75" y="164"/>
                    <a:pt x="77" y="161"/>
                    <a:pt x="79" y="158"/>
                  </a:cubicBezTo>
                  <a:cubicBezTo>
                    <a:pt x="81" y="158"/>
                    <a:pt x="83" y="159"/>
                    <a:pt x="85" y="159"/>
                  </a:cubicBezTo>
                  <a:cubicBezTo>
                    <a:pt x="83" y="162"/>
                    <a:pt x="81" y="166"/>
                    <a:pt x="80" y="170"/>
                  </a:cubicBezTo>
                  <a:moveTo>
                    <a:pt x="71" y="167"/>
                  </a:moveTo>
                  <a:cubicBezTo>
                    <a:pt x="69" y="167"/>
                    <a:pt x="67" y="166"/>
                    <a:pt x="65" y="165"/>
                  </a:cubicBezTo>
                  <a:cubicBezTo>
                    <a:pt x="66" y="162"/>
                    <a:pt x="68" y="159"/>
                    <a:pt x="70" y="155"/>
                  </a:cubicBezTo>
                  <a:cubicBezTo>
                    <a:pt x="72" y="156"/>
                    <a:pt x="74" y="157"/>
                    <a:pt x="77" y="157"/>
                  </a:cubicBezTo>
                  <a:cubicBezTo>
                    <a:pt x="75" y="161"/>
                    <a:pt x="73" y="164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moveTo>
                    <a:pt x="107" y="172"/>
                  </a:moveTo>
                  <a:cubicBezTo>
                    <a:pt x="110" y="167"/>
                    <a:pt x="112" y="162"/>
                    <a:pt x="115" y="157"/>
                  </a:cubicBezTo>
                  <a:cubicBezTo>
                    <a:pt x="117" y="157"/>
                    <a:pt x="119" y="156"/>
                    <a:pt x="121" y="155"/>
                  </a:cubicBezTo>
                  <a:cubicBezTo>
                    <a:pt x="121" y="156"/>
                    <a:pt x="121" y="157"/>
                    <a:pt x="121" y="158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7" y="162"/>
                    <a:pt x="115" y="167"/>
                    <a:pt x="113" y="171"/>
                  </a:cubicBezTo>
                  <a:cubicBezTo>
                    <a:pt x="111" y="171"/>
                    <a:pt x="109" y="172"/>
                    <a:pt x="107" y="172"/>
                  </a:cubicBezTo>
                  <a:moveTo>
                    <a:pt x="63" y="164"/>
                  </a:moveTo>
                  <a:cubicBezTo>
                    <a:pt x="61" y="163"/>
                    <a:pt x="60" y="163"/>
                    <a:pt x="58" y="162"/>
                  </a:cubicBezTo>
                  <a:cubicBezTo>
                    <a:pt x="60" y="159"/>
                    <a:pt x="62" y="156"/>
                    <a:pt x="64" y="153"/>
                  </a:cubicBezTo>
                  <a:cubicBezTo>
                    <a:pt x="65" y="154"/>
                    <a:pt x="67" y="154"/>
                    <a:pt x="68" y="155"/>
                  </a:cubicBezTo>
                  <a:cubicBezTo>
                    <a:pt x="66" y="158"/>
                    <a:pt x="65" y="161"/>
                    <a:pt x="63" y="164"/>
                  </a:cubicBezTo>
                  <a:cubicBezTo>
                    <a:pt x="63" y="164"/>
                    <a:pt x="63" y="164"/>
                    <a:pt x="63" y="164"/>
                  </a:cubicBezTo>
                  <a:moveTo>
                    <a:pt x="57" y="161"/>
                  </a:moveTo>
                  <a:cubicBezTo>
                    <a:pt x="55" y="160"/>
                    <a:pt x="53" y="159"/>
                    <a:pt x="52" y="158"/>
                  </a:cubicBezTo>
                  <a:cubicBezTo>
                    <a:pt x="53" y="155"/>
                    <a:pt x="55" y="153"/>
                    <a:pt x="57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9" y="151"/>
                    <a:pt x="60" y="152"/>
                    <a:pt x="62" y="152"/>
                  </a:cubicBezTo>
                  <a:cubicBezTo>
                    <a:pt x="60" y="155"/>
                    <a:pt x="58" y="158"/>
                    <a:pt x="57" y="161"/>
                  </a:cubicBezTo>
                  <a:moveTo>
                    <a:pt x="50" y="157"/>
                  </a:moveTo>
                  <a:cubicBezTo>
                    <a:pt x="48" y="155"/>
                    <a:pt x="45" y="153"/>
                    <a:pt x="43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47"/>
                    <a:pt x="45" y="145"/>
                    <a:pt x="47" y="142"/>
                  </a:cubicBezTo>
                  <a:cubicBezTo>
                    <a:pt x="48" y="144"/>
                    <a:pt x="49" y="145"/>
                    <a:pt x="51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0" y="148"/>
                    <a:pt x="48" y="151"/>
                    <a:pt x="48" y="153"/>
                  </a:cubicBezTo>
                  <a:cubicBezTo>
                    <a:pt x="47" y="154"/>
                    <a:pt x="48" y="154"/>
                    <a:pt x="48" y="154"/>
                  </a:cubicBezTo>
                  <a:cubicBezTo>
                    <a:pt x="48" y="154"/>
                    <a:pt x="48" y="154"/>
                    <a:pt x="49" y="154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1"/>
                    <a:pt x="52" y="149"/>
                    <a:pt x="53" y="148"/>
                  </a:cubicBezTo>
                  <a:cubicBezTo>
                    <a:pt x="54" y="148"/>
                    <a:pt x="55" y="149"/>
                    <a:pt x="56" y="149"/>
                  </a:cubicBezTo>
                  <a:cubicBezTo>
                    <a:pt x="54" y="151"/>
                    <a:pt x="52" y="154"/>
                    <a:pt x="50" y="157"/>
                  </a:cubicBezTo>
                  <a:moveTo>
                    <a:pt x="41" y="149"/>
                  </a:moveTo>
                  <a:cubicBezTo>
                    <a:pt x="40" y="147"/>
                    <a:pt x="39" y="146"/>
                    <a:pt x="38" y="145"/>
                  </a:cubicBezTo>
                  <a:cubicBezTo>
                    <a:pt x="39" y="142"/>
                    <a:pt x="41" y="140"/>
                    <a:pt x="42" y="137"/>
                  </a:cubicBezTo>
                  <a:cubicBezTo>
                    <a:pt x="43" y="139"/>
                    <a:pt x="44" y="140"/>
                    <a:pt x="45" y="141"/>
                  </a:cubicBezTo>
                  <a:cubicBezTo>
                    <a:pt x="44" y="143"/>
                    <a:pt x="42" y="146"/>
                    <a:pt x="41" y="149"/>
                  </a:cubicBezTo>
                  <a:moveTo>
                    <a:pt x="37" y="143"/>
                  </a:moveTo>
                  <a:cubicBezTo>
                    <a:pt x="35" y="142"/>
                    <a:pt x="34" y="140"/>
                    <a:pt x="34" y="139"/>
                  </a:cubicBezTo>
                  <a:cubicBezTo>
                    <a:pt x="34" y="139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6"/>
                    <a:pt x="36" y="134"/>
                    <a:pt x="37" y="132"/>
                  </a:cubicBezTo>
                  <a:cubicBezTo>
                    <a:pt x="38" y="133"/>
                    <a:pt x="39" y="134"/>
                    <a:pt x="40" y="136"/>
                  </a:cubicBezTo>
                  <a:cubicBezTo>
                    <a:pt x="39" y="138"/>
                    <a:pt x="38" y="141"/>
                    <a:pt x="37" y="143"/>
                  </a:cubicBezTo>
                  <a:moveTo>
                    <a:pt x="32" y="137"/>
                  </a:moveTo>
                  <a:cubicBezTo>
                    <a:pt x="31" y="135"/>
                    <a:pt x="30" y="133"/>
                    <a:pt x="29" y="131"/>
                  </a:cubicBezTo>
                  <a:cubicBezTo>
                    <a:pt x="30" y="129"/>
                    <a:pt x="31" y="126"/>
                    <a:pt x="32" y="124"/>
                  </a:cubicBezTo>
                  <a:cubicBezTo>
                    <a:pt x="33" y="126"/>
                    <a:pt x="34" y="128"/>
                    <a:pt x="36" y="130"/>
                  </a:cubicBezTo>
                  <a:cubicBezTo>
                    <a:pt x="35" y="132"/>
                    <a:pt x="33" y="134"/>
                    <a:pt x="32" y="137"/>
                  </a:cubicBezTo>
                  <a:moveTo>
                    <a:pt x="28" y="129"/>
                  </a:moveTo>
                  <a:cubicBezTo>
                    <a:pt x="27" y="128"/>
                    <a:pt x="27" y="127"/>
                    <a:pt x="27" y="126"/>
                  </a:cubicBezTo>
                  <a:cubicBezTo>
                    <a:pt x="27" y="123"/>
                    <a:pt x="28" y="121"/>
                    <a:pt x="30" y="119"/>
                  </a:cubicBezTo>
                  <a:cubicBezTo>
                    <a:pt x="30" y="120"/>
                    <a:pt x="31" y="121"/>
                    <a:pt x="31" y="12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5"/>
                    <a:pt x="29" y="127"/>
                    <a:pt x="28" y="129"/>
                  </a:cubicBezTo>
                  <a:moveTo>
                    <a:pt x="26" y="123"/>
                  </a:moveTo>
                  <a:cubicBezTo>
                    <a:pt x="25" y="122"/>
                    <a:pt x="25" y="121"/>
                    <a:pt x="25" y="120"/>
                  </a:cubicBezTo>
                  <a:cubicBezTo>
                    <a:pt x="25" y="115"/>
                    <a:pt x="25" y="112"/>
                    <a:pt x="25" y="109"/>
                  </a:cubicBezTo>
                  <a:cubicBezTo>
                    <a:pt x="26" y="112"/>
                    <a:pt x="27" y="115"/>
                    <a:pt x="29" y="11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7" y="119"/>
                    <a:pt x="26" y="121"/>
                    <a:pt x="26" y="123"/>
                  </a:cubicBezTo>
                  <a:moveTo>
                    <a:pt x="6" y="119"/>
                  </a:move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10" y="105"/>
                    <a:pt x="10" y="105"/>
                  </a:cubicBezTo>
                  <a:cubicBezTo>
                    <a:pt x="11" y="105"/>
                    <a:pt x="12" y="105"/>
                    <a:pt x="12" y="105"/>
                  </a:cubicBezTo>
                  <a:cubicBezTo>
                    <a:pt x="10" y="110"/>
                    <a:pt x="8" y="114"/>
                    <a:pt x="7" y="119"/>
                  </a:cubicBezTo>
                  <a:cubicBezTo>
                    <a:pt x="6" y="119"/>
                    <a:pt x="6" y="119"/>
                    <a:pt x="6" y="119"/>
                  </a:cubicBezTo>
                  <a:moveTo>
                    <a:pt x="9" y="119"/>
                  </a:moveTo>
                  <a:cubicBezTo>
                    <a:pt x="10" y="114"/>
                    <a:pt x="12" y="110"/>
                    <a:pt x="14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6" y="105"/>
                    <a:pt x="17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0"/>
                    <a:pt x="14" y="114"/>
                    <a:pt x="12" y="119"/>
                  </a:cubicBezTo>
                  <a:cubicBezTo>
                    <a:pt x="9" y="119"/>
                    <a:pt x="9" y="119"/>
                    <a:pt x="9" y="119"/>
                  </a:cubicBezTo>
                  <a:moveTo>
                    <a:pt x="15" y="119"/>
                  </a:moveTo>
                  <a:cubicBezTo>
                    <a:pt x="16" y="114"/>
                    <a:pt x="18" y="110"/>
                    <a:pt x="20" y="106"/>
                  </a:cubicBezTo>
                  <a:cubicBezTo>
                    <a:pt x="20" y="105"/>
                    <a:pt x="20" y="105"/>
                    <a:pt x="19" y="105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1" y="104"/>
                    <a:pt x="21" y="104"/>
                    <a:pt x="22" y="104"/>
                  </a:cubicBezTo>
                  <a:cubicBezTo>
                    <a:pt x="22" y="110"/>
                    <a:pt x="21" y="113"/>
                    <a:pt x="21" y="118"/>
                  </a:cubicBezTo>
                  <a:cubicBezTo>
                    <a:pt x="15" y="119"/>
                    <a:pt x="15" y="119"/>
                    <a:pt x="15" y="119"/>
                  </a:cubicBezTo>
                  <a:moveTo>
                    <a:pt x="68" y="115"/>
                  </a:moveTo>
                  <a:cubicBezTo>
                    <a:pt x="68" y="115"/>
                    <a:pt x="68" y="115"/>
                    <a:pt x="68" y="115"/>
                  </a:cubicBezTo>
                  <a:cubicBezTo>
                    <a:pt x="69" y="111"/>
                    <a:pt x="71" y="107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5" y="104"/>
                    <a:pt x="77" y="104"/>
                    <a:pt x="78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6" y="108"/>
                    <a:pt x="74" y="111"/>
                    <a:pt x="73" y="115"/>
                  </a:cubicBezTo>
                  <a:cubicBezTo>
                    <a:pt x="68" y="115"/>
                    <a:pt x="68" y="115"/>
                    <a:pt x="68" y="115"/>
                  </a:cubicBezTo>
                  <a:moveTo>
                    <a:pt x="64" y="115"/>
                  </a:moveTo>
                  <a:cubicBezTo>
                    <a:pt x="63" y="113"/>
                    <a:pt x="62" y="112"/>
                    <a:pt x="61" y="111"/>
                  </a:cubicBezTo>
                  <a:cubicBezTo>
                    <a:pt x="62" y="109"/>
                    <a:pt x="64" y="106"/>
                    <a:pt x="65" y="104"/>
                  </a:cubicBezTo>
                  <a:cubicBezTo>
                    <a:pt x="67" y="104"/>
                    <a:pt x="69" y="104"/>
                    <a:pt x="72" y="104"/>
                  </a:cubicBezTo>
                  <a:cubicBezTo>
                    <a:pt x="69" y="107"/>
                    <a:pt x="67" y="111"/>
                    <a:pt x="66" y="115"/>
                  </a:cubicBezTo>
                  <a:cubicBezTo>
                    <a:pt x="64" y="115"/>
                    <a:pt x="64" y="115"/>
                    <a:pt x="64" y="115"/>
                  </a:cubicBezTo>
                  <a:moveTo>
                    <a:pt x="75" y="115"/>
                  </a:moveTo>
                  <a:cubicBezTo>
                    <a:pt x="77" y="111"/>
                    <a:pt x="79" y="108"/>
                    <a:pt x="81" y="104"/>
                  </a:cubicBezTo>
                  <a:cubicBezTo>
                    <a:pt x="83" y="104"/>
                    <a:pt x="85" y="104"/>
                    <a:pt x="87" y="104"/>
                  </a:cubicBezTo>
                  <a:cubicBezTo>
                    <a:pt x="84" y="107"/>
                    <a:pt x="82" y="111"/>
                    <a:pt x="80" y="115"/>
                  </a:cubicBezTo>
                  <a:cubicBezTo>
                    <a:pt x="75" y="115"/>
                    <a:pt x="75" y="115"/>
                    <a:pt x="75" y="115"/>
                  </a:cubicBezTo>
                  <a:moveTo>
                    <a:pt x="60" y="109"/>
                  </a:moveTo>
                  <a:cubicBezTo>
                    <a:pt x="60" y="107"/>
                    <a:pt x="59" y="106"/>
                    <a:pt x="58" y="104"/>
                  </a:cubicBezTo>
                  <a:cubicBezTo>
                    <a:pt x="60" y="104"/>
                    <a:pt x="61" y="104"/>
                    <a:pt x="63" y="104"/>
                  </a:cubicBezTo>
                  <a:cubicBezTo>
                    <a:pt x="62" y="106"/>
                    <a:pt x="61" y="107"/>
                    <a:pt x="60" y="109"/>
                  </a:cubicBezTo>
                  <a:moveTo>
                    <a:pt x="83" y="115"/>
                  </a:moveTo>
                  <a:cubicBezTo>
                    <a:pt x="84" y="111"/>
                    <a:pt x="87" y="107"/>
                    <a:pt x="90" y="104"/>
                  </a:cubicBezTo>
                  <a:cubicBezTo>
                    <a:pt x="91" y="104"/>
                    <a:pt x="92" y="104"/>
                    <a:pt x="94" y="104"/>
                  </a:cubicBezTo>
                  <a:cubicBezTo>
                    <a:pt x="91" y="107"/>
                    <a:pt x="89" y="111"/>
                    <a:pt x="87" y="114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3" y="115"/>
                    <a:pt x="83" y="115"/>
                    <a:pt x="83" y="115"/>
                  </a:cubicBezTo>
                  <a:moveTo>
                    <a:pt x="89" y="115"/>
                  </a:moveTo>
                  <a:cubicBezTo>
                    <a:pt x="91" y="111"/>
                    <a:pt x="93" y="107"/>
                    <a:pt x="96" y="104"/>
                  </a:cubicBezTo>
                  <a:cubicBezTo>
                    <a:pt x="98" y="104"/>
                    <a:pt x="99" y="104"/>
                    <a:pt x="101" y="104"/>
                  </a:cubicBezTo>
                  <a:cubicBezTo>
                    <a:pt x="99" y="107"/>
                    <a:pt x="96" y="111"/>
                    <a:pt x="94" y="115"/>
                  </a:cubicBezTo>
                  <a:cubicBezTo>
                    <a:pt x="89" y="115"/>
                    <a:pt x="89" y="115"/>
                    <a:pt x="89" y="115"/>
                  </a:cubicBezTo>
                  <a:moveTo>
                    <a:pt x="96" y="115"/>
                  </a:moveTo>
                  <a:cubicBezTo>
                    <a:pt x="98" y="111"/>
                    <a:pt x="101" y="108"/>
                    <a:pt x="103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96" y="115"/>
                    <a:pt x="96" y="115"/>
                    <a:pt x="96" y="115"/>
                  </a:cubicBezTo>
                  <a:moveTo>
                    <a:pt x="5" y="104"/>
                  </a:move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2"/>
                    <a:pt x="5" y="103"/>
                  </a:cubicBezTo>
                  <a:cubicBezTo>
                    <a:pt x="5" y="104"/>
                    <a:pt x="5" y="104"/>
                    <a:pt x="5" y="104"/>
                  </a:cubicBezTo>
                  <a:moveTo>
                    <a:pt x="6" y="81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10" y="77"/>
                    <a:pt x="11" y="77"/>
                  </a:cubicBezTo>
                  <a:cubicBezTo>
                    <a:pt x="10" y="78"/>
                    <a:pt x="9" y="79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6" y="81"/>
                    <a:pt x="6" y="81"/>
                    <a:pt x="6" y="81"/>
                  </a:cubicBezTo>
                  <a:moveTo>
                    <a:pt x="10" y="81"/>
                  </a:moveTo>
                  <a:cubicBezTo>
                    <a:pt x="11" y="80"/>
                    <a:pt x="13" y="78"/>
                    <a:pt x="14" y="76"/>
                  </a:cubicBezTo>
                  <a:cubicBezTo>
                    <a:pt x="15" y="76"/>
                    <a:pt x="16" y="76"/>
                    <a:pt x="17" y="76"/>
                  </a:cubicBezTo>
                  <a:cubicBezTo>
                    <a:pt x="16" y="78"/>
                    <a:pt x="15" y="79"/>
                    <a:pt x="14" y="81"/>
                  </a:cubicBezTo>
                  <a:cubicBezTo>
                    <a:pt x="10" y="81"/>
                    <a:pt x="10" y="81"/>
                    <a:pt x="10" y="81"/>
                  </a:cubicBezTo>
                  <a:moveTo>
                    <a:pt x="73" y="83"/>
                  </a:moveTo>
                  <a:cubicBezTo>
                    <a:pt x="74" y="80"/>
                    <a:pt x="76" y="78"/>
                    <a:pt x="77" y="76"/>
                  </a:cubicBezTo>
                  <a:cubicBezTo>
                    <a:pt x="79" y="76"/>
                    <a:pt x="80" y="76"/>
                    <a:pt x="81" y="76"/>
                  </a:cubicBezTo>
                  <a:cubicBezTo>
                    <a:pt x="81" y="76"/>
                    <a:pt x="82" y="76"/>
                    <a:pt x="83" y="76"/>
                  </a:cubicBezTo>
                  <a:cubicBezTo>
                    <a:pt x="81" y="78"/>
                    <a:pt x="80" y="80"/>
                    <a:pt x="78" y="82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5" y="83"/>
                    <a:pt x="74" y="83"/>
                  </a:cubicBezTo>
                  <a:cubicBezTo>
                    <a:pt x="73" y="83"/>
                    <a:pt x="73" y="83"/>
                    <a:pt x="73" y="83"/>
                  </a:cubicBezTo>
                  <a:moveTo>
                    <a:pt x="71" y="83"/>
                  </a:moveTo>
                  <a:cubicBezTo>
                    <a:pt x="69" y="83"/>
                    <a:pt x="68" y="83"/>
                    <a:pt x="67" y="8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8" y="80"/>
                    <a:pt x="70" y="78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76"/>
                    <a:pt x="74" y="76"/>
                    <a:pt x="75" y="76"/>
                  </a:cubicBezTo>
                  <a:cubicBezTo>
                    <a:pt x="74" y="78"/>
                    <a:pt x="72" y="80"/>
                    <a:pt x="71" y="82"/>
                  </a:cubicBezTo>
                  <a:cubicBezTo>
                    <a:pt x="71" y="83"/>
                    <a:pt x="71" y="83"/>
                    <a:pt x="71" y="83"/>
                  </a:cubicBezTo>
                  <a:moveTo>
                    <a:pt x="80" y="83"/>
                  </a:moveTo>
                  <a:cubicBezTo>
                    <a:pt x="82" y="80"/>
                    <a:pt x="83" y="78"/>
                    <a:pt x="85" y="76"/>
                  </a:cubicBezTo>
                  <a:cubicBezTo>
                    <a:pt x="87" y="76"/>
                    <a:pt x="89" y="76"/>
                    <a:pt x="91" y="76"/>
                  </a:cubicBezTo>
                  <a:cubicBezTo>
                    <a:pt x="89" y="78"/>
                    <a:pt x="87" y="80"/>
                    <a:pt x="85" y="8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3" y="83"/>
                    <a:pt x="82" y="83"/>
                    <a:pt x="80" y="83"/>
                  </a:cubicBezTo>
                  <a:moveTo>
                    <a:pt x="54" y="83"/>
                  </a:moveTo>
                  <a:cubicBezTo>
                    <a:pt x="54" y="82"/>
                    <a:pt x="54" y="82"/>
                    <a:pt x="54" y="81"/>
                  </a:cubicBezTo>
                  <a:cubicBezTo>
                    <a:pt x="55" y="79"/>
                    <a:pt x="57" y="77"/>
                    <a:pt x="58" y="76"/>
                  </a:cubicBezTo>
                  <a:cubicBezTo>
                    <a:pt x="59" y="76"/>
                    <a:pt x="61" y="76"/>
                    <a:pt x="62" y="76"/>
                  </a:cubicBezTo>
                  <a:cubicBezTo>
                    <a:pt x="61" y="77"/>
                    <a:pt x="59" y="79"/>
                    <a:pt x="59" y="81"/>
                  </a:cubicBezTo>
                  <a:cubicBezTo>
                    <a:pt x="58" y="82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0" y="83"/>
                    <a:pt x="60" y="82"/>
                    <a:pt x="60" y="82"/>
                  </a:cubicBezTo>
                  <a:cubicBezTo>
                    <a:pt x="61" y="80"/>
                    <a:pt x="63" y="78"/>
                    <a:pt x="64" y="76"/>
                  </a:cubicBezTo>
                  <a:cubicBezTo>
                    <a:pt x="66" y="76"/>
                    <a:pt x="68" y="76"/>
                    <a:pt x="70" y="76"/>
                  </a:cubicBezTo>
                  <a:cubicBezTo>
                    <a:pt x="68" y="77"/>
                    <a:pt x="66" y="80"/>
                    <a:pt x="65" y="82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0" y="83"/>
                    <a:pt x="57" y="83"/>
                    <a:pt x="54" y="83"/>
                  </a:cubicBezTo>
                  <a:moveTo>
                    <a:pt x="54" y="78"/>
                  </a:moveTo>
                  <a:cubicBezTo>
                    <a:pt x="54" y="77"/>
                    <a:pt x="54" y="76"/>
                    <a:pt x="54" y="76"/>
                  </a:cubicBezTo>
                  <a:cubicBezTo>
                    <a:pt x="54" y="76"/>
                    <a:pt x="55" y="76"/>
                    <a:pt x="56" y="76"/>
                  </a:cubicBezTo>
                  <a:cubicBezTo>
                    <a:pt x="55" y="76"/>
                    <a:pt x="54" y="77"/>
                    <a:pt x="54" y="78"/>
                  </a:cubicBezTo>
                  <a:moveTo>
                    <a:pt x="87" y="83"/>
                  </a:moveTo>
                  <a:cubicBezTo>
                    <a:pt x="89" y="80"/>
                    <a:pt x="92" y="78"/>
                    <a:pt x="94" y="76"/>
                  </a:cubicBezTo>
                  <a:cubicBezTo>
                    <a:pt x="97" y="76"/>
                    <a:pt x="99" y="76"/>
                    <a:pt x="102" y="75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98" y="82"/>
                    <a:pt x="96" y="83"/>
                    <a:pt x="95" y="83"/>
                  </a:cubicBezTo>
                  <a:cubicBezTo>
                    <a:pt x="96" y="81"/>
                    <a:pt x="97" y="79"/>
                    <a:pt x="98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0" y="77"/>
                    <a:pt x="100" y="77"/>
                    <a:pt x="100" y="76"/>
                  </a:cubicBezTo>
                  <a:cubicBezTo>
                    <a:pt x="100" y="76"/>
                    <a:pt x="100" y="76"/>
                    <a:pt x="99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9" y="76"/>
                    <a:pt x="98" y="76"/>
                    <a:pt x="98" y="76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8"/>
                    <a:pt x="94" y="80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0" y="83"/>
                    <a:pt x="88" y="83"/>
                    <a:pt x="87" y="83"/>
                  </a:cubicBezTo>
                  <a:moveTo>
                    <a:pt x="16" y="81"/>
                  </a:moveTo>
                  <a:cubicBezTo>
                    <a:pt x="17" y="79"/>
                    <a:pt x="18" y="77"/>
                    <a:pt x="19" y="75"/>
                  </a:cubicBezTo>
                  <a:cubicBezTo>
                    <a:pt x="20" y="75"/>
                    <a:pt x="21" y="75"/>
                    <a:pt x="22" y="75"/>
                  </a:cubicBezTo>
                  <a:cubicBezTo>
                    <a:pt x="22" y="77"/>
                    <a:pt x="22" y="79"/>
                    <a:pt x="21" y="81"/>
                  </a:cubicBezTo>
                  <a:cubicBezTo>
                    <a:pt x="16" y="81"/>
                    <a:pt x="16" y="81"/>
                    <a:pt x="16" y="81"/>
                  </a:cubicBezTo>
                  <a:moveTo>
                    <a:pt x="4" y="76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7"/>
                    <a:pt x="5" y="68"/>
                    <a:pt x="5" y="69"/>
                  </a:cubicBezTo>
                  <a:cubicBezTo>
                    <a:pt x="5" y="71"/>
                    <a:pt x="5" y="73"/>
                    <a:pt x="5" y="74"/>
                  </a:cubicBezTo>
                  <a:cubicBezTo>
                    <a:pt x="4" y="76"/>
                    <a:pt x="4" y="76"/>
                    <a:pt x="4" y="76"/>
                  </a:cubicBezTo>
                  <a:moveTo>
                    <a:pt x="61" y="52"/>
                  </a:moveTo>
                  <a:cubicBezTo>
                    <a:pt x="60" y="52"/>
                    <a:pt x="60" y="52"/>
                    <a:pt x="60" y="52"/>
                  </a:cubicBezTo>
                  <a:cubicBezTo>
                    <a:pt x="61" y="50"/>
                    <a:pt x="62" y="49"/>
                    <a:pt x="62" y="48"/>
                  </a:cubicBezTo>
                  <a:cubicBezTo>
                    <a:pt x="62" y="49"/>
                    <a:pt x="62" y="50"/>
                    <a:pt x="61" y="51"/>
                  </a:cubicBezTo>
                  <a:cubicBezTo>
                    <a:pt x="61" y="52"/>
                    <a:pt x="61" y="52"/>
                    <a:pt x="61" y="52"/>
                  </a:cubicBezTo>
                  <a:moveTo>
                    <a:pt x="65" y="52"/>
                  </a:moveTo>
                  <a:cubicBezTo>
                    <a:pt x="64" y="52"/>
                    <a:pt x="64" y="52"/>
                    <a:pt x="63" y="52"/>
                  </a:cubicBezTo>
                  <a:cubicBezTo>
                    <a:pt x="64" y="49"/>
                    <a:pt x="65" y="47"/>
                    <a:pt x="67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2"/>
                    <a:pt x="69" y="41"/>
                    <a:pt x="71" y="40"/>
                  </a:cubicBezTo>
                  <a:cubicBezTo>
                    <a:pt x="70" y="43"/>
                    <a:pt x="69" y="46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9"/>
                    <a:pt x="66" y="50"/>
                    <a:pt x="65" y="51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52"/>
                    <a:pt x="65" y="52"/>
                    <a:pt x="65" y="52"/>
                  </a:cubicBezTo>
                  <a:moveTo>
                    <a:pt x="112" y="46"/>
                  </a:moveTo>
                  <a:cubicBezTo>
                    <a:pt x="112" y="46"/>
                    <a:pt x="111" y="46"/>
                    <a:pt x="111" y="45"/>
                  </a:cubicBezTo>
                  <a:cubicBezTo>
                    <a:pt x="113" y="43"/>
                    <a:pt x="115" y="41"/>
                    <a:pt x="118" y="38"/>
                  </a:cubicBezTo>
                  <a:cubicBezTo>
                    <a:pt x="118" y="39"/>
                    <a:pt x="119" y="39"/>
                    <a:pt x="119" y="40"/>
                  </a:cubicBezTo>
                  <a:cubicBezTo>
                    <a:pt x="117" y="42"/>
                    <a:pt x="114" y="44"/>
                    <a:pt x="112" y="46"/>
                  </a:cubicBezTo>
                  <a:moveTo>
                    <a:pt x="109" y="44"/>
                  </a:moveTo>
                  <a:cubicBezTo>
                    <a:pt x="108" y="44"/>
                    <a:pt x="107" y="43"/>
                    <a:pt x="106" y="43"/>
                  </a:cubicBezTo>
                  <a:cubicBezTo>
                    <a:pt x="109" y="40"/>
                    <a:pt x="110" y="38"/>
                    <a:pt x="112" y="35"/>
                  </a:cubicBezTo>
                  <a:cubicBezTo>
                    <a:pt x="113" y="36"/>
                    <a:pt x="115" y="37"/>
                    <a:pt x="116" y="37"/>
                  </a:cubicBezTo>
                  <a:cubicBezTo>
                    <a:pt x="114" y="40"/>
                    <a:pt x="112" y="42"/>
                    <a:pt x="109" y="44"/>
                  </a:cubicBezTo>
                  <a:moveTo>
                    <a:pt x="71" y="45"/>
                  </a:moveTo>
                  <a:cubicBezTo>
                    <a:pt x="72" y="43"/>
                    <a:pt x="73" y="41"/>
                    <a:pt x="7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5" y="37"/>
                    <a:pt x="77" y="36"/>
                    <a:pt x="79" y="35"/>
                  </a:cubicBezTo>
                  <a:cubicBezTo>
                    <a:pt x="77" y="38"/>
                    <a:pt x="76" y="40"/>
                    <a:pt x="75" y="43"/>
                  </a:cubicBezTo>
                  <a:cubicBezTo>
                    <a:pt x="74" y="43"/>
                    <a:pt x="72" y="44"/>
                    <a:pt x="71" y="45"/>
                  </a:cubicBezTo>
                  <a:moveTo>
                    <a:pt x="105" y="42"/>
                  </a:moveTo>
                  <a:cubicBezTo>
                    <a:pt x="103" y="41"/>
                    <a:pt x="102" y="41"/>
                    <a:pt x="100" y="40"/>
                  </a:cubicBezTo>
                  <a:cubicBezTo>
                    <a:pt x="102" y="38"/>
                    <a:pt x="104" y="35"/>
                    <a:pt x="105" y="33"/>
                  </a:cubicBezTo>
                  <a:cubicBezTo>
                    <a:pt x="107" y="33"/>
                    <a:pt x="109" y="34"/>
                    <a:pt x="110" y="35"/>
                  </a:cubicBezTo>
                  <a:cubicBezTo>
                    <a:pt x="109" y="37"/>
                    <a:pt x="107" y="40"/>
                    <a:pt x="105" y="42"/>
                  </a:cubicBezTo>
                  <a:moveTo>
                    <a:pt x="78" y="41"/>
                  </a:moveTo>
                  <a:cubicBezTo>
                    <a:pt x="79" y="39"/>
                    <a:pt x="80" y="37"/>
                    <a:pt x="81" y="3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3" y="34"/>
                    <a:pt x="84" y="33"/>
                    <a:pt x="85" y="33"/>
                  </a:cubicBezTo>
                  <a:cubicBezTo>
                    <a:pt x="86" y="33"/>
                    <a:pt x="87" y="33"/>
                    <a:pt x="87" y="33"/>
                  </a:cubicBezTo>
                  <a:cubicBezTo>
                    <a:pt x="86" y="35"/>
                    <a:pt x="85" y="37"/>
                    <a:pt x="83" y="40"/>
                  </a:cubicBezTo>
                  <a:cubicBezTo>
                    <a:pt x="81" y="40"/>
                    <a:pt x="79" y="41"/>
                    <a:pt x="78" y="41"/>
                  </a:cubicBezTo>
                  <a:moveTo>
                    <a:pt x="98" y="40"/>
                  </a:moveTo>
                  <a:cubicBezTo>
                    <a:pt x="97" y="39"/>
                    <a:pt x="95" y="39"/>
                    <a:pt x="94" y="39"/>
                  </a:cubicBezTo>
                  <a:cubicBezTo>
                    <a:pt x="95" y="37"/>
                    <a:pt x="97" y="35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0" y="32"/>
                    <a:pt x="102" y="32"/>
                    <a:pt x="103" y="33"/>
                  </a:cubicBezTo>
                  <a:cubicBezTo>
                    <a:pt x="102" y="35"/>
                    <a:pt x="100" y="38"/>
                    <a:pt x="98" y="40"/>
                  </a:cubicBezTo>
                  <a:moveTo>
                    <a:pt x="86" y="39"/>
                  </a:moveTo>
                  <a:cubicBezTo>
                    <a:pt x="87" y="37"/>
                    <a:pt x="89" y="35"/>
                    <a:pt x="90" y="32"/>
                  </a:cubicBezTo>
                  <a:cubicBezTo>
                    <a:pt x="92" y="32"/>
                    <a:pt x="94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7"/>
                    <a:pt x="91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8" y="39"/>
                  </a:cubicBezTo>
                  <a:cubicBezTo>
                    <a:pt x="87" y="39"/>
                    <a:pt x="86" y="39"/>
                    <a:pt x="86" y="39"/>
                  </a:cubicBezTo>
                  <a:moveTo>
                    <a:pt x="27" y="56"/>
                  </a:moveTo>
                  <a:cubicBezTo>
                    <a:pt x="28" y="56"/>
                    <a:pt x="28" y="55"/>
                    <a:pt x="29" y="54"/>
                  </a:cubicBezTo>
                  <a:cubicBezTo>
                    <a:pt x="33" y="40"/>
                    <a:pt x="43" y="21"/>
                    <a:pt x="68" y="9"/>
                  </a:cubicBezTo>
                  <a:cubicBezTo>
                    <a:pt x="76" y="5"/>
                    <a:pt x="84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103" y="4"/>
                    <a:pt x="112" y="6"/>
                    <a:pt x="121" y="10"/>
                  </a:cubicBezTo>
                  <a:cubicBezTo>
                    <a:pt x="120" y="15"/>
                    <a:pt x="120" y="19"/>
                    <a:pt x="120" y="24"/>
                  </a:cubicBezTo>
                  <a:cubicBezTo>
                    <a:pt x="120" y="28"/>
                    <a:pt x="120" y="32"/>
                    <a:pt x="120" y="35"/>
                  </a:cubicBezTo>
                  <a:cubicBezTo>
                    <a:pt x="113" y="30"/>
                    <a:pt x="104" y="28"/>
                    <a:pt x="96" y="28"/>
                  </a:cubicBezTo>
                  <a:cubicBezTo>
                    <a:pt x="92" y="28"/>
                    <a:pt x="88" y="28"/>
                    <a:pt x="84" y="29"/>
                  </a:cubicBezTo>
                  <a:cubicBezTo>
                    <a:pt x="72" y="32"/>
                    <a:pt x="61" y="41"/>
                    <a:pt x="55" y="53"/>
                  </a:cubicBezTo>
                  <a:cubicBezTo>
                    <a:pt x="55" y="54"/>
                    <a:pt x="55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63" y="56"/>
                    <a:pt x="69" y="56"/>
                    <a:pt x="75" y="56"/>
                  </a:cubicBezTo>
                  <a:cubicBezTo>
                    <a:pt x="83" y="57"/>
                    <a:pt x="89" y="57"/>
                    <a:pt x="102" y="57"/>
                  </a:cubicBezTo>
                  <a:cubicBezTo>
                    <a:pt x="103" y="61"/>
                    <a:pt x="103" y="67"/>
                    <a:pt x="103" y="72"/>
                  </a:cubicBezTo>
                  <a:cubicBezTo>
                    <a:pt x="95" y="72"/>
                    <a:pt x="88" y="72"/>
                    <a:pt x="81" y="72"/>
                  </a:cubicBezTo>
                  <a:cubicBezTo>
                    <a:pt x="71" y="72"/>
                    <a:pt x="6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5"/>
                    <a:pt x="50" y="77"/>
                    <a:pt x="50" y="79"/>
                  </a:cubicBezTo>
                  <a:cubicBezTo>
                    <a:pt x="50" y="81"/>
                    <a:pt x="50" y="83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1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5" y="87"/>
                    <a:pt x="59" y="87"/>
                    <a:pt x="64" y="87"/>
                  </a:cubicBezTo>
                  <a:cubicBezTo>
                    <a:pt x="67" y="87"/>
                    <a:pt x="70" y="87"/>
                    <a:pt x="74" y="87"/>
                  </a:cubicBezTo>
                  <a:cubicBezTo>
                    <a:pt x="80" y="87"/>
                    <a:pt x="87" y="87"/>
                    <a:pt x="92" y="87"/>
                  </a:cubicBezTo>
                  <a:cubicBezTo>
                    <a:pt x="97" y="86"/>
                    <a:pt x="100" y="86"/>
                    <a:pt x="103" y="86"/>
                  </a:cubicBezTo>
                  <a:cubicBezTo>
                    <a:pt x="104" y="90"/>
                    <a:pt x="104" y="95"/>
                    <a:pt x="105" y="100"/>
                  </a:cubicBezTo>
                  <a:cubicBezTo>
                    <a:pt x="94" y="100"/>
                    <a:pt x="86" y="100"/>
                    <a:pt x="78" y="100"/>
                  </a:cubicBezTo>
                  <a:cubicBezTo>
                    <a:pt x="72" y="100"/>
                    <a:pt x="65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1"/>
                    <a:pt x="54" y="101"/>
                    <a:pt x="54" y="102"/>
                  </a:cubicBezTo>
                  <a:cubicBezTo>
                    <a:pt x="54" y="102"/>
                    <a:pt x="54" y="103"/>
                    <a:pt x="54" y="103"/>
                  </a:cubicBezTo>
                  <a:cubicBezTo>
                    <a:pt x="55" y="108"/>
                    <a:pt x="57" y="112"/>
                    <a:pt x="60" y="116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8"/>
                    <a:pt x="61" y="118"/>
                    <a:pt x="62" y="118"/>
                  </a:cubicBezTo>
                  <a:cubicBezTo>
                    <a:pt x="64" y="121"/>
                    <a:pt x="66" y="124"/>
                    <a:pt x="69" y="127"/>
                  </a:cubicBezTo>
                  <a:cubicBezTo>
                    <a:pt x="75" y="133"/>
                    <a:pt x="8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100" y="136"/>
                    <a:pt x="106" y="135"/>
                    <a:pt x="111" y="134"/>
                  </a:cubicBezTo>
                  <a:cubicBezTo>
                    <a:pt x="115" y="132"/>
                    <a:pt x="118" y="130"/>
                    <a:pt x="121" y="127"/>
                  </a:cubicBezTo>
                  <a:cubicBezTo>
                    <a:pt x="121" y="135"/>
                    <a:pt x="121" y="143"/>
                    <a:pt x="122" y="151"/>
                  </a:cubicBezTo>
                  <a:cubicBezTo>
                    <a:pt x="115" y="154"/>
                    <a:pt x="106" y="156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0" y="156"/>
                    <a:pt x="62" y="150"/>
                    <a:pt x="53" y="143"/>
                  </a:cubicBezTo>
                  <a:cubicBezTo>
                    <a:pt x="40" y="133"/>
                    <a:pt x="31" y="118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1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2" y="100"/>
                    <a:pt x="16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9" y="101"/>
                  </a:cubicBezTo>
                  <a:cubicBezTo>
                    <a:pt x="9" y="100"/>
                    <a:pt x="9" y="99"/>
                    <a:pt x="9" y="98"/>
                  </a:cubicBezTo>
                  <a:cubicBezTo>
                    <a:pt x="9" y="95"/>
                    <a:pt x="9" y="93"/>
                    <a:pt x="10" y="90"/>
                  </a:cubicBezTo>
                  <a:cubicBezTo>
                    <a:pt x="14" y="89"/>
                    <a:pt x="18" y="89"/>
                    <a:pt x="23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4" y="88"/>
                    <a:pt x="25" y="88"/>
                    <a:pt x="25" y="86"/>
                  </a:cubicBezTo>
                  <a:cubicBezTo>
                    <a:pt x="25" y="86"/>
                    <a:pt x="25" y="85"/>
                    <a:pt x="25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79"/>
                    <a:pt x="25" y="76"/>
                    <a:pt x="26" y="73"/>
                  </a:cubicBezTo>
                  <a:cubicBezTo>
                    <a:pt x="26" y="72"/>
                    <a:pt x="25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8" y="71"/>
                    <a:pt x="13" y="72"/>
                    <a:pt x="9" y="73"/>
                  </a:cubicBezTo>
                  <a:cubicBezTo>
                    <a:pt x="9" y="72"/>
                    <a:pt x="9" y="70"/>
                    <a:pt x="9" y="69"/>
                  </a:cubicBezTo>
                  <a:cubicBezTo>
                    <a:pt x="9" y="65"/>
                    <a:pt x="9" y="60"/>
                    <a:pt x="10" y="57"/>
                  </a:cubicBezTo>
                  <a:cubicBezTo>
                    <a:pt x="16" y="56"/>
                    <a:pt x="21" y="56"/>
                    <a:pt x="26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moveTo>
                    <a:pt x="93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41" y="18"/>
                    <a:pt x="30" y="37"/>
                    <a:pt x="25" y="52"/>
                  </a:cubicBezTo>
                  <a:cubicBezTo>
                    <a:pt x="20" y="52"/>
                    <a:pt x="14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7" y="85"/>
                    <a:pt x="12" y="86"/>
                    <a:pt x="8" y="86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4" y="129"/>
                    <a:pt x="29" y="142"/>
                    <a:pt x="40" y="153"/>
                  </a:cubicBezTo>
                  <a:cubicBezTo>
                    <a:pt x="53" y="165"/>
                    <a:pt x="72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8" y="176"/>
                    <a:pt x="115" y="175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1"/>
                    <a:pt x="124" y="169"/>
                    <a:pt x="124" y="168"/>
                  </a:cubicBezTo>
                  <a:cubicBezTo>
                    <a:pt x="124" y="163"/>
                    <a:pt x="125" y="158"/>
                    <a:pt x="125" y="153"/>
                  </a:cubicBezTo>
                  <a:cubicBezTo>
                    <a:pt x="125" y="153"/>
                    <a:pt x="126" y="152"/>
                    <a:pt x="126" y="152"/>
                  </a:cubicBezTo>
                  <a:cubicBezTo>
                    <a:pt x="125" y="142"/>
                    <a:pt x="125" y="133"/>
                    <a:pt x="125" y="123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25" y="121"/>
                    <a:pt x="124" y="121"/>
                    <a:pt x="12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2" y="120"/>
                    <a:pt x="122" y="121"/>
                    <a:pt x="121" y="121"/>
                  </a:cubicBezTo>
                  <a:cubicBezTo>
                    <a:pt x="119" y="125"/>
                    <a:pt x="115" y="128"/>
                    <a:pt x="110" y="130"/>
                  </a:cubicBezTo>
                  <a:cubicBezTo>
                    <a:pt x="105" y="132"/>
                    <a:pt x="100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85" y="132"/>
                    <a:pt x="77" y="129"/>
                    <a:pt x="71" y="124"/>
                  </a:cubicBezTo>
                  <a:cubicBezTo>
                    <a:pt x="69" y="122"/>
                    <a:pt x="68" y="120"/>
                    <a:pt x="66" y="118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3" y="118"/>
                    <a:pt x="104" y="118"/>
                    <a:pt x="104" y="117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95"/>
                    <a:pt x="108" y="89"/>
                    <a:pt x="106" y="83"/>
                  </a:cubicBezTo>
                  <a:cubicBezTo>
                    <a:pt x="106" y="83"/>
                    <a:pt x="105" y="82"/>
                    <a:pt x="104" y="82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68"/>
                    <a:pt x="107" y="60"/>
                    <a:pt x="105" y="54"/>
                  </a:cubicBezTo>
                  <a:cubicBezTo>
                    <a:pt x="105" y="53"/>
                    <a:pt x="104" y="53"/>
                    <a:pt x="103" y="53"/>
                  </a:cubicBezTo>
                  <a:cubicBezTo>
                    <a:pt x="90" y="53"/>
                    <a:pt x="83" y="53"/>
                    <a:pt x="76" y="52"/>
                  </a:cubicBezTo>
                  <a:cubicBezTo>
                    <a:pt x="73" y="52"/>
                    <a:pt x="71" y="52"/>
                    <a:pt x="69" y="52"/>
                  </a:cubicBezTo>
                  <a:cubicBezTo>
                    <a:pt x="74" y="47"/>
                    <a:pt x="81" y="43"/>
                    <a:pt x="88" y="43"/>
                  </a:cubicBezTo>
                  <a:cubicBezTo>
                    <a:pt x="89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8" y="43"/>
                    <a:pt x="106" y="45"/>
                    <a:pt x="111" y="50"/>
                  </a:cubicBezTo>
                  <a:cubicBezTo>
                    <a:pt x="111" y="51"/>
                    <a:pt x="112" y="51"/>
                    <a:pt x="112" y="51"/>
                  </a:cubicBezTo>
                  <a:cubicBezTo>
                    <a:pt x="112" y="51"/>
                    <a:pt x="113" y="51"/>
                    <a:pt x="113" y="50"/>
                  </a:cubicBezTo>
                  <a:cubicBezTo>
                    <a:pt x="117" y="47"/>
                    <a:pt x="120" y="45"/>
                    <a:pt x="123" y="42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4" y="34"/>
                    <a:pt x="124" y="29"/>
                    <a:pt x="124" y="24"/>
                  </a:cubicBezTo>
                  <a:cubicBezTo>
                    <a:pt x="124" y="19"/>
                    <a:pt x="124" y="14"/>
                    <a:pt x="125" y="9"/>
                  </a:cubicBezTo>
                  <a:cubicBezTo>
                    <a:pt x="125" y="8"/>
                    <a:pt x="124" y="8"/>
                    <a:pt x="124" y="7"/>
                  </a:cubicBezTo>
                  <a:cubicBezTo>
                    <a:pt x="114" y="2"/>
                    <a:pt x="104" y="0"/>
                    <a:pt x="9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9" name="Freeform 877"/>
            <p:cNvSpPr>
              <a:spLocks noEditPoints="1"/>
            </p:cNvSpPr>
            <p:nvPr/>
          </p:nvSpPr>
          <p:spPr bwMode="auto">
            <a:xfrm>
              <a:off x="3565" y="707"/>
              <a:ext cx="609" cy="253"/>
            </a:xfrm>
            <a:custGeom>
              <a:avLst/>
              <a:gdLst>
                <a:gd name="T0" fmla="*/ 16 w 257"/>
                <a:gd name="T1" fmla="*/ 100 h 107"/>
                <a:gd name="T2" fmla="*/ 181 w 257"/>
                <a:gd name="T3" fmla="*/ 95 h 107"/>
                <a:gd name="T4" fmla="*/ 9 w 257"/>
                <a:gd name="T5" fmla="*/ 94 h 107"/>
                <a:gd name="T6" fmla="*/ 19 w 257"/>
                <a:gd name="T7" fmla="*/ 95 h 107"/>
                <a:gd name="T8" fmla="*/ 4 w 257"/>
                <a:gd name="T9" fmla="*/ 90 h 107"/>
                <a:gd name="T10" fmla="*/ 8 w 257"/>
                <a:gd name="T11" fmla="*/ 93 h 107"/>
                <a:gd name="T12" fmla="*/ 169 w 257"/>
                <a:gd name="T13" fmla="*/ 87 h 107"/>
                <a:gd name="T14" fmla="*/ 6 w 257"/>
                <a:gd name="T15" fmla="*/ 86 h 107"/>
                <a:gd name="T16" fmla="*/ 181 w 257"/>
                <a:gd name="T17" fmla="*/ 86 h 107"/>
                <a:gd name="T18" fmla="*/ 177 w 257"/>
                <a:gd name="T19" fmla="*/ 81 h 107"/>
                <a:gd name="T20" fmla="*/ 241 w 257"/>
                <a:gd name="T21" fmla="*/ 76 h 107"/>
                <a:gd name="T22" fmla="*/ 168 w 257"/>
                <a:gd name="T23" fmla="*/ 76 h 107"/>
                <a:gd name="T24" fmla="*/ 180 w 257"/>
                <a:gd name="T25" fmla="*/ 79 h 107"/>
                <a:gd name="T26" fmla="*/ 179 w 257"/>
                <a:gd name="T27" fmla="*/ 66 h 107"/>
                <a:gd name="T28" fmla="*/ 156 w 257"/>
                <a:gd name="T29" fmla="*/ 67 h 107"/>
                <a:gd name="T30" fmla="*/ 59 w 257"/>
                <a:gd name="T31" fmla="*/ 65 h 107"/>
                <a:gd name="T32" fmla="*/ 25 w 257"/>
                <a:gd name="T33" fmla="*/ 94 h 107"/>
                <a:gd name="T34" fmla="*/ 25 w 257"/>
                <a:gd name="T35" fmla="*/ 93 h 107"/>
                <a:gd name="T36" fmla="*/ 166 w 257"/>
                <a:gd name="T37" fmla="*/ 60 h 107"/>
                <a:gd name="T38" fmla="*/ 153 w 257"/>
                <a:gd name="T39" fmla="*/ 66 h 107"/>
                <a:gd name="T40" fmla="*/ 164 w 257"/>
                <a:gd name="T41" fmla="*/ 58 h 107"/>
                <a:gd name="T42" fmla="*/ 142 w 257"/>
                <a:gd name="T43" fmla="*/ 61 h 107"/>
                <a:gd name="T44" fmla="*/ 141 w 257"/>
                <a:gd name="T45" fmla="*/ 61 h 107"/>
                <a:gd name="T46" fmla="*/ 67 w 257"/>
                <a:gd name="T47" fmla="*/ 67 h 107"/>
                <a:gd name="T48" fmla="*/ 116 w 257"/>
                <a:gd name="T49" fmla="*/ 57 h 107"/>
                <a:gd name="T50" fmla="*/ 76 w 257"/>
                <a:gd name="T51" fmla="*/ 63 h 107"/>
                <a:gd name="T52" fmla="*/ 88 w 257"/>
                <a:gd name="T53" fmla="*/ 60 h 107"/>
                <a:gd name="T54" fmla="*/ 87 w 257"/>
                <a:gd name="T55" fmla="*/ 60 h 107"/>
                <a:gd name="T56" fmla="*/ 118 w 257"/>
                <a:gd name="T57" fmla="*/ 50 h 107"/>
                <a:gd name="T58" fmla="*/ 179 w 257"/>
                <a:gd name="T59" fmla="*/ 25 h 107"/>
                <a:gd name="T60" fmla="*/ 179 w 257"/>
                <a:gd name="T61" fmla="*/ 25 h 107"/>
                <a:gd name="T62" fmla="*/ 172 w 257"/>
                <a:gd name="T63" fmla="*/ 13 h 107"/>
                <a:gd name="T64" fmla="*/ 181 w 257"/>
                <a:gd name="T65" fmla="*/ 29 h 107"/>
                <a:gd name="T66" fmla="*/ 185 w 257"/>
                <a:gd name="T67" fmla="*/ 94 h 107"/>
                <a:gd name="T68" fmla="*/ 182 w 257"/>
                <a:gd name="T69" fmla="*/ 63 h 107"/>
                <a:gd name="T70" fmla="*/ 58 w 257"/>
                <a:gd name="T71" fmla="*/ 61 h 107"/>
                <a:gd name="T72" fmla="*/ 11 w 257"/>
                <a:gd name="T73" fmla="*/ 81 h 107"/>
                <a:gd name="T74" fmla="*/ 129 w 257"/>
                <a:gd name="T75" fmla="*/ 18 h 107"/>
                <a:gd name="T76" fmla="*/ 180 w 257"/>
                <a:gd name="T77" fmla="*/ 29 h 107"/>
                <a:gd name="T78" fmla="*/ 181 w 257"/>
                <a:gd name="T79" fmla="*/ 5 h 107"/>
                <a:gd name="T80" fmla="*/ 168 w 257"/>
                <a:gd name="T81" fmla="*/ 9 h 107"/>
                <a:gd name="T82" fmla="*/ 52 w 257"/>
                <a:gd name="T83" fmla="*/ 37 h 107"/>
                <a:gd name="T84" fmla="*/ 0 w 257"/>
                <a:gd name="T85" fmla="*/ 89 h 107"/>
                <a:gd name="T86" fmla="*/ 17 w 257"/>
                <a:gd name="T87" fmla="*/ 104 h 107"/>
                <a:gd name="T88" fmla="*/ 111 w 257"/>
                <a:gd name="T89" fmla="*/ 61 h 107"/>
                <a:gd name="T90" fmla="*/ 166 w 257"/>
                <a:gd name="T91" fmla="*/ 105 h 107"/>
                <a:gd name="T92" fmla="*/ 167 w 257"/>
                <a:gd name="T93" fmla="*/ 106 h 107"/>
                <a:gd name="T94" fmla="*/ 168 w 257"/>
                <a:gd name="T95" fmla="*/ 107 h 107"/>
                <a:gd name="T96" fmla="*/ 169 w 257"/>
                <a:gd name="T97" fmla="*/ 107 h 107"/>
                <a:gd name="T98" fmla="*/ 235 w 257"/>
                <a:gd name="T99" fmla="*/ 84 h 107"/>
                <a:gd name="T100" fmla="*/ 257 w 257"/>
                <a:gd name="T101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" h="107">
                  <a:moveTo>
                    <a:pt x="16" y="100"/>
                  </a:moveTo>
                  <a:cubicBezTo>
                    <a:pt x="16" y="100"/>
                    <a:pt x="15" y="99"/>
                    <a:pt x="14" y="98"/>
                  </a:cubicBezTo>
                  <a:cubicBezTo>
                    <a:pt x="15" y="98"/>
                    <a:pt x="17" y="98"/>
                    <a:pt x="18" y="97"/>
                  </a:cubicBezTo>
                  <a:cubicBezTo>
                    <a:pt x="17" y="98"/>
                    <a:pt x="17" y="99"/>
                    <a:pt x="16" y="100"/>
                  </a:cubicBezTo>
                  <a:moveTo>
                    <a:pt x="170" y="102"/>
                  </a:moveTo>
                  <a:cubicBezTo>
                    <a:pt x="170" y="100"/>
                    <a:pt x="169" y="97"/>
                    <a:pt x="169" y="95"/>
                  </a:cubicBezTo>
                  <a:cubicBezTo>
                    <a:pt x="173" y="95"/>
                    <a:pt x="177" y="95"/>
                    <a:pt x="181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7"/>
                    <a:pt x="173" y="100"/>
                    <a:pt x="170" y="102"/>
                  </a:cubicBezTo>
                  <a:moveTo>
                    <a:pt x="13" y="97"/>
                  </a:moveTo>
                  <a:cubicBezTo>
                    <a:pt x="12" y="96"/>
                    <a:pt x="11" y="95"/>
                    <a:pt x="10" y="95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4" y="93"/>
                    <a:pt x="16" y="91"/>
                  </a:cubicBezTo>
                  <a:cubicBezTo>
                    <a:pt x="17" y="92"/>
                    <a:pt x="18" y="92"/>
                    <a:pt x="19" y="93"/>
                  </a:cubicBezTo>
                  <a:cubicBezTo>
                    <a:pt x="19" y="93"/>
                    <a:pt x="20" y="93"/>
                    <a:pt x="20" y="94"/>
                  </a:cubicBezTo>
                  <a:cubicBezTo>
                    <a:pt x="20" y="94"/>
                    <a:pt x="20" y="95"/>
                    <a:pt x="19" y="95"/>
                  </a:cubicBezTo>
                  <a:cubicBezTo>
                    <a:pt x="17" y="96"/>
                    <a:pt x="15" y="96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moveTo>
                    <a:pt x="8" y="93"/>
                  </a:moveTo>
                  <a:cubicBezTo>
                    <a:pt x="6" y="92"/>
                    <a:pt x="5" y="91"/>
                    <a:pt x="4" y="90"/>
                  </a:cubicBezTo>
                  <a:cubicBezTo>
                    <a:pt x="7" y="89"/>
                    <a:pt x="9" y="88"/>
                    <a:pt x="12" y="87"/>
                  </a:cubicBezTo>
                  <a:cubicBezTo>
                    <a:pt x="12" y="88"/>
                    <a:pt x="13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1"/>
                    <a:pt x="10" y="92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moveTo>
                    <a:pt x="181" y="93"/>
                  </a:moveTo>
                  <a:cubicBezTo>
                    <a:pt x="177" y="93"/>
                    <a:pt x="173" y="93"/>
                    <a:pt x="169" y="93"/>
                  </a:cubicBezTo>
                  <a:cubicBezTo>
                    <a:pt x="169" y="91"/>
                    <a:pt x="169" y="89"/>
                    <a:pt x="169" y="87"/>
                  </a:cubicBezTo>
                  <a:cubicBezTo>
                    <a:pt x="173" y="87"/>
                    <a:pt x="177" y="87"/>
                    <a:pt x="181" y="88"/>
                  </a:cubicBezTo>
                  <a:cubicBezTo>
                    <a:pt x="181" y="89"/>
                    <a:pt x="181" y="91"/>
                    <a:pt x="181" y="93"/>
                  </a:cubicBezTo>
                  <a:moveTo>
                    <a:pt x="5" y="88"/>
                  </a:moveTo>
                  <a:cubicBezTo>
                    <a:pt x="5" y="87"/>
                    <a:pt x="5" y="87"/>
                    <a:pt x="6" y="86"/>
                  </a:cubicBezTo>
                  <a:cubicBezTo>
                    <a:pt x="6" y="85"/>
                    <a:pt x="7" y="84"/>
                    <a:pt x="8" y="83"/>
                  </a:cubicBezTo>
                  <a:cubicBezTo>
                    <a:pt x="8" y="84"/>
                    <a:pt x="9" y="85"/>
                    <a:pt x="10" y="86"/>
                  </a:cubicBezTo>
                  <a:cubicBezTo>
                    <a:pt x="8" y="87"/>
                    <a:pt x="6" y="87"/>
                    <a:pt x="5" y="88"/>
                  </a:cubicBezTo>
                  <a:moveTo>
                    <a:pt x="181" y="86"/>
                  </a:moveTo>
                  <a:cubicBezTo>
                    <a:pt x="177" y="85"/>
                    <a:pt x="173" y="85"/>
                    <a:pt x="170" y="85"/>
                  </a:cubicBezTo>
                  <a:cubicBezTo>
                    <a:pt x="169" y="85"/>
                    <a:pt x="169" y="85"/>
                    <a:pt x="169" y="85"/>
                  </a:cubicBezTo>
                  <a:cubicBezTo>
                    <a:pt x="169" y="84"/>
                    <a:pt x="168" y="83"/>
                    <a:pt x="168" y="82"/>
                  </a:cubicBezTo>
                  <a:cubicBezTo>
                    <a:pt x="171" y="81"/>
                    <a:pt x="174" y="81"/>
                    <a:pt x="177" y="81"/>
                  </a:cubicBezTo>
                  <a:cubicBezTo>
                    <a:pt x="178" y="81"/>
                    <a:pt x="179" y="81"/>
                    <a:pt x="180" y="81"/>
                  </a:cubicBezTo>
                  <a:cubicBezTo>
                    <a:pt x="181" y="82"/>
                    <a:pt x="181" y="84"/>
                    <a:pt x="181" y="86"/>
                  </a:cubicBezTo>
                  <a:moveTo>
                    <a:pt x="214" y="86"/>
                  </a:moveTo>
                  <a:cubicBezTo>
                    <a:pt x="223" y="82"/>
                    <a:pt x="233" y="79"/>
                    <a:pt x="241" y="76"/>
                  </a:cubicBezTo>
                  <a:cubicBezTo>
                    <a:pt x="239" y="78"/>
                    <a:pt x="236" y="79"/>
                    <a:pt x="234" y="81"/>
                  </a:cubicBezTo>
                  <a:cubicBezTo>
                    <a:pt x="227" y="82"/>
                    <a:pt x="220" y="84"/>
                    <a:pt x="214" y="86"/>
                  </a:cubicBezTo>
                  <a:moveTo>
                    <a:pt x="168" y="80"/>
                  </a:moveTo>
                  <a:cubicBezTo>
                    <a:pt x="168" y="79"/>
                    <a:pt x="168" y="78"/>
                    <a:pt x="168" y="76"/>
                  </a:cubicBezTo>
                  <a:cubicBezTo>
                    <a:pt x="168" y="76"/>
                    <a:pt x="168" y="75"/>
                    <a:pt x="168" y="75"/>
                  </a:cubicBezTo>
                  <a:cubicBezTo>
                    <a:pt x="172" y="75"/>
                    <a:pt x="176" y="74"/>
                    <a:pt x="180" y="74"/>
                  </a:cubicBezTo>
                  <a:cubicBezTo>
                    <a:pt x="180" y="75"/>
                    <a:pt x="180" y="76"/>
                    <a:pt x="180" y="77"/>
                  </a:cubicBezTo>
                  <a:cubicBezTo>
                    <a:pt x="180" y="78"/>
                    <a:pt x="180" y="79"/>
                    <a:pt x="180" y="79"/>
                  </a:cubicBezTo>
                  <a:cubicBezTo>
                    <a:pt x="179" y="79"/>
                    <a:pt x="178" y="79"/>
                    <a:pt x="177" y="79"/>
                  </a:cubicBezTo>
                  <a:cubicBezTo>
                    <a:pt x="174" y="79"/>
                    <a:pt x="171" y="79"/>
                    <a:pt x="168" y="80"/>
                  </a:cubicBezTo>
                  <a:moveTo>
                    <a:pt x="168" y="73"/>
                  </a:moveTo>
                  <a:cubicBezTo>
                    <a:pt x="172" y="71"/>
                    <a:pt x="176" y="68"/>
                    <a:pt x="179" y="66"/>
                  </a:cubicBezTo>
                  <a:cubicBezTo>
                    <a:pt x="179" y="68"/>
                    <a:pt x="180" y="70"/>
                    <a:pt x="180" y="72"/>
                  </a:cubicBezTo>
                  <a:cubicBezTo>
                    <a:pt x="176" y="72"/>
                    <a:pt x="172" y="73"/>
                    <a:pt x="168" y="73"/>
                  </a:cubicBezTo>
                  <a:moveTo>
                    <a:pt x="165" y="71"/>
                  </a:moveTo>
                  <a:cubicBezTo>
                    <a:pt x="162" y="69"/>
                    <a:pt x="159" y="68"/>
                    <a:pt x="156" y="67"/>
                  </a:cubicBezTo>
                  <a:cubicBezTo>
                    <a:pt x="162" y="66"/>
                    <a:pt x="168" y="65"/>
                    <a:pt x="174" y="65"/>
                  </a:cubicBezTo>
                  <a:cubicBezTo>
                    <a:pt x="171" y="67"/>
                    <a:pt x="168" y="69"/>
                    <a:pt x="165" y="71"/>
                  </a:cubicBezTo>
                  <a:moveTo>
                    <a:pt x="25" y="93"/>
                  </a:moveTo>
                  <a:cubicBezTo>
                    <a:pt x="32" y="84"/>
                    <a:pt x="43" y="73"/>
                    <a:pt x="59" y="65"/>
                  </a:cubicBezTo>
                  <a:cubicBezTo>
                    <a:pt x="60" y="64"/>
                    <a:pt x="61" y="64"/>
                    <a:pt x="62" y="63"/>
                  </a:cubicBezTo>
                  <a:cubicBezTo>
                    <a:pt x="54" y="70"/>
                    <a:pt x="45" y="77"/>
                    <a:pt x="39" y="84"/>
                  </a:cubicBezTo>
                  <a:cubicBezTo>
                    <a:pt x="34" y="87"/>
                    <a:pt x="29" y="91"/>
                    <a:pt x="24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moveTo>
                    <a:pt x="153" y="66"/>
                  </a:moveTo>
                  <a:cubicBezTo>
                    <a:pt x="151" y="65"/>
                    <a:pt x="148" y="64"/>
                    <a:pt x="145" y="63"/>
                  </a:cubicBezTo>
                  <a:cubicBezTo>
                    <a:pt x="149" y="63"/>
                    <a:pt x="152" y="62"/>
                    <a:pt x="155" y="62"/>
                  </a:cubicBezTo>
                  <a:cubicBezTo>
                    <a:pt x="158" y="61"/>
                    <a:pt x="162" y="60"/>
                    <a:pt x="166" y="60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70" y="61"/>
                    <a:pt x="173" y="62"/>
                    <a:pt x="176" y="63"/>
                  </a:cubicBezTo>
                  <a:cubicBezTo>
                    <a:pt x="168" y="63"/>
                    <a:pt x="161" y="64"/>
                    <a:pt x="154" y="65"/>
                  </a:cubicBezTo>
                  <a:cubicBezTo>
                    <a:pt x="153" y="66"/>
                    <a:pt x="153" y="66"/>
                    <a:pt x="153" y="66"/>
                  </a:cubicBezTo>
                  <a:moveTo>
                    <a:pt x="141" y="61"/>
                  </a:moveTo>
                  <a:cubicBezTo>
                    <a:pt x="138" y="61"/>
                    <a:pt x="135" y="60"/>
                    <a:pt x="132" y="59"/>
                  </a:cubicBezTo>
                  <a:cubicBezTo>
                    <a:pt x="139" y="58"/>
                    <a:pt x="145" y="56"/>
                    <a:pt x="152" y="54"/>
                  </a:cubicBezTo>
                  <a:cubicBezTo>
                    <a:pt x="156" y="55"/>
                    <a:pt x="160" y="57"/>
                    <a:pt x="164" y="58"/>
                  </a:cubicBezTo>
                  <a:cubicBezTo>
                    <a:pt x="161" y="59"/>
                    <a:pt x="157" y="59"/>
                    <a:pt x="154" y="60"/>
                  </a:cubicBezTo>
                  <a:cubicBezTo>
                    <a:pt x="151" y="60"/>
                    <a:pt x="147" y="61"/>
                    <a:pt x="144" y="61"/>
                  </a:cubicBezTo>
                  <a:cubicBezTo>
                    <a:pt x="143" y="61"/>
                    <a:pt x="143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moveTo>
                    <a:pt x="50" y="76"/>
                  </a:moveTo>
                  <a:cubicBezTo>
                    <a:pt x="56" y="70"/>
                    <a:pt x="64" y="64"/>
                    <a:pt x="70" y="60"/>
                  </a:cubicBezTo>
                  <a:cubicBezTo>
                    <a:pt x="76" y="57"/>
                    <a:pt x="82" y="55"/>
                    <a:pt x="89" y="53"/>
                  </a:cubicBezTo>
                  <a:cubicBezTo>
                    <a:pt x="82" y="58"/>
                    <a:pt x="74" y="6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1" y="70"/>
                    <a:pt x="55" y="73"/>
                    <a:pt x="50" y="76"/>
                  </a:cubicBezTo>
                  <a:moveTo>
                    <a:pt x="128" y="59"/>
                  </a:moveTo>
                  <a:cubicBezTo>
                    <a:pt x="124" y="58"/>
                    <a:pt x="120" y="58"/>
                    <a:pt x="116" y="57"/>
                  </a:cubicBezTo>
                  <a:cubicBezTo>
                    <a:pt x="122" y="55"/>
                    <a:pt x="127" y="53"/>
                    <a:pt x="133" y="51"/>
                  </a:cubicBezTo>
                  <a:cubicBezTo>
                    <a:pt x="138" y="51"/>
                    <a:pt x="143" y="52"/>
                    <a:pt x="148" y="53"/>
                  </a:cubicBezTo>
                  <a:cubicBezTo>
                    <a:pt x="141" y="55"/>
                    <a:pt x="135" y="57"/>
                    <a:pt x="128" y="59"/>
                  </a:cubicBezTo>
                  <a:moveTo>
                    <a:pt x="76" y="63"/>
                  </a:moveTo>
                  <a:cubicBezTo>
                    <a:pt x="83" y="60"/>
                    <a:pt x="89" y="55"/>
                    <a:pt x="95" y="52"/>
                  </a:cubicBezTo>
                  <a:cubicBezTo>
                    <a:pt x="100" y="51"/>
                    <a:pt x="105" y="50"/>
                    <a:pt x="111" y="50"/>
                  </a:cubicBezTo>
                  <a:cubicBezTo>
                    <a:pt x="103" y="53"/>
                    <a:pt x="96" y="56"/>
                    <a:pt x="89" y="59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3" y="61"/>
                    <a:pt x="80" y="62"/>
                    <a:pt x="76" y="63"/>
                  </a:cubicBezTo>
                  <a:moveTo>
                    <a:pt x="95" y="59"/>
                  </a:moveTo>
                  <a:cubicBezTo>
                    <a:pt x="102" y="56"/>
                    <a:pt x="109" y="53"/>
                    <a:pt x="116" y="50"/>
                  </a:cubicBezTo>
                  <a:cubicBezTo>
                    <a:pt x="117" y="50"/>
                    <a:pt x="117" y="50"/>
                    <a:pt x="118" y="50"/>
                  </a:cubicBezTo>
                  <a:cubicBezTo>
                    <a:pt x="122" y="50"/>
                    <a:pt x="125" y="50"/>
                    <a:pt x="129" y="50"/>
                  </a:cubicBezTo>
                  <a:cubicBezTo>
                    <a:pt x="123" y="53"/>
                    <a:pt x="117" y="55"/>
                    <a:pt x="111" y="57"/>
                  </a:cubicBezTo>
                  <a:cubicBezTo>
                    <a:pt x="106" y="57"/>
                    <a:pt x="100" y="58"/>
                    <a:pt x="95" y="59"/>
                  </a:cubicBezTo>
                  <a:moveTo>
                    <a:pt x="179" y="25"/>
                  </a:moveTo>
                  <a:cubicBezTo>
                    <a:pt x="176" y="24"/>
                    <a:pt x="173" y="22"/>
                    <a:pt x="170" y="21"/>
                  </a:cubicBezTo>
                  <a:cubicBezTo>
                    <a:pt x="170" y="20"/>
                    <a:pt x="170" y="19"/>
                    <a:pt x="170" y="18"/>
                  </a:cubicBezTo>
                  <a:cubicBezTo>
                    <a:pt x="173" y="19"/>
                    <a:pt x="176" y="20"/>
                    <a:pt x="180" y="20"/>
                  </a:cubicBezTo>
                  <a:cubicBezTo>
                    <a:pt x="179" y="22"/>
                    <a:pt x="179" y="23"/>
                    <a:pt x="179" y="25"/>
                  </a:cubicBezTo>
                  <a:moveTo>
                    <a:pt x="180" y="18"/>
                  </a:moveTo>
                  <a:cubicBezTo>
                    <a:pt x="177" y="18"/>
                    <a:pt x="174" y="18"/>
                    <a:pt x="171" y="17"/>
                  </a:cubicBezTo>
                  <a:cubicBezTo>
                    <a:pt x="171" y="15"/>
                    <a:pt x="171" y="14"/>
                    <a:pt x="171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5" y="13"/>
                    <a:pt x="178" y="13"/>
                    <a:pt x="180" y="14"/>
                  </a:cubicBezTo>
                  <a:cubicBezTo>
                    <a:pt x="180" y="15"/>
                    <a:pt x="180" y="17"/>
                    <a:pt x="180" y="18"/>
                  </a:cubicBezTo>
                  <a:moveTo>
                    <a:pt x="181" y="29"/>
                  </a:moveTo>
                  <a:cubicBezTo>
                    <a:pt x="181" y="29"/>
                    <a:pt x="181" y="29"/>
                    <a:pt x="181" y="29"/>
                  </a:cubicBezTo>
                  <a:cubicBezTo>
                    <a:pt x="182" y="29"/>
                    <a:pt x="182" y="28"/>
                    <a:pt x="182" y="28"/>
                  </a:cubicBezTo>
                  <a:cubicBezTo>
                    <a:pt x="183" y="19"/>
                    <a:pt x="184" y="14"/>
                    <a:pt x="185" y="6"/>
                  </a:cubicBezTo>
                  <a:cubicBezTo>
                    <a:pt x="208" y="24"/>
                    <a:pt x="232" y="52"/>
                    <a:pt x="252" y="69"/>
                  </a:cubicBezTo>
                  <a:cubicBezTo>
                    <a:pt x="234" y="74"/>
                    <a:pt x="207" y="83"/>
                    <a:pt x="185" y="94"/>
                  </a:cubicBezTo>
                  <a:cubicBezTo>
                    <a:pt x="184" y="86"/>
                    <a:pt x="184" y="79"/>
                    <a:pt x="184" y="74"/>
                  </a:cubicBezTo>
                  <a:cubicBezTo>
                    <a:pt x="183" y="71"/>
                    <a:pt x="183" y="68"/>
                    <a:pt x="183" y="66"/>
                  </a:cubicBezTo>
                  <a:cubicBezTo>
                    <a:pt x="183" y="65"/>
                    <a:pt x="183" y="64"/>
                    <a:pt x="182" y="64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2"/>
                    <a:pt x="181" y="62"/>
                    <a:pt x="181" y="62"/>
                  </a:cubicBezTo>
                  <a:cubicBezTo>
                    <a:pt x="159" y="50"/>
                    <a:pt x="137" y="46"/>
                    <a:pt x="118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95" y="46"/>
                    <a:pt x="74" y="53"/>
                    <a:pt x="58" y="61"/>
                  </a:cubicBezTo>
                  <a:cubicBezTo>
                    <a:pt x="42" y="70"/>
                    <a:pt x="29" y="81"/>
                    <a:pt x="23" y="9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0" y="90"/>
                    <a:pt x="17" y="87"/>
                    <a:pt x="14" y="85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7" y="68"/>
                    <a:pt x="33" y="52"/>
                    <a:pt x="53" y="40"/>
                  </a:cubicBezTo>
                  <a:cubicBezTo>
                    <a:pt x="74" y="27"/>
                    <a:pt x="101" y="18"/>
                    <a:pt x="129" y="18"/>
                  </a:cubicBezTo>
                  <a:cubicBezTo>
                    <a:pt x="141" y="18"/>
                    <a:pt x="154" y="20"/>
                    <a:pt x="167" y="24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72" y="26"/>
                    <a:pt x="176" y="27"/>
                    <a:pt x="180" y="29"/>
                  </a:cubicBezTo>
                  <a:cubicBezTo>
                    <a:pt x="180" y="29"/>
                    <a:pt x="180" y="29"/>
                    <a:pt x="181" y="29"/>
                  </a:cubicBezTo>
                  <a:moveTo>
                    <a:pt x="181" y="12"/>
                  </a:moveTo>
                  <a:cubicBezTo>
                    <a:pt x="178" y="11"/>
                    <a:pt x="175" y="11"/>
                    <a:pt x="172" y="11"/>
                  </a:cubicBezTo>
                  <a:cubicBezTo>
                    <a:pt x="175" y="9"/>
                    <a:pt x="178" y="7"/>
                    <a:pt x="181" y="5"/>
                  </a:cubicBezTo>
                  <a:cubicBezTo>
                    <a:pt x="181" y="8"/>
                    <a:pt x="181" y="10"/>
                    <a:pt x="181" y="12"/>
                  </a:cubicBezTo>
                  <a:moveTo>
                    <a:pt x="184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78" y="3"/>
                    <a:pt x="173" y="6"/>
                    <a:pt x="168" y="9"/>
                  </a:cubicBezTo>
                  <a:cubicBezTo>
                    <a:pt x="168" y="9"/>
                    <a:pt x="168" y="10"/>
                    <a:pt x="167" y="10"/>
                  </a:cubicBezTo>
                  <a:cubicBezTo>
                    <a:pt x="167" y="14"/>
                    <a:pt x="167" y="17"/>
                    <a:pt x="167" y="20"/>
                  </a:cubicBezTo>
                  <a:cubicBezTo>
                    <a:pt x="154" y="16"/>
                    <a:pt x="141" y="14"/>
                    <a:pt x="129" y="14"/>
                  </a:cubicBezTo>
                  <a:cubicBezTo>
                    <a:pt x="100" y="14"/>
                    <a:pt x="73" y="24"/>
                    <a:pt x="52" y="37"/>
                  </a:cubicBezTo>
                  <a:cubicBezTo>
                    <a:pt x="30" y="49"/>
                    <a:pt x="14" y="65"/>
                    <a:pt x="6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5" y="81"/>
                    <a:pt x="3" y="83"/>
                    <a:pt x="3" y="84"/>
                  </a:cubicBezTo>
                  <a:cubicBezTo>
                    <a:pt x="2" y="86"/>
                    <a:pt x="1" y="87"/>
                    <a:pt x="0" y="89"/>
                  </a:cubicBezTo>
                  <a:cubicBezTo>
                    <a:pt x="0" y="90"/>
                    <a:pt x="0" y="90"/>
                    <a:pt x="1" y="91"/>
                  </a:cubicBezTo>
                  <a:cubicBezTo>
                    <a:pt x="2" y="92"/>
                    <a:pt x="4" y="95"/>
                    <a:pt x="7" y="97"/>
                  </a:cubicBezTo>
                  <a:cubicBezTo>
                    <a:pt x="10" y="100"/>
                    <a:pt x="13" y="103"/>
                    <a:pt x="16" y="104"/>
                  </a:cubicBezTo>
                  <a:cubicBezTo>
                    <a:pt x="16" y="104"/>
                    <a:pt x="16" y="104"/>
                    <a:pt x="17" y="104"/>
                  </a:cubicBezTo>
                  <a:cubicBezTo>
                    <a:pt x="17" y="104"/>
                    <a:pt x="18" y="104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41" y="86"/>
                    <a:pt x="71" y="61"/>
                    <a:pt x="111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27" y="61"/>
                    <a:pt x="144" y="65"/>
                    <a:pt x="164" y="74"/>
                  </a:cubicBezTo>
                  <a:cubicBezTo>
                    <a:pt x="164" y="74"/>
                    <a:pt x="164" y="75"/>
                    <a:pt x="164" y="75"/>
                  </a:cubicBezTo>
                  <a:cubicBezTo>
                    <a:pt x="165" y="81"/>
                    <a:pt x="166" y="97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70" y="106"/>
                    <a:pt x="170" y="106"/>
                  </a:cubicBezTo>
                  <a:cubicBezTo>
                    <a:pt x="191" y="96"/>
                    <a:pt x="214" y="88"/>
                    <a:pt x="235" y="85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1" y="80"/>
                    <a:pt x="248" y="76"/>
                    <a:pt x="254" y="73"/>
                  </a:cubicBezTo>
                  <a:cubicBezTo>
                    <a:pt x="254" y="72"/>
                    <a:pt x="255" y="72"/>
                    <a:pt x="256" y="72"/>
                  </a:cubicBezTo>
                  <a:cubicBezTo>
                    <a:pt x="256" y="72"/>
                    <a:pt x="257" y="71"/>
                    <a:pt x="257" y="71"/>
                  </a:cubicBezTo>
                  <a:cubicBezTo>
                    <a:pt x="257" y="70"/>
                    <a:pt x="257" y="69"/>
                    <a:pt x="257" y="69"/>
                  </a:cubicBezTo>
                  <a:cubicBezTo>
                    <a:pt x="237" y="51"/>
                    <a:pt x="211" y="21"/>
                    <a:pt x="186" y="2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4" y="0"/>
                    <a:pt x="18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0" name="Freeform 878"/>
            <p:cNvSpPr>
              <a:spLocks noEditPoints="1"/>
            </p:cNvSpPr>
            <p:nvPr/>
          </p:nvSpPr>
          <p:spPr bwMode="auto">
            <a:xfrm>
              <a:off x="2372" y="3078"/>
              <a:ext cx="545" cy="564"/>
            </a:xfrm>
            <a:custGeom>
              <a:avLst/>
              <a:gdLst>
                <a:gd name="T0" fmla="*/ 216 w 230"/>
                <a:gd name="T1" fmla="*/ 232 h 238"/>
                <a:gd name="T2" fmla="*/ 216 w 230"/>
                <a:gd name="T3" fmla="*/ 232 h 238"/>
                <a:gd name="T4" fmla="*/ 217 w 230"/>
                <a:gd name="T5" fmla="*/ 220 h 238"/>
                <a:gd name="T6" fmla="*/ 225 w 230"/>
                <a:gd name="T7" fmla="*/ 222 h 238"/>
                <a:gd name="T8" fmla="*/ 218 w 230"/>
                <a:gd name="T9" fmla="*/ 212 h 238"/>
                <a:gd name="T10" fmla="*/ 226 w 230"/>
                <a:gd name="T11" fmla="*/ 214 h 238"/>
                <a:gd name="T12" fmla="*/ 226 w 230"/>
                <a:gd name="T13" fmla="*/ 214 h 238"/>
                <a:gd name="T14" fmla="*/ 214 w 230"/>
                <a:gd name="T15" fmla="*/ 207 h 238"/>
                <a:gd name="T16" fmla="*/ 212 w 230"/>
                <a:gd name="T17" fmla="*/ 207 h 238"/>
                <a:gd name="T18" fmla="*/ 146 w 230"/>
                <a:gd name="T19" fmla="*/ 190 h 238"/>
                <a:gd name="T20" fmla="*/ 155 w 230"/>
                <a:gd name="T21" fmla="*/ 187 h 238"/>
                <a:gd name="T22" fmla="*/ 104 w 230"/>
                <a:gd name="T23" fmla="*/ 158 h 238"/>
                <a:gd name="T24" fmla="*/ 133 w 230"/>
                <a:gd name="T25" fmla="*/ 173 h 238"/>
                <a:gd name="T26" fmla="*/ 100 w 230"/>
                <a:gd name="T27" fmla="*/ 153 h 238"/>
                <a:gd name="T28" fmla="*/ 19 w 230"/>
                <a:gd name="T29" fmla="*/ 128 h 238"/>
                <a:gd name="T30" fmla="*/ 108 w 230"/>
                <a:gd name="T31" fmla="*/ 147 h 238"/>
                <a:gd name="T32" fmla="*/ 108 w 230"/>
                <a:gd name="T33" fmla="*/ 147 h 238"/>
                <a:gd name="T34" fmla="*/ 27 w 230"/>
                <a:gd name="T35" fmla="*/ 126 h 238"/>
                <a:gd name="T36" fmla="*/ 28 w 230"/>
                <a:gd name="T37" fmla="*/ 111 h 238"/>
                <a:gd name="T38" fmla="*/ 77 w 230"/>
                <a:gd name="T39" fmla="*/ 115 h 238"/>
                <a:gd name="T40" fmla="*/ 92 w 230"/>
                <a:gd name="T41" fmla="*/ 119 h 238"/>
                <a:gd name="T42" fmla="*/ 97 w 230"/>
                <a:gd name="T43" fmla="*/ 130 h 238"/>
                <a:gd name="T44" fmla="*/ 86 w 230"/>
                <a:gd name="T45" fmla="*/ 101 h 238"/>
                <a:gd name="T46" fmla="*/ 71 w 230"/>
                <a:gd name="T47" fmla="*/ 96 h 238"/>
                <a:gd name="T48" fmla="*/ 90 w 230"/>
                <a:gd name="T49" fmla="*/ 114 h 238"/>
                <a:gd name="T50" fmla="*/ 83 w 230"/>
                <a:gd name="T51" fmla="*/ 84 h 238"/>
                <a:gd name="T52" fmla="*/ 80 w 230"/>
                <a:gd name="T53" fmla="*/ 68 h 238"/>
                <a:gd name="T54" fmla="*/ 91 w 230"/>
                <a:gd name="T55" fmla="*/ 77 h 238"/>
                <a:gd name="T56" fmla="*/ 93 w 230"/>
                <a:gd name="T57" fmla="*/ 74 h 238"/>
                <a:gd name="T58" fmla="*/ 87 w 230"/>
                <a:gd name="T59" fmla="*/ 61 h 238"/>
                <a:gd name="T60" fmla="*/ 103 w 230"/>
                <a:gd name="T61" fmla="*/ 67 h 238"/>
                <a:gd name="T62" fmla="*/ 103 w 230"/>
                <a:gd name="T63" fmla="*/ 67 h 238"/>
                <a:gd name="T64" fmla="*/ 60 w 230"/>
                <a:gd name="T65" fmla="*/ 31 h 238"/>
                <a:gd name="T66" fmla="*/ 90 w 230"/>
                <a:gd name="T67" fmla="*/ 52 h 238"/>
                <a:gd name="T68" fmla="*/ 62 w 230"/>
                <a:gd name="T69" fmla="*/ 79 h 238"/>
                <a:gd name="T70" fmla="*/ 209 w 230"/>
                <a:gd name="T71" fmla="*/ 212 h 238"/>
                <a:gd name="T72" fmla="*/ 212 w 230"/>
                <a:gd name="T73" fmla="*/ 230 h 238"/>
                <a:gd name="T74" fmla="*/ 199 w 230"/>
                <a:gd name="T75" fmla="*/ 233 h 238"/>
                <a:gd name="T76" fmla="*/ 32 w 230"/>
                <a:gd name="T77" fmla="*/ 107 h 238"/>
                <a:gd name="T78" fmla="*/ 5 w 230"/>
                <a:gd name="T79" fmla="*/ 120 h 238"/>
                <a:gd name="T80" fmla="*/ 0 w 230"/>
                <a:gd name="T81" fmla="*/ 118 h 238"/>
                <a:gd name="T82" fmla="*/ 21 w 230"/>
                <a:gd name="T83" fmla="*/ 134 h 238"/>
                <a:gd name="T84" fmla="*/ 103 w 230"/>
                <a:gd name="T85" fmla="*/ 208 h 238"/>
                <a:gd name="T86" fmla="*/ 221 w 230"/>
                <a:gd name="T87" fmla="*/ 236 h 238"/>
                <a:gd name="T88" fmla="*/ 230 w 230"/>
                <a:gd name="T89" fmla="*/ 213 h 238"/>
                <a:gd name="T90" fmla="*/ 227 w 230"/>
                <a:gd name="T91" fmla="*/ 206 h 238"/>
                <a:gd name="T92" fmla="*/ 101 w 230"/>
                <a:gd name="T93" fmla="*/ 75 h 238"/>
                <a:gd name="T94" fmla="*/ 116 w 230"/>
                <a:gd name="T95" fmla="*/ 61 h 238"/>
                <a:gd name="T96" fmla="*/ 116 w 230"/>
                <a:gd name="T97" fmla="*/ 60 h 238"/>
                <a:gd name="T98" fmla="*/ 115 w 230"/>
                <a:gd name="T99" fmla="*/ 58 h 238"/>
                <a:gd name="T100" fmla="*/ 113 w 230"/>
                <a:gd name="T101" fmla="*/ 57 h 238"/>
                <a:gd name="T102" fmla="*/ 15 w 230"/>
                <a:gd name="T103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238">
                  <a:moveTo>
                    <a:pt x="211" y="233"/>
                  </a:move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1" y="233"/>
                    <a:pt x="211" y="233"/>
                  </a:cubicBezTo>
                  <a:moveTo>
                    <a:pt x="216" y="232"/>
                  </a:moveTo>
                  <a:cubicBezTo>
                    <a:pt x="216" y="231"/>
                    <a:pt x="217" y="229"/>
                    <a:pt x="217" y="227"/>
                  </a:cubicBezTo>
                  <a:cubicBezTo>
                    <a:pt x="219" y="229"/>
                    <a:pt x="221" y="230"/>
                    <a:pt x="223" y="231"/>
                  </a:cubicBezTo>
                  <a:cubicBezTo>
                    <a:pt x="222" y="231"/>
                    <a:pt x="221" y="232"/>
                    <a:pt x="220" y="232"/>
                  </a:cubicBezTo>
                  <a:cubicBezTo>
                    <a:pt x="219" y="232"/>
                    <a:pt x="218" y="232"/>
                    <a:pt x="216" y="232"/>
                  </a:cubicBezTo>
                  <a:moveTo>
                    <a:pt x="225" y="230"/>
                  </a:moveTo>
                  <a:cubicBezTo>
                    <a:pt x="222" y="228"/>
                    <a:pt x="220" y="227"/>
                    <a:pt x="217" y="225"/>
                  </a:cubicBezTo>
                  <a:cubicBezTo>
                    <a:pt x="217" y="223"/>
                    <a:pt x="217" y="222"/>
                    <a:pt x="217" y="221"/>
                  </a:cubicBezTo>
                  <a:cubicBezTo>
                    <a:pt x="217" y="220"/>
                    <a:pt x="217" y="220"/>
                    <a:pt x="217" y="220"/>
                  </a:cubicBezTo>
                  <a:cubicBezTo>
                    <a:pt x="220" y="221"/>
                    <a:pt x="223" y="222"/>
                    <a:pt x="225" y="224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7"/>
                    <a:pt x="225" y="228"/>
                    <a:pt x="225" y="230"/>
                  </a:cubicBezTo>
                  <a:moveTo>
                    <a:pt x="225" y="222"/>
                  </a:moveTo>
                  <a:cubicBezTo>
                    <a:pt x="223" y="220"/>
                    <a:pt x="220" y="218"/>
                    <a:pt x="217" y="217"/>
                  </a:cubicBezTo>
                  <a:cubicBezTo>
                    <a:pt x="217" y="216"/>
                    <a:pt x="217" y="214"/>
                    <a:pt x="217" y="212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7" y="212"/>
                    <a:pt x="218" y="212"/>
                    <a:pt x="218" y="212"/>
                  </a:cubicBezTo>
                  <a:cubicBezTo>
                    <a:pt x="220" y="213"/>
                    <a:pt x="223" y="215"/>
                    <a:pt x="225" y="216"/>
                  </a:cubicBezTo>
                  <a:cubicBezTo>
                    <a:pt x="225" y="216"/>
                    <a:pt x="225" y="216"/>
                    <a:pt x="225" y="216"/>
                  </a:cubicBezTo>
                  <a:cubicBezTo>
                    <a:pt x="225" y="218"/>
                    <a:pt x="225" y="220"/>
                    <a:pt x="225" y="222"/>
                  </a:cubicBezTo>
                  <a:moveTo>
                    <a:pt x="226" y="214"/>
                  </a:moveTo>
                  <a:cubicBezTo>
                    <a:pt x="224" y="213"/>
                    <a:pt x="223" y="212"/>
                    <a:pt x="222" y="211"/>
                  </a:cubicBezTo>
                  <a:cubicBezTo>
                    <a:pt x="223" y="211"/>
                    <a:pt x="224" y="211"/>
                    <a:pt x="226" y="211"/>
                  </a:cubicBezTo>
                  <a:cubicBezTo>
                    <a:pt x="226" y="211"/>
                    <a:pt x="226" y="212"/>
                    <a:pt x="226" y="213"/>
                  </a:cubicBezTo>
                  <a:cubicBezTo>
                    <a:pt x="226" y="214"/>
                    <a:pt x="226" y="214"/>
                    <a:pt x="226" y="214"/>
                  </a:cubicBezTo>
                  <a:moveTo>
                    <a:pt x="209" y="207"/>
                  </a:moveTo>
                  <a:cubicBezTo>
                    <a:pt x="194" y="207"/>
                    <a:pt x="175" y="204"/>
                    <a:pt x="155" y="194"/>
                  </a:cubicBezTo>
                  <a:cubicBezTo>
                    <a:pt x="167" y="197"/>
                    <a:pt x="181" y="200"/>
                    <a:pt x="192" y="202"/>
                  </a:cubicBezTo>
                  <a:cubicBezTo>
                    <a:pt x="200" y="204"/>
                    <a:pt x="207" y="206"/>
                    <a:pt x="214" y="207"/>
                  </a:cubicBezTo>
                  <a:cubicBezTo>
                    <a:pt x="213" y="207"/>
                    <a:pt x="213" y="207"/>
                    <a:pt x="213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0" y="207"/>
                    <a:pt x="209" y="207"/>
                  </a:cubicBezTo>
                  <a:cubicBezTo>
                    <a:pt x="209" y="207"/>
                    <a:pt x="209" y="207"/>
                    <a:pt x="209" y="207"/>
                  </a:cubicBezTo>
                  <a:moveTo>
                    <a:pt x="177" y="197"/>
                  </a:moveTo>
                  <a:cubicBezTo>
                    <a:pt x="166" y="195"/>
                    <a:pt x="154" y="192"/>
                    <a:pt x="146" y="190"/>
                  </a:cubicBezTo>
                  <a:cubicBezTo>
                    <a:pt x="140" y="187"/>
                    <a:pt x="135" y="184"/>
                    <a:pt x="130" y="180"/>
                  </a:cubicBezTo>
                  <a:cubicBezTo>
                    <a:pt x="128" y="179"/>
                    <a:pt x="126" y="178"/>
                    <a:pt x="124" y="176"/>
                  </a:cubicBezTo>
                  <a:cubicBezTo>
                    <a:pt x="134" y="180"/>
                    <a:pt x="145" y="183"/>
                    <a:pt x="154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62" y="191"/>
                    <a:pt x="170" y="194"/>
                    <a:pt x="177" y="197"/>
                  </a:cubicBezTo>
                  <a:moveTo>
                    <a:pt x="144" y="181"/>
                  </a:moveTo>
                  <a:cubicBezTo>
                    <a:pt x="135" y="178"/>
                    <a:pt x="126" y="175"/>
                    <a:pt x="119" y="172"/>
                  </a:cubicBezTo>
                  <a:cubicBezTo>
                    <a:pt x="114" y="167"/>
                    <a:pt x="109" y="163"/>
                    <a:pt x="104" y="158"/>
                  </a:cubicBezTo>
                  <a:cubicBezTo>
                    <a:pt x="113" y="162"/>
                    <a:pt x="122" y="167"/>
                    <a:pt x="131" y="172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3" y="173"/>
                    <a:pt x="133" y="173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37" y="176"/>
                    <a:pt x="140" y="178"/>
                    <a:pt x="144" y="181"/>
                  </a:cubicBezTo>
                  <a:moveTo>
                    <a:pt x="125" y="166"/>
                  </a:moveTo>
                  <a:cubicBezTo>
                    <a:pt x="117" y="162"/>
                    <a:pt x="108" y="157"/>
                    <a:pt x="100" y="153"/>
                  </a:cubicBezTo>
                  <a:cubicBezTo>
                    <a:pt x="97" y="149"/>
                    <a:pt x="94" y="144"/>
                    <a:pt x="91" y="140"/>
                  </a:cubicBezTo>
                  <a:cubicBezTo>
                    <a:pt x="98" y="143"/>
                    <a:pt x="105" y="148"/>
                    <a:pt x="111" y="152"/>
                  </a:cubicBezTo>
                  <a:cubicBezTo>
                    <a:pt x="116" y="157"/>
                    <a:pt x="120" y="162"/>
                    <a:pt x="125" y="166"/>
                  </a:cubicBezTo>
                  <a:moveTo>
                    <a:pt x="19" y="128"/>
                  </a:moveTo>
                  <a:cubicBezTo>
                    <a:pt x="15" y="127"/>
                    <a:pt x="11" y="125"/>
                    <a:pt x="7" y="124"/>
                  </a:cubicBezTo>
                  <a:cubicBezTo>
                    <a:pt x="10" y="122"/>
                    <a:pt x="12" y="121"/>
                    <a:pt x="14" y="119"/>
                  </a:cubicBezTo>
                  <a:cubicBezTo>
                    <a:pt x="16" y="122"/>
                    <a:pt x="17" y="125"/>
                    <a:pt x="19" y="128"/>
                  </a:cubicBezTo>
                  <a:moveTo>
                    <a:pt x="108" y="147"/>
                  </a:moveTo>
                  <a:cubicBezTo>
                    <a:pt x="101" y="143"/>
                    <a:pt x="95" y="139"/>
                    <a:pt x="88" y="136"/>
                  </a:cubicBezTo>
                  <a:cubicBezTo>
                    <a:pt x="85" y="131"/>
                    <a:pt x="82" y="125"/>
                    <a:pt x="79" y="119"/>
                  </a:cubicBezTo>
                  <a:cubicBezTo>
                    <a:pt x="86" y="124"/>
                    <a:pt x="93" y="129"/>
                    <a:pt x="100" y="134"/>
                  </a:cubicBezTo>
                  <a:cubicBezTo>
                    <a:pt x="102" y="139"/>
                    <a:pt x="105" y="143"/>
                    <a:pt x="108" y="147"/>
                  </a:cubicBezTo>
                  <a:moveTo>
                    <a:pt x="22" y="128"/>
                  </a:moveTo>
                  <a:cubicBezTo>
                    <a:pt x="20" y="125"/>
                    <a:pt x="18" y="122"/>
                    <a:pt x="16" y="118"/>
                  </a:cubicBezTo>
                  <a:cubicBezTo>
                    <a:pt x="18" y="117"/>
                    <a:pt x="20" y="116"/>
                    <a:pt x="21" y="115"/>
                  </a:cubicBezTo>
                  <a:cubicBezTo>
                    <a:pt x="23" y="118"/>
                    <a:pt x="25" y="122"/>
                    <a:pt x="27" y="126"/>
                  </a:cubicBezTo>
                  <a:cubicBezTo>
                    <a:pt x="25" y="127"/>
                    <a:pt x="24" y="127"/>
                    <a:pt x="22" y="128"/>
                  </a:cubicBezTo>
                  <a:moveTo>
                    <a:pt x="28" y="124"/>
                  </a:moveTo>
                  <a:cubicBezTo>
                    <a:pt x="27" y="121"/>
                    <a:pt x="25" y="117"/>
                    <a:pt x="23" y="114"/>
                  </a:cubicBezTo>
                  <a:cubicBezTo>
                    <a:pt x="25" y="113"/>
                    <a:pt x="26" y="112"/>
                    <a:pt x="28" y="111"/>
                  </a:cubicBezTo>
                  <a:cubicBezTo>
                    <a:pt x="29" y="115"/>
                    <a:pt x="30" y="118"/>
                    <a:pt x="31" y="122"/>
                  </a:cubicBezTo>
                  <a:cubicBezTo>
                    <a:pt x="30" y="123"/>
                    <a:pt x="29" y="123"/>
                    <a:pt x="28" y="124"/>
                  </a:cubicBezTo>
                  <a:moveTo>
                    <a:pt x="97" y="130"/>
                  </a:moveTo>
                  <a:cubicBezTo>
                    <a:pt x="91" y="125"/>
                    <a:pt x="84" y="120"/>
                    <a:pt x="77" y="115"/>
                  </a:cubicBezTo>
                  <a:cubicBezTo>
                    <a:pt x="75" y="110"/>
                    <a:pt x="74" y="105"/>
                    <a:pt x="72" y="100"/>
                  </a:cubicBezTo>
                  <a:cubicBezTo>
                    <a:pt x="75" y="103"/>
                    <a:pt x="78" y="106"/>
                    <a:pt x="81" y="108"/>
                  </a:cubicBezTo>
                  <a:cubicBezTo>
                    <a:pt x="84" y="111"/>
                    <a:pt x="87" y="114"/>
                    <a:pt x="90" y="117"/>
                  </a:cubicBezTo>
                  <a:cubicBezTo>
                    <a:pt x="90" y="118"/>
                    <a:pt x="91" y="118"/>
                    <a:pt x="92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1" y="119"/>
                    <a:pt x="92" y="120"/>
                    <a:pt x="92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4" y="124"/>
                    <a:pt x="96" y="127"/>
                    <a:pt x="97" y="130"/>
                  </a:cubicBezTo>
                  <a:moveTo>
                    <a:pt x="86" y="101"/>
                  </a:moveTo>
                  <a:cubicBezTo>
                    <a:pt x="81" y="96"/>
                    <a:pt x="76" y="91"/>
                    <a:pt x="71" y="85"/>
                  </a:cubicBezTo>
                  <a:cubicBezTo>
                    <a:pt x="75" y="86"/>
                    <a:pt x="79" y="88"/>
                    <a:pt x="83" y="89"/>
                  </a:cubicBezTo>
                  <a:cubicBezTo>
                    <a:pt x="84" y="93"/>
                    <a:pt x="85" y="97"/>
                    <a:pt x="86" y="101"/>
                  </a:cubicBezTo>
                  <a:moveTo>
                    <a:pt x="90" y="114"/>
                  </a:moveTo>
                  <a:cubicBezTo>
                    <a:pt x="88" y="112"/>
                    <a:pt x="85" y="109"/>
                    <a:pt x="82" y="107"/>
                  </a:cubicBezTo>
                  <a:cubicBezTo>
                    <a:pt x="79" y="103"/>
                    <a:pt x="75" y="100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3"/>
                    <a:pt x="69" y="89"/>
                    <a:pt x="68" y="85"/>
                  </a:cubicBezTo>
                  <a:cubicBezTo>
                    <a:pt x="73" y="92"/>
                    <a:pt x="79" y="98"/>
                    <a:pt x="86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8"/>
                    <a:pt x="89" y="111"/>
                    <a:pt x="90" y="114"/>
                  </a:cubicBezTo>
                  <a:moveTo>
                    <a:pt x="83" y="84"/>
                  </a:moveTo>
                  <a:cubicBezTo>
                    <a:pt x="78" y="83"/>
                    <a:pt x="73" y="81"/>
                    <a:pt x="68" y="79"/>
                  </a:cubicBezTo>
                  <a:cubicBezTo>
                    <a:pt x="69" y="78"/>
                    <a:pt x="71" y="76"/>
                    <a:pt x="73" y="74"/>
                  </a:cubicBezTo>
                  <a:cubicBezTo>
                    <a:pt x="76" y="77"/>
                    <a:pt x="80" y="81"/>
                    <a:pt x="83" y="84"/>
                  </a:cubicBezTo>
                  <a:moveTo>
                    <a:pt x="85" y="83"/>
                  </a:moveTo>
                  <a:cubicBezTo>
                    <a:pt x="82" y="80"/>
                    <a:pt x="78" y="76"/>
                    <a:pt x="75" y="72"/>
                  </a:cubicBezTo>
                  <a:cubicBezTo>
                    <a:pt x="76" y="72"/>
                    <a:pt x="77" y="71"/>
                    <a:pt x="78" y="70"/>
                  </a:cubicBezTo>
                  <a:cubicBezTo>
                    <a:pt x="78" y="69"/>
                    <a:pt x="79" y="69"/>
                    <a:pt x="80" y="68"/>
                  </a:cubicBezTo>
                  <a:cubicBezTo>
                    <a:pt x="82" y="72"/>
                    <a:pt x="86" y="76"/>
                    <a:pt x="90" y="79"/>
                  </a:cubicBezTo>
                  <a:cubicBezTo>
                    <a:pt x="89" y="80"/>
                    <a:pt x="88" y="81"/>
                    <a:pt x="87" y="82"/>
                  </a:cubicBezTo>
                  <a:cubicBezTo>
                    <a:pt x="86" y="83"/>
                    <a:pt x="86" y="83"/>
                    <a:pt x="85" y="83"/>
                  </a:cubicBezTo>
                  <a:moveTo>
                    <a:pt x="91" y="77"/>
                  </a:moveTo>
                  <a:cubicBezTo>
                    <a:pt x="87" y="74"/>
                    <a:pt x="84" y="71"/>
                    <a:pt x="81" y="67"/>
                  </a:cubicBezTo>
                  <a:cubicBezTo>
                    <a:pt x="83" y="65"/>
                    <a:pt x="84" y="64"/>
                    <a:pt x="86" y="63"/>
                  </a:cubicBezTo>
                  <a:cubicBezTo>
                    <a:pt x="88" y="66"/>
                    <a:pt x="91" y="70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5"/>
                    <a:pt x="94" y="75"/>
                  </a:cubicBezTo>
                  <a:cubicBezTo>
                    <a:pt x="93" y="76"/>
                    <a:pt x="92" y="77"/>
                    <a:pt x="91" y="77"/>
                  </a:cubicBezTo>
                  <a:moveTo>
                    <a:pt x="96" y="73"/>
                  </a:moveTo>
                  <a:cubicBezTo>
                    <a:pt x="93" y="69"/>
                    <a:pt x="90" y="65"/>
                    <a:pt x="87" y="61"/>
                  </a:cubicBezTo>
                  <a:cubicBezTo>
                    <a:pt x="89" y="60"/>
                    <a:pt x="91" y="58"/>
                    <a:pt x="93" y="56"/>
                  </a:cubicBezTo>
                  <a:cubicBezTo>
                    <a:pt x="96" y="60"/>
                    <a:pt x="98" y="64"/>
                    <a:pt x="101" y="68"/>
                  </a:cubicBezTo>
                  <a:cubicBezTo>
                    <a:pt x="100" y="70"/>
                    <a:pt x="98" y="72"/>
                    <a:pt x="96" y="73"/>
                  </a:cubicBezTo>
                  <a:moveTo>
                    <a:pt x="103" y="67"/>
                  </a:moveTo>
                  <a:cubicBezTo>
                    <a:pt x="100" y="63"/>
                    <a:pt x="97" y="59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9" y="56"/>
                    <a:pt x="105" y="59"/>
                    <a:pt x="110" y="61"/>
                  </a:cubicBezTo>
                  <a:cubicBezTo>
                    <a:pt x="108" y="63"/>
                    <a:pt x="105" y="65"/>
                    <a:pt x="103" y="67"/>
                  </a:cubicBezTo>
                  <a:moveTo>
                    <a:pt x="60" y="31"/>
                  </a:moveTo>
                  <a:cubicBezTo>
                    <a:pt x="49" y="25"/>
                    <a:pt x="39" y="18"/>
                    <a:pt x="30" y="12"/>
                  </a:cubicBezTo>
                  <a:cubicBezTo>
                    <a:pt x="34" y="13"/>
                    <a:pt x="37" y="14"/>
                    <a:pt x="41" y="15"/>
                  </a:cubicBezTo>
                  <a:cubicBezTo>
                    <a:pt x="47" y="21"/>
                    <a:pt x="53" y="26"/>
                    <a:pt x="60" y="31"/>
                  </a:cubicBezTo>
                  <a:moveTo>
                    <a:pt x="5" y="120"/>
                  </a:moveTo>
                  <a:cubicBezTo>
                    <a:pt x="5" y="119"/>
                    <a:pt x="5" y="119"/>
                    <a:pt x="5" y="118"/>
                  </a:cubicBezTo>
                  <a:cubicBezTo>
                    <a:pt x="5" y="82"/>
                    <a:pt x="13" y="39"/>
                    <a:pt x="15" y="7"/>
                  </a:cubicBezTo>
                  <a:cubicBezTo>
                    <a:pt x="34" y="20"/>
                    <a:pt x="62" y="40"/>
                    <a:pt x="90" y="52"/>
                  </a:cubicBezTo>
                  <a:cubicBezTo>
                    <a:pt x="83" y="59"/>
                    <a:pt x="77" y="64"/>
                    <a:pt x="72" y="69"/>
                  </a:cubicBezTo>
                  <a:cubicBezTo>
                    <a:pt x="69" y="71"/>
                    <a:pt x="67" y="74"/>
                    <a:pt x="65" y="75"/>
                  </a:cubicBezTo>
                  <a:cubicBezTo>
                    <a:pt x="64" y="76"/>
                    <a:pt x="64" y="77"/>
                    <a:pt x="63" y="78"/>
                  </a:cubicBezTo>
                  <a:cubicBezTo>
                    <a:pt x="63" y="78"/>
                    <a:pt x="63" y="79"/>
                    <a:pt x="62" y="79"/>
                  </a:cubicBezTo>
                  <a:cubicBezTo>
                    <a:pt x="62" y="79"/>
                    <a:pt x="62" y="80"/>
                    <a:pt x="62" y="81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73" y="131"/>
                    <a:pt x="99" y="164"/>
                    <a:pt x="128" y="184"/>
                  </a:cubicBezTo>
                  <a:cubicBezTo>
                    <a:pt x="156" y="204"/>
                    <a:pt x="188" y="212"/>
                    <a:pt x="209" y="212"/>
                  </a:cubicBezTo>
                  <a:cubicBezTo>
                    <a:pt x="210" y="212"/>
                    <a:pt x="211" y="212"/>
                    <a:pt x="212" y="212"/>
                  </a:cubicBezTo>
                  <a:cubicBezTo>
                    <a:pt x="212" y="212"/>
                    <a:pt x="212" y="212"/>
                    <a:pt x="212" y="212"/>
                  </a:cubicBezTo>
                  <a:cubicBezTo>
                    <a:pt x="212" y="214"/>
                    <a:pt x="213" y="217"/>
                    <a:pt x="213" y="221"/>
                  </a:cubicBezTo>
                  <a:cubicBezTo>
                    <a:pt x="213" y="224"/>
                    <a:pt x="212" y="227"/>
                    <a:pt x="212" y="230"/>
                  </a:cubicBezTo>
                  <a:cubicBezTo>
                    <a:pt x="212" y="231"/>
                    <a:pt x="211" y="232"/>
                    <a:pt x="211" y="232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08" y="233"/>
                    <a:pt x="204" y="233"/>
                    <a:pt x="200" y="233"/>
                  </a:cubicBezTo>
                  <a:cubicBezTo>
                    <a:pt x="200" y="233"/>
                    <a:pt x="200" y="233"/>
                    <a:pt x="199" y="233"/>
                  </a:cubicBezTo>
                  <a:cubicBezTo>
                    <a:pt x="174" y="233"/>
                    <a:pt x="138" y="225"/>
                    <a:pt x="105" y="204"/>
                  </a:cubicBezTo>
                  <a:cubicBezTo>
                    <a:pt x="76" y="187"/>
                    <a:pt x="50" y="160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4" y="117"/>
                    <a:pt x="33" y="112"/>
                    <a:pt x="32" y="107"/>
                  </a:cubicBezTo>
                  <a:cubicBezTo>
                    <a:pt x="31" y="106"/>
                    <a:pt x="31" y="106"/>
                    <a:pt x="30" y="106"/>
                  </a:cubicBezTo>
                  <a:cubicBezTo>
                    <a:pt x="30" y="105"/>
                    <a:pt x="30" y="105"/>
                    <a:pt x="29" y="105"/>
                  </a:cubicBezTo>
                  <a:cubicBezTo>
                    <a:pt x="29" y="105"/>
                    <a:pt x="29" y="105"/>
                    <a:pt x="28" y="106"/>
                  </a:cubicBezTo>
                  <a:cubicBezTo>
                    <a:pt x="19" y="111"/>
                    <a:pt x="13" y="115"/>
                    <a:pt x="5" y="12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9" y="34"/>
                    <a:pt x="0" y="80"/>
                    <a:pt x="0" y="118"/>
                  </a:cubicBezTo>
                  <a:cubicBezTo>
                    <a:pt x="0" y="120"/>
                    <a:pt x="0" y="121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6"/>
                    <a:pt x="1" y="126"/>
                  </a:cubicBezTo>
                  <a:cubicBezTo>
                    <a:pt x="8" y="129"/>
                    <a:pt x="14" y="131"/>
                    <a:pt x="21" y="134"/>
                  </a:cubicBezTo>
                  <a:cubicBezTo>
                    <a:pt x="21" y="134"/>
                    <a:pt x="22" y="134"/>
                    <a:pt x="22" y="134"/>
                  </a:cubicBezTo>
                  <a:cubicBezTo>
                    <a:pt x="22" y="134"/>
                    <a:pt x="23" y="134"/>
                    <a:pt x="23" y="133"/>
                  </a:cubicBezTo>
                  <a:cubicBezTo>
                    <a:pt x="27" y="131"/>
                    <a:pt x="30" y="129"/>
                    <a:pt x="33" y="126"/>
                  </a:cubicBezTo>
                  <a:cubicBezTo>
                    <a:pt x="47" y="164"/>
                    <a:pt x="74" y="190"/>
                    <a:pt x="103" y="208"/>
                  </a:cubicBezTo>
                  <a:cubicBezTo>
                    <a:pt x="136" y="229"/>
                    <a:pt x="173" y="238"/>
                    <a:pt x="200" y="238"/>
                  </a:cubicBezTo>
                  <a:cubicBezTo>
                    <a:pt x="204" y="238"/>
                    <a:pt x="208" y="238"/>
                    <a:pt x="212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6" y="237"/>
                    <a:pt x="219" y="236"/>
                    <a:pt x="221" y="236"/>
                  </a:cubicBezTo>
                  <a:cubicBezTo>
                    <a:pt x="223" y="236"/>
                    <a:pt x="225" y="235"/>
                    <a:pt x="227" y="235"/>
                  </a:cubicBezTo>
                  <a:cubicBezTo>
                    <a:pt x="228" y="234"/>
                    <a:pt x="229" y="234"/>
                    <a:pt x="229" y="233"/>
                  </a:cubicBezTo>
                  <a:cubicBezTo>
                    <a:pt x="229" y="231"/>
                    <a:pt x="229" y="228"/>
                    <a:pt x="230" y="225"/>
                  </a:cubicBezTo>
                  <a:cubicBezTo>
                    <a:pt x="230" y="221"/>
                    <a:pt x="230" y="217"/>
                    <a:pt x="230" y="213"/>
                  </a:cubicBezTo>
                  <a:cubicBezTo>
                    <a:pt x="230" y="211"/>
                    <a:pt x="230" y="209"/>
                    <a:pt x="230" y="208"/>
                  </a:cubicBezTo>
                  <a:cubicBezTo>
                    <a:pt x="230" y="207"/>
                    <a:pt x="229" y="206"/>
                    <a:pt x="228" y="206"/>
                  </a:cubicBezTo>
                  <a:cubicBezTo>
                    <a:pt x="228" y="206"/>
                    <a:pt x="228" y="206"/>
                    <a:pt x="227" y="206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03" y="200"/>
                    <a:pt x="173" y="194"/>
                    <a:pt x="147" y="177"/>
                  </a:cubicBezTo>
                  <a:cubicBezTo>
                    <a:pt x="121" y="161"/>
                    <a:pt x="98" y="134"/>
                    <a:pt x="87" y="88"/>
                  </a:cubicBezTo>
                  <a:cubicBezTo>
                    <a:pt x="87" y="88"/>
                    <a:pt x="88" y="87"/>
                    <a:pt x="88" y="87"/>
                  </a:cubicBezTo>
                  <a:cubicBezTo>
                    <a:pt x="90" y="85"/>
                    <a:pt x="95" y="80"/>
                    <a:pt x="101" y="75"/>
                  </a:cubicBezTo>
                  <a:cubicBezTo>
                    <a:pt x="106" y="70"/>
                    <a:pt x="112" y="65"/>
                    <a:pt x="115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4" y="58"/>
                    <a:pt x="114" y="58"/>
                    <a:pt x="113" y="57"/>
                  </a:cubicBezTo>
                  <a:cubicBezTo>
                    <a:pt x="87" y="45"/>
                    <a:pt x="62" y="29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4" y="8"/>
                    <a:pt x="25" y="5"/>
                    <a:pt x="17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1" name="Freeform 879"/>
            <p:cNvSpPr>
              <a:spLocks noEditPoints="1"/>
            </p:cNvSpPr>
            <p:nvPr/>
          </p:nvSpPr>
          <p:spPr bwMode="auto">
            <a:xfrm>
              <a:off x="4044" y="1022"/>
              <a:ext cx="236" cy="239"/>
            </a:xfrm>
            <a:custGeom>
              <a:avLst/>
              <a:gdLst>
                <a:gd name="T0" fmla="*/ 37 w 100"/>
                <a:gd name="T1" fmla="*/ 97 h 101"/>
                <a:gd name="T2" fmla="*/ 7 w 100"/>
                <a:gd name="T3" fmla="*/ 88 h 101"/>
                <a:gd name="T4" fmla="*/ 4 w 100"/>
                <a:gd name="T5" fmla="*/ 67 h 101"/>
                <a:gd name="T6" fmla="*/ 6 w 100"/>
                <a:gd name="T7" fmla="*/ 33 h 101"/>
                <a:gd name="T8" fmla="*/ 13 w 100"/>
                <a:gd name="T9" fmla="*/ 20 h 101"/>
                <a:gd name="T10" fmla="*/ 45 w 100"/>
                <a:gd name="T11" fmla="*/ 16 h 101"/>
                <a:gd name="T12" fmla="*/ 75 w 100"/>
                <a:gd name="T13" fmla="*/ 19 h 101"/>
                <a:gd name="T14" fmla="*/ 40 w 100"/>
                <a:gd name="T15" fmla="*/ 48 h 101"/>
                <a:gd name="T16" fmla="*/ 31 w 100"/>
                <a:gd name="T17" fmla="*/ 31 h 101"/>
                <a:gd name="T18" fmla="*/ 20 w 100"/>
                <a:gd name="T19" fmla="*/ 43 h 101"/>
                <a:gd name="T20" fmla="*/ 20 w 100"/>
                <a:gd name="T21" fmla="*/ 46 h 101"/>
                <a:gd name="T22" fmla="*/ 45 w 100"/>
                <a:gd name="T23" fmla="*/ 83 h 101"/>
                <a:gd name="T24" fmla="*/ 87 w 100"/>
                <a:gd name="T25" fmla="*/ 27 h 101"/>
                <a:gd name="T26" fmla="*/ 89 w 100"/>
                <a:gd name="T27" fmla="*/ 48 h 101"/>
                <a:gd name="T28" fmla="*/ 85 w 100"/>
                <a:gd name="T29" fmla="*/ 83 h 101"/>
                <a:gd name="T30" fmla="*/ 66 w 100"/>
                <a:gd name="T31" fmla="*/ 96 h 101"/>
                <a:gd name="T32" fmla="*/ 46 w 100"/>
                <a:gd name="T33" fmla="*/ 66 h 101"/>
                <a:gd name="T34" fmla="*/ 88 w 100"/>
                <a:gd name="T35" fmla="*/ 7 h 101"/>
                <a:gd name="T36" fmla="*/ 94 w 100"/>
                <a:gd name="T37" fmla="*/ 15 h 101"/>
                <a:gd name="T38" fmla="*/ 24 w 100"/>
                <a:gd name="T39" fmla="*/ 45 h 101"/>
                <a:gd name="T40" fmla="*/ 37 w 100"/>
                <a:gd name="T41" fmla="*/ 49 h 101"/>
                <a:gd name="T42" fmla="*/ 46 w 100"/>
                <a:gd name="T43" fmla="*/ 66 h 101"/>
                <a:gd name="T44" fmla="*/ 87 w 100"/>
                <a:gd name="T45" fmla="*/ 3 h 101"/>
                <a:gd name="T46" fmla="*/ 56 w 100"/>
                <a:gd name="T47" fmla="*/ 12 h 101"/>
                <a:gd name="T48" fmla="*/ 22 w 100"/>
                <a:gd name="T49" fmla="*/ 14 h 101"/>
                <a:gd name="T50" fmla="*/ 4 w 100"/>
                <a:gd name="T51" fmla="*/ 23 h 101"/>
                <a:gd name="T52" fmla="*/ 0 w 100"/>
                <a:gd name="T53" fmla="*/ 67 h 101"/>
                <a:gd name="T54" fmla="*/ 4 w 100"/>
                <a:gd name="T55" fmla="*/ 90 h 101"/>
                <a:gd name="T56" fmla="*/ 37 w 100"/>
                <a:gd name="T57" fmla="*/ 101 h 101"/>
                <a:gd name="T58" fmla="*/ 67 w 100"/>
                <a:gd name="T59" fmla="*/ 100 h 101"/>
                <a:gd name="T60" fmla="*/ 88 w 100"/>
                <a:gd name="T61" fmla="*/ 85 h 101"/>
                <a:gd name="T62" fmla="*/ 93 w 100"/>
                <a:gd name="T63" fmla="*/ 48 h 101"/>
                <a:gd name="T64" fmla="*/ 93 w 100"/>
                <a:gd name="T65" fmla="*/ 32 h 101"/>
                <a:gd name="T66" fmla="*/ 90 w 100"/>
                <a:gd name="T67" fmla="*/ 25 h 101"/>
                <a:gd name="T68" fmla="*/ 100 w 100"/>
                <a:gd name="T69" fmla="*/ 14 h 101"/>
                <a:gd name="T70" fmla="*/ 93 w 100"/>
                <a:gd name="T71" fmla="*/ 9 h 101"/>
                <a:gd name="T72" fmla="*/ 89 w 100"/>
                <a:gd name="T7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01">
                  <a:moveTo>
                    <a:pt x="50" y="97"/>
                  </a:moveTo>
                  <a:cubicBezTo>
                    <a:pt x="46" y="97"/>
                    <a:pt x="41" y="97"/>
                    <a:pt x="37" y="97"/>
                  </a:cubicBezTo>
                  <a:cubicBezTo>
                    <a:pt x="32" y="97"/>
                    <a:pt x="25" y="97"/>
                    <a:pt x="20" y="95"/>
                  </a:cubicBezTo>
                  <a:cubicBezTo>
                    <a:pt x="15" y="94"/>
                    <a:pt x="10" y="92"/>
                    <a:pt x="7" y="88"/>
                  </a:cubicBezTo>
                  <a:cubicBezTo>
                    <a:pt x="4" y="84"/>
                    <a:pt x="3" y="79"/>
                    <a:pt x="3" y="73"/>
                  </a:cubicBezTo>
                  <a:cubicBezTo>
                    <a:pt x="3" y="71"/>
                    <a:pt x="4" y="69"/>
                    <a:pt x="4" y="67"/>
                  </a:cubicBezTo>
                  <a:cubicBezTo>
                    <a:pt x="4" y="62"/>
                    <a:pt x="4" y="53"/>
                    <a:pt x="5" y="45"/>
                  </a:cubicBezTo>
                  <a:cubicBezTo>
                    <a:pt x="5" y="40"/>
                    <a:pt x="5" y="36"/>
                    <a:pt x="6" y="33"/>
                  </a:cubicBezTo>
                  <a:cubicBezTo>
                    <a:pt x="6" y="29"/>
                    <a:pt x="7" y="27"/>
                    <a:pt x="8" y="25"/>
                  </a:cubicBezTo>
                  <a:cubicBezTo>
                    <a:pt x="9" y="23"/>
                    <a:pt x="10" y="22"/>
                    <a:pt x="13" y="20"/>
                  </a:cubicBezTo>
                  <a:cubicBezTo>
                    <a:pt x="17" y="19"/>
                    <a:pt x="22" y="17"/>
                    <a:pt x="28" y="17"/>
                  </a:cubicBezTo>
                  <a:cubicBezTo>
                    <a:pt x="33" y="16"/>
                    <a:pt x="39" y="16"/>
                    <a:pt x="45" y="16"/>
                  </a:cubicBezTo>
                  <a:cubicBezTo>
                    <a:pt x="50" y="16"/>
                    <a:pt x="54" y="16"/>
                    <a:pt x="56" y="16"/>
                  </a:cubicBezTo>
                  <a:cubicBezTo>
                    <a:pt x="66" y="16"/>
                    <a:pt x="70" y="17"/>
                    <a:pt x="75" y="19"/>
                  </a:cubicBezTo>
                  <a:cubicBezTo>
                    <a:pt x="66" y="30"/>
                    <a:pt x="57" y="43"/>
                    <a:pt x="46" y="60"/>
                  </a:cubicBezTo>
                  <a:cubicBezTo>
                    <a:pt x="44" y="56"/>
                    <a:pt x="42" y="52"/>
                    <a:pt x="40" y="48"/>
                  </a:cubicBezTo>
                  <a:cubicBezTo>
                    <a:pt x="37" y="42"/>
                    <a:pt x="35" y="36"/>
                    <a:pt x="33" y="33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7"/>
                    <a:pt x="24" y="40"/>
                    <a:pt x="20" y="43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52"/>
                    <a:pt x="39" y="69"/>
                    <a:pt x="44" y="80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9" y="62"/>
                    <a:pt x="73" y="44"/>
                    <a:pt x="87" y="27"/>
                  </a:cubicBezTo>
                  <a:cubicBezTo>
                    <a:pt x="88" y="28"/>
                    <a:pt x="89" y="29"/>
                    <a:pt x="89" y="32"/>
                  </a:cubicBezTo>
                  <a:cubicBezTo>
                    <a:pt x="89" y="38"/>
                    <a:pt x="89" y="43"/>
                    <a:pt x="89" y="48"/>
                  </a:cubicBezTo>
                  <a:cubicBezTo>
                    <a:pt x="89" y="56"/>
                    <a:pt x="89" y="64"/>
                    <a:pt x="88" y="74"/>
                  </a:cubicBezTo>
                  <a:cubicBezTo>
                    <a:pt x="87" y="78"/>
                    <a:pt x="86" y="81"/>
                    <a:pt x="85" y="83"/>
                  </a:cubicBezTo>
                  <a:cubicBezTo>
                    <a:pt x="84" y="85"/>
                    <a:pt x="82" y="88"/>
                    <a:pt x="79" y="90"/>
                  </a:cubicBezTo>
                  <a:cubicBezTo>
                    <a:pt x="76" y="93"/>
                    <a:pt x="71" y="95"/>
                    <a:pt x="66" y="96"/>
                  </a:cubicBezTo>
                  <a:cubicBezTo>
                    <a:pt x="61" y="97"/>
                    <a:pt x="56" y="97"/>
                    <a:pt x="50" y="97"/>
                  </a:cubicBezTo>
                  <a:moveTo>
                    <a:pt x="46" y="66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64" y="40"/>
                    <a:pt x="74" y="24"/>
                    <a:pt x="88" y="7"/>
                  </a:cubicBezTo>
                  <a:cubicBezTo>
                    <a:pt x="89" y="9"/>
                    <a:pt x="89" y="10"/>
                    <a:pt x="90" y="11"/>
                  </a:cubicBezTo>
                  <a:cubicBezTo>
                    <a:pt x="91" y="12"/>
                    <a:pt x="93" y="13"/>
                    <a:pt x="94" y="15"/>
                  </a:cubicBezTo>
                  <a:cubicBezTo>
                    <a:pt x="76" y="34"/>
                    <a:pt x="60" y="54"/>
                    <a:pt x="46" y="76"/>
                  </a:cubicBezTo>
                  <a:cubicBezTo>
                    <a:pt x="40" y="65"/>
                    <a:pt x="29" y="51"/>
                    <a:pt x="24" y="45"/>
                  </a:cubicBezTo>
                  <a:cubicBezTo>
                    <a:pt x="26" y="42"/>
                    <a:pt x="29" y="40"/>
                    <a:pt x="31" y="37"/>
                  </a:cubicBezTo>
                  <a:cubicBezTo>
                    <a:pt x="33" y="40"/>
                    <a:pt x="35" y="45"/>
                    <a:pt x="37" y="49"/>
                  </a:cubicBezTo>
                  <a:cubicBezTo>
                    <a:pt x="40" y="55"/>
                    <a:pt x="42" y="60"/>
                    <a:pt x="45" y="64"/>
                  </a:cubicBezTo>
                  <a:cubicBezTo>
                    <a:pt x="46" y="66"/>
                    <a:pt x="46" y="66"/>
                    <a:pt x="46" y="66"/>
                  </a:cubicBezTo>
                  <a:moveTo>
                    <a:pt x="89" y="0"/>
                  </a:moveTo>
                  <a:cubicBezTo>
                    <a:pt x="87" y="3"/>
                    <a:pt x="87" y="3"/>
                    <a:pt x="87" y="3"/>
                  </a:cubicBezTo>
                  <a:cubicBezTo>
                    <a:pt x="83" y="7"/>
                    <a:pt x="80" y="11"/>
                    <a:pt x="77" y="16"/>
                  </a:cubicBezTo>
                  <a:cubicBezTo>
                    <a:pt x="72" y="14"/>
                    <a:pt x="67" y="13"/>
                    <a:pt x="56" y="12"/>
                  </a:cubicBezTo>
                  <a:cubicBezTo>
                    <a:pt x="54" y="12"/>
                    <a:pt x="50" y="12"/>
                    <a:pt x="45" y="12"/>
                  </a:cubicBezTo>
                  <a:cubicBezTo>
                    <a:pt x="38" y="12"/>
                    <a:pt x="29" y="12"/>
                    <a:pt x="22" y="14"/>
                  </a:cubicBezTo>
                  <a:cubicBezTo>
                    <a:pt x="18" y="15"/>
                    <a:pt x="14" y="16"/>
                    <a:pt x="11" y="17"/>
                  </a:cubicBezTo>
                  <a:cubicBezTo>
                    <a:pt x="8" y="19"/>
                    <a:pt x="6" y="21"/>
                    <a:pt x="4" y="23"/>
                  </a:cubicBezTo>
                  <a:cubicBezTo>
                    <a:pt x="3" y="26"/>
                    <a:pt x="3" y="29"/>
                    <a:pt x="2" y="32"/>
                  </a:cubicBezTo>
                  <a:cubicBezTo>
                    <a:pt x="1" y="43"/>
                    <a:pt x="1" y="60"/>
                    <a:pt x="0" y="67"/>
                  </a:cubicBezTo>
                  <a:cubicBezTo>
                    <a:pt x="0" y="69"/>
                    <a:pt x="0" y="71"/>
                    <a:pt x="0" y="73"/>
                  </a:cubicBezTo>
                  <a:cubicBezTo>
                    <a:pt x="0" y="79"/>
                    <a:pt x="1" y="85"/>
                    <a:pt x="4" y="90"/>
                  </a:cubicBezTo>
                  <a:cubicBezTo>
                    <a:pt x="8" y="95"/>
                    <a:pt x="13" y="97"/>
                    <a:pt x="19" y="99"/>
                  </a:cubicBezTo>
                  <a:cubicBezTo>
                    <a:pt x="25" y="100"/>
                    <a:pt x="31" y="101"/>
                    <a:pt x="37" y="101"/>
                  </a:cubicBezTo>
                  <a:cubicBezTo>
                    <a:pt x="41" y="101"/>
                    <a:pt x="46" y="101"/>
                    <a:pt x="50" y="101"/>
                  </a:cubicBezTo>
                  <a:cubicBezTo>
                    <a:pt x="56" y="101"/>
                    <a:pt x="62" y="101"/>
                    <a:pt x="67" y="100"/>
                  </a:cubicBezTo>
                  <a:cubicBezTo>
                    <a:pt x="72" y="99"/>
                    <a:pt x="77" y="97"/>
                    <a:pt x="81" y="93"/>
                  </a:cubicBezTo>
                  <a:cubicBezTo>
                    <a:pt x="85" y="90"/>
                    <a:pt x="87" y="88"/>
                    <a:pt x="88" y="85"/>
                  </a:cubicBezTo>
                  <a:cubicBezTo>
                    <a:pt x="90" y="82"/>
                    <a:pt x="90" y="79"/>
                    <a:pt x="91" y="75"/>
                  </a:cubicBezTo>
                  <a:cubicBezTo>
                    <a:pt x="93" y="65"/>
                    <a:pt x="93" y="56"/>
                    <a:pt x="93" y="48"/>
                  </a:cubicBezTo>
                  <a:cubicBezTo>
                    <a:pt x="93" y="43"/>
                    <a:pt x="93" y="38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2" y="28"/>
                    <a:pt x="91" y="26"/>
                    <a:pt x="90" y="25"/>
                  </a:cubicBezTo>
                  <a:cubicBezTo>
                    <a:pt x="93" y="22"/>
                    <a:pt x="95" y="19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6" y="11"/>
                    <a:pt x="94" y="10"/>
                    <a:pt x="93" y="9"/>
                  </a:cubicBezTo>
                  <a:cubicBezTo>
                    <a:pt x="92" y="7"/>
                    <a:pt x="91" y="6"/>
                    <a:pt x="90" y="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2" name="Freeform 880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3" name="Freeform 881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4" name="Freeform 882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5" name="Freeform 883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6" name="Freeform 884"/>
            <p:cNvSpPr>
              <a:spLocks noEditPoints="1"/>
            </p:cNvSpPr>
            <p:nvPr/>
          </p:nvSpPr>
          <p:spPr bwMode="auto">
            <a:xfrm>
              <a:off x="2803" y="724"/>
              <a:ext cx="277" cy="433"/>
            </a:xfrm>
            <a:custGeom>
              <a:avLst/>
              <a:gdLst>
                <a:gd name="T0" fmla="*/ 78 w 117"/>
                <a:gd name="T1" fmla="*/ 178 h 183"/>
                <a:gd name="T2" fmla="*/ 91 w 117"/>
                <a:gd name="T3" fmla="*/ 179 h 183"/>
                <a:gd name="T4" fmla="*/ 86 w 117"/>
                <a:gd name="T5" fmla="*/ 178 h 183"/>
                <a:gd name="T6" fmla="*/ 94 w 117"/>
                <a:gd name="T7" fmla="*/ 179 h 183"/>
                <a:gd name="T8" fmla="*/ 64 w 117"/>
                <a:gd name="T9" fmla="*/ 174 h 183"/>
                <a:gd name="T10" fmla="*/ 100 w 117"/>
                <a:gd name="T11" fmla="*/ 178 h 183"/>
                <a:gd name="T12" fmla="*/ 106 w 117"/>
                <a:gd name="T13" fmla="*/ 175 h 183"/>
                <a:gd name="T14" fmla="*/ 57 w 117"/>
                <a:gd name="T15" fmla="*/ 172 h 183"/>
                <a:gd name="T16" fmla="*/ 11 w 117"/>
                <a:gd name="T17" fmla="*/ 167 h 183"/>
                <a:gd name="T18" fmla="*/ 47 w 117"/>
                <a:gd name="T19" fmla="*/ 169 h 183"/>
                <a:gd name="T20" fmla="*/ 18 w 117"/>
                <a:gd name="T21" fmla="*/ 164 h 183"/>
                <a:gd name="T22" fmla="*/ 41 w 117"/>
                <a:gd name="T23" fmla="*/ 157 h 183"/>
                <a:gd name="T24" fmla="*/ 32 w 117"/>
                <a:gd name="T25" fmla="*/ 157 h 183"/>
                <a:gd name="T26" fmla="*/ 35 w 117"/>
                <a:gd name="T27" fmla="*/ 157 h 183"/>
                <a:gd name="T28" fmla="*/ 12 w 117"/>
                <a:gd name="T29" fmla="*/ 151 h 183"/>
                <a:gd name="T30" fmla="*/ 5 w 117"/>
                <a:gd name="T31" fmla="*/ 154 h 183"/>
                <a:gd name="T32" fmla="*/ 6 w 117"/>
                <a:gd name="T33" fmla="*/ 142 h 183"/>
                <a:gd name="T34" fmla="*/ 86 w 117"/>
                <a:gd name="T35" fmla="*/ 103 h 183"/>
                <a:gd name="T36" fmla="*/ 73 w 117"/>
                <a:gd name="T37" fmla="*/ 112 h 183"/>
                <a:gd name="T38" fmla="*/ 66 w 117"/>
                <a:gd name="T39" fmla="*/ 102 h 183"/>
                <a:gd name="T40" fmla="*/ 12 w 117"/>
                <a:gd name="T41" fmla="*/ 103 h 183"/>
                <a:gd name="T42" fmla="*/ 10 w 117"/>
                <a:gd name="T43" fmla="*/ 111 h 183"/>
                <a:gd name="T44" fmla="*/ 19 w 117"/>
                <a:gd name="T45" fmla="*/ 102 h 183"/>
                <a:gd name="T46" fmla="*/ 30 w 117"/>
                <a:gd name="T47" fmla="*/ 101 h 183"/>
                <a:gd name="T48" fmla="*/ 102 w 117"/>
                <a:gd name="T49" fmla="*/ 56 h 183"/>
                <a:gd name="T50" fmla="*/ 84 w 117"/>
                <a:gd name="T51" fmla="*/ 53 h 183"/>
                <a:gd name="T52" fmla="*/ 80 w 117"/>
                <a:gd name="T53" fmla="*/ 63 h 183"/>
                <a:gd name="T54" fmla="*/ 89 w 117"/>
                <a:gd name="T55" fmla="*/ 60 h 183"/>
                <a:gd name="T56" fmla="*/ 76 w 117"/>
                <a:gd name="T57" fmla="*/ 52 h 183"/>
                <a:gd name="T58" fmla="*/ 103 w 117"/>
                <a:gd name="T59" fmla="*/ 52 h 183"/>
                <a:gd name="T60" fmla="*/ 97 w 117"/>
                <a:gd name="T61" fmla="*/ 49 h 183"/>
                <a:gd name="T62" fmla="*/ 72 w 117"/>
                <a:gd name="T63" fmla="*/ 48 h 183"/>
                <a:gd name="T64" fmla="*/ 53 w 117"/>
                <a:gd name="T65" fmla="*/ 46 h 183"/>
                <a:gd name="T66" fmla="*/ 73 w 117"/>
                <a:gd name="T67" fmla="*/ 37 h 183"/>
                <a:gd name="T68" fmla="*/ 54 w 117"/>
                <a:gd name="T69" fmla="*/ 50 h 183"/>
                <a:gd name="T70" fmla="*/ 66 w 117"/>
                <a:gd name="T71" fmla="*/ 36 h 183"/>
                <a:gd name="T72" fmla="*/ 65 w 117"/>
                <a:gd name="T73" fmla="*/ 46 h 183"/>
                <a:gd name="T74" fmla="*/ 30 w 117"/>
                <a:gd name="T75" fmla="*/ 79 h 183"/>
                <a:gd name="T76" fmla="*/ 62 w 117"/>
                <a:gd name="T77" fmla="*/ 4 h 183"/>
                <a:gd name="T78" fmla="*/ 75 w 117"/>
                <a:gd name="T79" fmla="*/ 33 h 183"/>
                <a:gd name="T80" fmla="*/ 49 w 117"/>
                <a:gd name="T81" fmla="*/ 54 h 183"/>
                <a:gd name="T82" fmla="*/ 57 w 117"/>
                <a:gd name="T83" fmla="*/ 81 h 183"/>
                <a:gd name="T84" fmla="*/ 58 w 117"/>
                <a:gd name="T85" fmla="*/ 98 h 183"/>
                <a:gd name="T86" fmla="*/ 54 w 117"/>
                <a:gd name="T87" fmla="*/ 114 h 183"/>
                <a:gd name="T88" fmla="*/ 83 w 117"/>
                <a:gd name="T89" fmla="*/ 142 h 183"/>
                <a:gd name="T90" fmla="*/ 34 w 117"/>
                <a:gd name="T91" fmla="*/ 153 h 183"/>
                <a:gd name="T92" fmla="*/ 25 w 117"/>
                <a:gd name="T93" fmla="*/ 120 h 183"/>
                <a:gd name="T94" fmla="*/ 33 w 117"/>
                <a:gd name="T95" fmla="*/ 98 h 183"/>
                <a:gd name="T96" fmla="*/ 32 w 117"/>
                <a:gd name="T97" fmla="*/ 97 h 183"/>
                <a:gd name="T98" fmla="*/ 22 w 117"/>
                <a:gd name="T99" fmla="*/ 32 h 183"/>
                <a:gd name="T100" fmla="*/ 7 w 117"/>
                <a:gd name="T101" fmla="*/ 115 h 183"/>
                <a:gd name="T102" fmla="*/ 10 w 117"/>
                <a:gd name="T103" fmla="*/ 117 h 183"/>
                <a:gd name="T104" fmla="*/ 4 w 117"/>
                <a:gd name="T105" fmla="*/ 132 h 183"/>
                <a:gd name="T106" fmla="*/ 8 w 117"/>
                <a:gd name="T107" fmla="*/ 170 h 183"/>
                <a:gd name="T108" fmla="*/ 36 w 117"/>
                <a:gd name="T109" fmla="*/ 173 h 183"/>
                <a:gd name="T110" fmla="*/ 111 w 117"/>
                <a:gd name="T111" fmla="*/ 180 h 183"/>
                <a:gd name="T112" fmla="*/ 111 w 117"/>
                <a:gd name="T113" fmla="*/ 136 h 183"/>
                <a:gd name="T114" fmla="*/ 50 w 117"/>
                <a:gd name="T115" fmla="*/ 130 h 183"/>
                <a:gd name="T116" fmla="*/ 87 w 117"/>
                <a:gd name="T117" fmla="*/ 116 h 183"/>
                <a:gd name="T118" fmla="*/ 90 w 117"/>
                <a:gd name="T119" fmla="*/ 95 h 183"/>
                <a:gd name="T120" fmla="*/ 55 w 117"/>
                <a:gd name="T121" fmla="*/ 64 h 183"/>
                <a:gd name="T122" fmla="*/ 73 w 117"/>
                <a:gd name="T123" fmla="*/ 60 h 183"/>
                <a:gd name="T124" fmla="*/ 104 w 117"/>
                <a:gd name="T125" fmla="*/ 5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83">
                  <a:moveTo>
                    <a:pt x="78" y="178"/>
                  </a:moveTo>
                  <a:cubicBezTo>
                    <a:pt x="77" y="178"/>
                    <a:pt x="75" y="177"/>
                    <a:pt x="74" y="177"/>
                  </a:cubicBezTo>
                  <a:cubicBezTo>
                    <a:pt x="75" y="173"/>
                    <a:pt x="77" y="170"/>
                    <a:pt x="79" y="166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81" y="165"/>
                    <a:pt x="82" y="166"/>
                    <a:pt x="84" y="166"/>
                  </a:cubicBezTo>
                  <a:cubicBezTo>
                    <a:pt x="82" y="170"/>
                    <a:pt x="80" y="174"/>
                    <a:pt x="78" y="178"/>
                  </a:cubicBezTo>
                  <a:moveTo>
                    <a:pt x="86" y="178"/>
                  </a:moveTo>
                  <a:cubicBezTo>
                    <a:pt x="87" y="178"/>
                    <a:pt x="87" y="178"/>
                    <a:pt x="87" y="178"/>
                  </a:cubicBezTo>
                  <a:cubicBezTo>
                    <a:pt x="89" y="174"/>
                    <a:pt x="92" y="170"/>
                    <a:pt x="94" y="166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96" y="165"/>
                    <a:pt x="97" y="165"/>
                    <a:pt x="98" y="165"/>
                  </a:cubicBezTo>
                  <a:cubicBezTo>
                    <a:pt x="96" y="169"/>
                    <a:pt x="94" y="174"/>
                    <a:pt x="91" y="179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7" y="179"/>
                    <a:pt x="84" y="179"/>
                    <a:pt x="80" y="178"/>
                  </a:cubicBezTo>
                  <a:cubicBezTo>
                    <a:pt x="82" y="174"/>
                    <a:pt x="84" y="170"/>
                    <a:pt x="86" y="166"/>
                  </a:cubicBezTo>
                  <a:cubicBezTo>
                    <a:pt x="86" y="166"/>
                    <a:pt x="87" y="166"/>
                    <a:pt x="87" y="166"/>
                  </a:cubicBezTo>
                  <a:cubicBezTo>
                    <a:pt x="89" y="166"/>
                    <a:pt x="90" y="166"/>
                    <a:pt x="92" y="166"/>
                  </a:cubicBezTo>
                  <a:cubicBezTo>
                    <a:pt x="90" y="169"/>
                    <a:pt x="88" y="173"/>
                    <a:pt x="86" y="177"/>
                  </a:cubicBezTo>
                  <a:cubicBezTo>
                    <a:pt x="85" y="178"/>
                    <a:pt x="86" y="178"/>
                    <a:pt x="86" y="178"/>
                  </a:cubicBezTo>
                  <a:cubicBezTo>
                    <a:pt x="86" y="178"/>
                    <a:pt x="86" y="178"/>
                    <a:pt x="86" y="178"/>
                  </a:cubicBezTo>
                  <a:moveTo>
                    <a:pt x="72" y="176"/>
                  </a:moveTo>
                  <a:cubicBezTo>
                    <a:pt x="70" y="176"/>
                    <a:pt x="68" y="175"/>
                    <a:pt x="65" y="175"/>
                  </a:cubicBezTo>
                  <a:cubicBezTo>
                    <a:pt x="68" y="171"/>
                    <a:pt x="70" y="168"/>
                    <a:pt x="73" y="164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4" y="164"/>
                    <a:pt x="76" y="165"/>
                    <a:pt x="77" y="165"/>
                  </a:cubicBezTo>
                  <a:cubicBezTo>
                    <a:pt x="75" y="169"/>
                    <a:pt x="74" y="173"/>
                    <a:pt x="72" y="176"/>
                  </a:cubicBezTo>
                  <a:moveTo>
                    <a:pt x="94" y="179"/>
                  </a:moveTo>
                  <a:cubicBezTo>
                    <a:pt x="96" y="174"/>
                    <a:pt x="98" y="169"/>
                    <a:pt x="101" y="164"/>
                  </a:cubicBezTo>
                  <a:cubicBezTo>
                    <a:pt x="102" y="164"/>
                    <a:pt x="104" y="164"/>
                    <a:pt x="105" y="163"/>
                  </a:cubicBezTo>
                  <a:cubicBezTo>
                    <a:pt x="103" y="168"/>
                    <a:pt x="101" y="172"/>
                    <a:pt x="99" y="177"/>
                  </a:cubicBezTo>
                  <a:cubicBezTo>
                    <a:pt x="98" y="178"/>
                    <a:pt x="99" y="178"/>
                    <a:pt x="99" y="178"/>
                  </a:cubicBezTo>
                  <a:cubicBezTo>
                    <a:pt x="100" y="178"/>
                    <a:pt x="100" y="178"/>
                    <a:pt x="100" y="178"/>
                  </a:cubicBezTo>
                  <a:cubicBezTo>
                    <a:pt x="98" y="179"/>
                    <a:pt x="96" y="179"/>
                    <a:pt x="94" y="179"/>
                  </a:cubicBezTo>
                  <a:moveTo>
                    <a:pt x="64" y="174"/>
                  </a:moveTo>
                  <a:cubicBezTo>
                    <a:pt x="62" y="173"/>
                    <a:pt x="61" y="173"/>
                    <a:pt x="59" y="172"/>
                  </a:cubicBezTo>
                  <a:cubicBezTo>
                    <a:pt x="61" y="169"/>
                    <a:pt x="63" y="165"/>
                    <a:pt x="65" y="162"/>
                  </a:cubicBezTo>
                  <a:cubicBezTo>
                    <a:pt x="66" y="162"/>
                    <a:pt x="66" y="163"/>
                    <a:pt x="67" y="163"/>
                  </a:cubicBezTo>
                  <a:cubicBezTo>
                    <a:pt x="68" y="163"/>
                    <a:pt x="69" y="163"/>
                    <a:pt x="71" y="164"/>
                  </a:cubicBezTo>
                  <a:cubicBezTo>
                    <a:pt x="68" y="167"/>
                    <a:pt x="66" y="170"/>
                    <a:pt x="64" y="174"/>
                  </a:cubicBezTo>
                  <a:moveTo>
                    <a:pt x="100" y="178"/>
                  </a:moveTo>
                  <a:cubicBezTo>
                    <a:pt x="100" y="178"/>
                    <a:pt x="100" y="178"/>
                    <a:pt x="100" y="178"/>
                  </a:cubicBezTo>
                  <a:cubicBezTo>
                    <a:pt x="103" y="173"/>
                    <a:pt x="105" y="167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10" y="162"/>
                    <a:pt x="111" y="161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0" y="166"/>
                    <a:pt x="108" y="171"/>
                    <a:pt x="106" y="175"/>
                  </a:cubicBezTo>
                  <a:cubicBezTo>
                    <a:pt x="105" y="176"/>
                    <a:pt x="106" y="176"/>
                    <a:pt x="106" y="177"/>
                  </a:cubicBezTo>
                  <a:cubicBezTo>
                    <a:pt x="106" y="177"/>
                    <a:pt x="106" y="177"/>
                    <a:pt x="107" y="177"/>
                  </a:cubicBezTo>
                  <a:cubicBezTo>
                    <a:pt x="107" y="177"/>
                    <a:pt x="107" y="176"/>
                    <a:pt x="107" y="176"/>
                  </a:cubicBezTo>
                  <a:cubicBezTo>
                    <a:pt x="109" y="174"/>
                    <a:pt x="110" y="171"/>
                    <a:pt x="111" y="169"/>
                  </a:cubicBezTo>
                  <a:cubicBezTo>
                    <a:pt x="110" y="171"/>
                    <a:pt x="110" y="173"/>
                    <a:pt x="109" y="176"/>
                  </a:cubicBezTo>
                  <a:cubicBezTo>
                    <a:pt x="106" y="177"/>
                    <a:pt x="103" y="178"/>
                    <a:pt x="100" y="178"/>
                  </a:cubicBezTo>
                  <a:moveTo>
                    <a:pt x="57" y="172"/>
                  </a:moveTo>
                  <a:cubicBezTo>
                    <a:pt x="55" y="171"/>
                    <a:pt x="52" y="170"/>
                    <a:pt x="50" y="170"/>
                  </a:cubicBezTo>
                  <a:cubicBezTo>
                    <a:pt x="51" y="166"/>
                    <a:pt x="53" y="163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8" y="160"/>
                    <a:pt x="60" y="161"/>
                    <a:pt x="63" y="162"/>
                  </a:cubicBezTo>
                  <a:cubicBezTo>
                    <a:pt x="61" y="165"/>
                    <a:pt x="59" y="168"/>
                    <a:pt x="57" y="172"/>
                  </a:cubicBezTo>
                  <a:moveTo>
                    <a:pt x="13" y="172"/>
                  </a:moveTo>
                  <a:cubicBezTo>
                    <a:pt x="13" y="170"/>
                    <a:pt x="12" y="169"/>
                    <a:pt x="11" y="167"/>
                  </a:cubicBezTo>
                  <a:cubicBezTo>
                    <a:pt x="11" y="167"/>
                    <a:pt x="10" y="167"/>
                    <a:pt x="10" y="166"/>
                  </a:cubicBezTo>
                  <a:cubicBezTo>
                    <a:pt x="11" y="163"/>
                    <a:pt x="13" y="161"/>
                    <a:pt x="14" y="160"/>
                  </a:cubicBezTo>
                  <a:cubicBezTo>
                    <a:pt x="15" y="159"/>
                    <a:pt x="15" y="159"/>
                    <a:pt x="15" y="159"/>
                  </a:cubicBezTo>
                  <a:cubicBezTo>
                    <a:pt x="14" y="164"/>
                    <a:pt x="14" y="167"/>
                    <a:pt x="13" y="172"/>
                  </a:cubicBezTo>
                  <a:moveTo>
                    <a:pt x="48" y="169"/>
                  </a:move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6" y="169"/>
                    <a:pt x="45" y="169"/>
                    <a:pt x="44" y="169"/>
                  </a:cubicBezTo>
                  <a:cubicBezTo>
                    <a:pt x="45" y="165"/>
                    <a:pt x="47" y="162"/>
                    <a:pt x="50" y="159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1" y="159"/>
                    <a:pt x="52" y="159"/>
                    <a:pt x="53" y="159"/>
                  </a:cubicBezTo>
                  <a:cubicBezTo>
                    <a:pt x="51" y="162"/>
                    <a:pt x="50" y="166"/>
                    <a:pt x="48" y="169"/>
                  </a:cubicBezTo>
                  <a:moveTo>
                    <a:pt x="17" y="174"/>
                  </a:moveTo>
                  <a:cubicBezTo>
                    <a:pt x="18" y="170"/>
                    <a:pt x="18" y="167"/>
                    <a:pt x="18" y="164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1" y="162"/>
                    <a:pt x="21" y="160"/>
                    <a:pt x="23" y="159"/>
                  </a:cubicBezTo>
                  <a:cubicBezTo>
                    <a:pt x="24" y="159"/>
                    <a:pt x="25" y="158"/>
                    <a:pt x="25" y="158"/>
                  </a:cubicBezTo>
                  <a:cubicBezTo>
                    <a:pt x="23" y="163"/>
                    <a:pt x="20" y="168"/>
                    <a:pt x="17" y="174"/>
                  </a:cubicBezTo>
                  <a:moveTo>
                    <a:pt x="35" y="169"/>
                  </a:moveTo>
                  <a:cubicBezTo>
                    <a:pt x="36" y="169"/>
                    <a:pt x="36" y="169"/>
                    <a:pt x="36" y="169"/>
                  </a:cubicBezTo>
                  <a:cubicBezTo>
                    <a:pt x="37" y="165"/>
                    <a:pt x="39" y="161"/>
                    <a:pt x="41" y="157"/>
                  </a:cubicBezTo>
                  <a:cubicBezTo>
                    <a:pt x="43" y="157"/>
                    <a:pt x="45" y="158"/>
                    <a:pt x="48" y="158"/>
                  </a:cubicBezTo>
                  <a:cubicBezTo>
                    <a:pt x="45" y="161"/>
                    <a:pt x="43" y="165"/>
                    <a:pt x="42" y="169"/>
                  </a:cubicBezTo>
                  <a:cubicBezTo>
                    <a:pt x="40" y="169"/>
                    <a:pt x="37" y="169"/>
                    <a:pt x="35" y="169"/>
                  </a:cubicBezTo>
                  <a:cubicBezTo>
                    <a:pt x="35" y="169"/>
                    <a:pt x="35" y="169"/>
                    <a:pt x="35" y="169"/>
                  </a:cubicBezTo>
                  <a:moveTo>
                    <a:pt x="20" y="173"/>
                  </a:moveTo>
                  <a:cubicBezTo>
                    <a:pt x="22" y="168"/>
                    <a:pt x="25" y="163"/>
                    <a:pt x="28" y="157"/>
                  </a:cubicBezTo>
                  <a:cubicBezTo>
                    <a:pt x="29" y="157"/>
                    <a:pt x="31" y="157"/>
                    <a:pt x="32" y="157"/>
                  </a:cubicBezTo>
                  <a:cubicBezTo>
                    <a:pt x="30" y="161"/>
                    <a:pt x="28" y="166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1"/>
                    <a:pt x="25" y="171"/>
                    <a:pt x="24" y="171"/>
                  </a:cubicBezTo>
                  <a:cubicBezTo>
                    <a:pt x="22" y="172"/>
                    <a:pt x="21" y="172"/>
                    <a:pt x="20" y="173"/>
                  </a:cubicBezTo>
                  <a:moveTo>
                    <a:pt x="28" y="170"/>
                  </a:moveTo>
                  <a:cubicBezTo>
                    <a:pt x="30" y="166"/>
                    <a:pt x="32" y="161"/>
                    <a:pt x="35" y="157"/>
                  </a:cubicBezTo>
                  <a:cubicBezTo>
                    <a:pt x="36" y="157"/>
                    <a:pt x="37" y="157"/>
                    <a:pt x="39" y="157"/>
                  </a:cubicBezTo>
                  <a:cubicBezTo>
                    <a:pt x="37" y="161"/>
                    <a:pt x="36" y="164"/>
                    <a:pt x="34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2" y="170"/>
                    <a:pt x="30" y="170"/>
                    <a:pt x="28" y="170"/>
                  </a:cubicBezTo>
                  <a:moveTo>
                    <a:pt x="9" y="164"/>
                  </a:moveTo>
                  <a:cubicBezTo>
                    <a:pt x="8" y="163"/>
                    <a:pt x="7" y="162"/>
                    <a:pt x="7" y="160"/>
                  </a:cubicBezTo>
                  <a:cubicBezTo>
                    <a:pt x="8" y="157"/>
                    <a:pt x="10" y="154"/>
                    <a:pt x="12" y="151"/>
                  </a:cubicBezTo>
                  <a:cubicBezTo>
                    <a:pt x="13" y="153"/>
                    <a:pt x="14" y="154"/>
                    <a:pt x="14" y="156"/>
                  </a:cubicBezTo>
                  <a:cubicBezTo>
                    <a:pt x="13" y="157"/>
                    <a:pt x="11" y="160"/>
                    <a:pt x="9" y="164"/>
                  </a:cubicBezTo>
                  <a:moveTo>
                    <a:pt x="6" y="158"/>
                  </a:moveTo>
                  <a:cubicBezTo>
                    <a:pt x="6" y="158"/>
                    <a:pt x="6" y="158"/>
                    <a:pt x="6" y="158"/>
                  </a:cubicBezTo>
                  <a:cubicBezTo>
                    <a:pt x="5" y="157"/>
                    <a:pt x="5" y="156"/>
                    <a:pt x="5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6" y="152"/>
                    <a:pt x="8" y="149"/>
                    <a:pt x="9" y="147"/>
                  </a:cubicBezTo>
                  <a:cubicBezTo>
                    <a:pt x="10" y="148"/>
                    <a:pt x="10" y="149"/>
                    <a:pt x="11" y="149"/>
                  </a:cubicBezTo>
                  <a:cubicBezTo>
                    <a:pt x="9" y="152"/>
                    <a:pt x="7" y="155"/>
                    <a:pt x="6" y="158"/>
                  </a:cubicBezTo>
                  <a:moveTo>
                    <a:pt x="4" y="152"/>
                  </a:moveTo>
                  <a:cubicBezTo>
                    <a:pt x="4" y="152"/>
                    <a:pt x="4" y="152"/>
                    <a:pt x="4" y="152"/>
                  </a:cubicBezTo>
                  <a:cubicBezTo>
                    <a:pt x="4" y="150"/>
                    <a:pt x="4" y="148"/>
                    <a:pt x="5" y="146"/>
                  </a:cubicBezTo>
                  <a:cubicBezTo>
                    <a:pt x="5" y="144"/>
                    <a:pt x="5" y="143"/>
                    <a:pt x="6" y="142"/>
                  </a:cubicBezTo>
                  <a:cubicBezTo>
                    <a:pt x="6" y="143"/>
                    <a:pt x="7" y="144"/>
                    <a:pt x="8" y="145"/>
                  </a:cubicBezTo>
                  <a:cubicBezTo>
                    <a:pt x="7" y="147"/>
                    <a:pt x="5" y="150"/>
                    <a:pt x="4" y="152"/>
                  </a:cubicBezTo>
                  <a:moveTo>
                    <a:pt x="85" y="112"/>
                  </a:moveTo>
                  <a:cubicBezTo>
                    <a:pt x="84" y="112"/>
                    <a:pt x="83" y="112"/>
                    <a:pt x="81" y="112"/>
                  </a:cubicBezTo>
                  <a:cubicBezTo>
                    <a:pt x="83" y="109"/>
                    <a:pt x="84" y="106"/>
                    <a:pt x="86" y="104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6"/>
                    <a:pt x="85" y="109"/>
                    <a:pt x="85" y="112"/>
                  </a:cubicBezTo>
                  <a:moveTo>
                    <a:pt x="79" y="112"/>
                  </a:moveTo>
                  <a:cubicBezTo>
                    <a:pt x="78" y="112"/>
                    <a:pt x="77" y="112"/>
                    <a:pt x="75" y="112"/>
                  </a:cubicBezTo>
                  <a:cubicBezTo>
                    <a:pt x="77" y="109"/>
                    <a:pt x="79" y="106"/>
                    <a:pt x="81" y="103"/>
                  </a:cubicBezTo>
                  <a:cubicBezTo>
                    <a:pt x="82" y="103"/>
                    <a:pt x="83" y="103"/>
                    <a:pt x="84" y="103"/>
                  </a:cubicBezTo>
                  <a:cubicBezTo>
                    <a:pt x="82" y="106"/>
                    <a:pt x="81" y="109"/>
                    <a:pt x="79" y="112"/>
                  </a:cubicBezTo>
                  <a:moveTo>
                    <a:pt x="73" y="112"/>
                  </a:moveTo>
                  <a:cubicBezTo>
                    <a:pt x="71" y="112"/>
                    <a:pt x="69" y="112"/>
                    <a:pt x="67" y="112"/>
                  </a:cubicBezTo>
                  <a:cubicBezTo>
                    <a:pt x="69" y="109"/>
                    <a:pt x="71" y="106"/>
                    <a:pt x="73" y="102"/>
                  </a:cubicBezTo>
                  <a:cubicBezTo>
                    <a:pt x="75" y="102"/>
                    <a:pt x="77" y="103"/>
                    <a:pt x="79" y="103"/>
                  </a:cubicBezTo>
                  <a:cubicBezTo>
                    <a:pt x="77" y="106"/>
                    <a:pt x="75" y="109"/>
                    <a:pt x="73" y="112"/>
                  </a:cubicBezTo>
                  <a:moveTo>
                    <a:pt x="65" y="112"/>
                  </a:moveTo>
                  <a:cubicBezTo>
                    <a:pt x="63" y="112"/>
                    <a:pt x="62" y="112"/>
                    <a:pt x="60" y="112"/>
                  </a:cubicBezTo>
                  <a:cubicBezTo>
                    <a:pt x="62" y="109"/>
                    <a:pt x="64" y="105"/>
                    <a:pt x="66" y="102"/>
                  </a:cubicBezTo>
                  <a:cubicBezTo>
                    <a:pt x="67" y="102"/>
                    <a:pt x="69" y="102"/>
                    <a:pt x="71" y="102"/>
                  </a:cubicBezTo>
                  <a:cubicBezTo>
                    <a:pt x="69" y="106"/>
                    <a:pt x="67" y="109"/>
                    <a:pt x="65" y="112"/>
                  </a:cubicBezTo>
                  <a:moveTo>
                    <a:pt x="10" y="107"/>
                  </a:moveTo>
                  <a:cubicBezTo>
                    <a:pt x="10" y="105"/>
                    <a:pt x="10" y="104"/>
                    <a:pt x="10" y="102"/>
                  </a:cubicBezTo>
                  <a:cubicBezTo>
                    <a:pt x="11" y="102"/>
                    <a:pt x="11" y="102"/>
                    <a:pt x="12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1" y="105"/>
                    <a:pt x="10" y="107"/>
                  </a:cubicBezTo>
                  <a:moveTo>
                    <a:pt x="59" y="109"/>
                  </a:moveTo>
                  <a:cubicBezTo>
                    <a:pt x="60" y="106"/>
                    <a:pt x="60" y="104"/>
                    <a:pt x="60" y="102"/>
                  </a:cubicBezTo>
                  <a:cubicBezTo>
                    <a:pt x="61" y="102"/>
                    <a:pt x="62" y="102"/>
                    <a:pt x="63" y="102"/>
                  </a:cubicBezTo>
                  <a:cubicBezTo>
                    <a:pt x="62" y="104"/>
                    <a:pt x="61" y="106"/>
                    <a:pt x="59" y="109"/>
                  </a:cubicBezTo>
                  <a:moveTo>
                    <a:pt x="10" y="113"/>
                  </a:moveTo>
                  <a:cubicBezTo>
                    <a:pt x="10" y="112"/>
                    <a:pt x="10" y="112"/>
                    <a:pt x="10" y="111"/>
                  </a:cubicBezTo>
                  <a:cubicBezTo>
                    <a:pt x="12" y="108"/>
                    <a:pt x="13" y="105"/>
                    <a:pt x="14" y="102"/>
                  </a:cubicBezTo>
                  <a:cubicBezTo>
                    <a:pt x="15" y="102"/>
                    <a:pt x="16" y="102"/>
                    <a:pt x="17" y="102"/>
                  </a:cubicBezTo>
                  <a:cubicBezTo>
                    <a:pt x="16" y="105"/>
                    <a:pt x="14" y="108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1" y="113"/>
                    <a:pt x="10" y="113"/>
                  </a:cubicBezTo>
                  <a:moveTo>
                    <a:pt x="15" y="112"/>
                  </a:moveTo>
                  <a:cubicBezTo>
                    <a:pt x="16" y="109"/>
                    <a:pt x="18" y="105"/>
                    <a:pt x="19" y="102"/>
                  </a:cubicBezTo>
                  <a:cubicBezTo>
                    <a:pt x="21" y="101"/>
                    <a:pt x="23" y="101"/>
                    <a:pt x="24" y="101"/>
                  </a:cubicBezTo>
                  <a:cubicBezTo>
                    <a:pt x="23" y="105"/>
                    <a:pt x="21" y="108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6" y="112"/>
                    <a:pt x="15" y="112"/>
                  </a:cubicBezTo>
                  <a:moveTo>
                    <a:pt x="21" y="112"/>
                  </a:moveTo>
                  <a:cubicBezTo>
                    <a:pt x="23" y="109"/>
                    <a:pt x="25" y="105"/>
                    <a:pt x="27" y="101"/>
                  </a:cubicBezTo>
                  <a:cubicBezTo>
                    <a:pt x="28" y="101"/>
                    <a:pt x="29" y="101"/>
                    <a:pt x="30" y="101"/>
                  </a:cubicBezTo>
                  <a:cubicBezTo>
                    <a:pt x="29" y="105"/>
                    <a:pt x="27" y="108"/>
                    <a:pt x="25" y="112"/>
                  </a:cubicBezTo>
                  <a:cubicBezTo>
                    <a:pt x="24" y="112"/>
                    <a:pt x="22" y="112"/>
                    <a:pt x="21" y="112"/>
                  </a:cubicBezTo>
                  <a:moveTo>
                    <a:pt x="27" y="75"/>
                  </a:moveTo>
                  <a:cubicBezTo>
                    <a:pt x="26" y="72"/>
                    <a:pt x="25" y="68"/>
                    <a:pt x="25" y="64"/>
                  </a:cubicBezTo>
                  <a:cubicBezTo>
                    <a:pt x="26" y="68"/>
                    <a:pt x="27" y="72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moveTo>
                    <a:pt x="102" y="56"/>
                  </a:moveTo>
                  <a:cubicBezTo>
                    <a:pt x="103" y="55"/>
                    <a:pt x="103" y="55"/>
                    <a:pt x="103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6"/>
                    <a:pt x="102" y="56"/>
                    <a:pt x="102" y="56"/>
                  </a:cubicBezTo>
                  <a:moveTo>
                    <a:pt x="80" y="60"/>
                  </a:moveTo>
                  <a:cubicBezTo>
                    <a:pt x="80" y="58"/>
                    <a:pt x="80" y="57"/>
                    <a:pt x="80" y="55"/>
                  </a:cubicBezTo>
                  <a:cubicBezTo>
                    <a:pt x="80" y="55"/>
                    <a:pt x="80" y="54"/>
                    <a:pt x="80" y="54"/>
                  </a:cubicBezTo>
                  <a:cubicBezTo>
                    <a:pt x="81" y="53"/>
                    <a:pt x="82" y="53"/>
                    <a:pt x="84" y="53"/>
                  </a:cubicBezTo>
                  <a:cubicBezTo>
                    <a:pt x="82" y="55"/>
                    <a:pt x="81" y="58"/>
                    <a:pt x="80" y="60"/>
                  </a:cubicBezTo>
                  <a:moveTo>
                    <a:pt x="80" y="63"/>
                  </a:moveTo>
                  <a:cubicBezTo>
                    <a:pt x="82" y="60"/>
                    <a:pt x="84" y="56"/>
                    <a:pt x="86" y="52"/>
                  </a:cubicBezTo>
                  <a:cubicBezTo>
                    <a:pt x="88" y="52"/>
                    <a:pt x="89" y="51"/>
                    <a:pt x="91" y="51"/>
                  </a:cubicBezTo>
                  <a:cubicBezTo>
                    <a:pt x="88" y="54"/>
                    <a:pt x="86" y="58"/>
                    <a:pt x="84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3" y="62"/>
                    <a:pt x="81" y="63"/>
                    <a:pt x="80" y="63"/>
                  </a:cubicBezTo>
                  <a:moveTo>
                    <a:pt x="87" y="61"/>
                  </a:moveTo>
                  <a:cubicBezTo>
                    <a:pt x="89" y="57"/>
                    <a:pt x="91" y="54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50"/>
                    <a:pt x="95" y="50"/>
                    <a:pt x="96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3" y="53"/>
                    <a:pt x="91" y="56"/>
                    <a:pt x="89" y="60"/>
                  </a:cubicBezTo>
                  <a:cubicBezTo>
                    <a:pt x="88" y="60"/>
                    <a:pt x="87" y="60"/>
                    <a:pt x="87" y="61"/>
                  </a:cubicBezTo>
                  <a:moveTo>
                    <a:pt x="76" y="55"/>
                  </a:moveTo>
                  <a:cubicBezTo>
                    <a:pt x="76" y="54"/>
                    <a:pt x="75" y="53"/>
                    <a:pt x="75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1"/>
                    <a:pt x="76" y="50"/>
                    <a:pt x="77" y="48"/>
                  </a:cubicBezTo>
                  <a:cubicBezTo>
                    <a:pt x="77" y="49"/>
                    <a:pt x="76" y="50"/>
                    <a:pt x="76" y="50"/>
                  </a:cubicBezTo>
                  <a:cubicBezTo>
                    <a:pt x="76" y="51"/>
                    <a:pt x="76" y="51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moveTo>
                    <a:pt x="98" y="57"/>
                  </a:moveTo>
                  <a:cubicBezTo>
                    <a:pt x="100" y="54"/>
                    <a:pt x="102" y="52"/>
                    <a:pt x="104" y="49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50"/>
                    <a:pt x="104" y="51"/>
                    <a:pt x="104" y="52"/>
                  </a:cubicBezTo>
                  <a:cubicBezTo>
                    <a:pt x="104" y="52"/>
                    <a:pt x="103" y="52"/>
                    <a:pt x="103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1" y="54"/>
                    <a:pt x="100" y="55"/>
                    <a:pt x="99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7"/>
                    <a:pt x="98" y="57"/>
                    <a:pt x="98" y="57"/>
                  </a:cubicBezTo>
                  <a:moveTo>
                    <a:pt x="92" y="59"/>
                  </a:moveTo>
                  <a:cubicBezTo>
                    <a:pt x="93" y="56"/>
                    <a:pt x="95" y="53"/>
                    <a:pt x="97" y="51"/>
                  </a:cubicBezTo>
                  <a:cubicBezTo>
                    <a:pt x="97" y="50"/>
                    <a:pt x="97" y="50"/>
                    <a:pt x="97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8" y="49"/>
                    <a:pt x="100" y="48"/>
                    <a:pt x="103" y="47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0" y="51"/>
                    <a:pt x="97" y="55"/>
                    <a:pt x="95" y="58"/>
                  </a:cubicBezTo>
                  <a:cubicBezTo>
                    <a:pt x="94" y="58"/>
                    <a:pt x="93" y="59"/>
                    <a:pt x="92" y="59"/>
                  </a:cubicBezTo>
                  <a:moveTo>
                    <a:pt x="73" y="50"/>
                  </a:moveTo>
                  <a:cubicBezTo>
                    <a:pt x="73" y="50"/>
                    <a:pt x="72" y="49"/>
                    <a:pt x="72" y="48"/>
                  </a:cubicBezTo>
                  <a:cubicBezTo>
                    <a:pt x="73" y="46"/>
                    <a:pt x="75" y="43"/>
                    <a:pt x="76" y="41"/>
                  </a:cubicBezTo>
                  <a:cubicBezTo>
                    <a:pt x="76" y="42"/>
                    <a:pt x="77" y="43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5" y="47"/>
                    <a:pt x="74" y="48"/>
                    <a:pt x="73" y="50"/>
                  </a:cubicBezTo>
                  <a:moveTo>
                    <a:pt x="52" y="50"/>
                  </a:moveTo>
                  <a:cubicBezTo>
                    <a:pt x="52" y="49"/>
                    <a:pt x="52" y="49"/>
                    <a:pt x="52" y="48"/>
                  </a:cubicBezTo>
                  <a:cubicBezTo>
                    <a:pt x="52" y="47"/>
                    <a:pt x="52" y="47"/>
                    <a:pt x="53" y="46"/>
                  </a:cubicBezTo>
                  <a:cubicBezTo>
                    <a:pt x="53" y="43"/>
                    <a:pt x="54" y="41"/>
                    <a:pt x="56" y="40"/>
                  </a:cubicBezTo>
                  <a:cubicBezTo>
                    <a:pt x="55" y="43"/>
                    <a:pt x="54" y="46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70" y="47"/>
                  </a:moveTo>
                  <a:cubicBezTo>
                    <a:pt x="69" y="47"/>
                    <a:pt x="69" y="47"/>
                    <a:pt x="68" y="47"/>
                  </a:cubicBezTo>
                  <a:cubicBezTo>
                    <a:pt x="68" y="47"/>
                    <a:pt x="67" y="46"/>
                    <a:pt x="67" y="46"/>
                  </a:cubicBezTo>
                  <a:cubicBezTo>
                    <a:pt x="69" y="43"/>
                    <a:pt x="71" y="40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5" y="38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3" y="42"/>
                    <a:pt x="71" y="45"/>
                    <a:pt x="70" y="47"/>
                  </a:cubicBezTo>
                  <a:moveTo>
                    <a:pt x="53" y="54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6" y="47"/>
                    <a:pt x="58" y="43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7"/>
                    <a:pt x="62" y="36"/>
                    <a:pt x="64" y="36"/>
                  </a:cubicBezTo>
                  <a:cubicBezTo>
                    <a:pt x="61" y="40"/>
                    <a:pt x="58" y="45"/>
                    <a:pt x="57" y="50"/>
                  </a:cubicBezTo>
                  <a:cubicBezTo>
                    <a:pt x="55" y="51"/>
                    <a:pt x="54" y="52"/>
                    <a:pt x="53" y="54"/>
                  </a:cubicBezTo>
                  <a:moveTo>
                    <a:pt x="59" y="48"/>
                  </a:moveTo>
                  <a:cubicBezTo>
                    <a:pt x="61" y="44"/>
                    <a:pt x="63" y="40"/>
                    <a:pt x="66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5"/>
                    <a:pt x="70" y="35"/>
                    <a:pt x="71" y="36"/>
                  </a:cubicBezTo>
                  <a:cubicBezTo>
                    <a:pt x="69" y="39"/>
                    <a:pt x="67" y="43"/>
                    <a:pt x="65" y="46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2" y="47"/>
                    <a:pt x="60" y="47"/>
                    <a:pt x="59" y="48"/>
                  </a:cubicBezTo>
                  <a:moveTo>
                    <a:pt x="10" y="98"/>
                  </a:moveTo>
                  <a:cubicBezTo>
                    <a:pt x="10" y="92"/>
                    <a:pt x="10" y="85"/>
                    <a:pt x="10" y="79"/>
                  </a:cubicBezTo>
                  <a:cubicBezTo>
                    <a:pt x="17" y="79"/>
                    <a:pt x="23" y="79"/>
                    <a:pt x="29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78"/>
                    <a:pt x="32" y="77"/>
                    <a:pt x="32" y="76"/>
                  </a:cubicBezTo>
                  <a:cubicBezTo>
                    <a:pt x="29" y="66"/>
                    <a:pt x="26" y="50"/>
                    <a:pt x="26" y="38"/>
                  </a:cubicBezTo>
                  <a:cubicBezTo>
                    <a:pt x="26" y="35"/>
                    <a:pt x="26" y="33"/>
                    <a:pt x="26" y="31"/>
                  </a:cubicBezTo>
                  <a:cubicBezTo>
                    <a:pt x="27" y="26"/>
                    <a:pt x="29" y="21"/>
                    <a:pt x="33" y="17"/>
                  </a:cubicBezTo>
                  <a:cubicBezTo>
                    <a:pt x="36" y="13"/>
                    <a:pt x="41" y="9"/>
                    <a:pt x="45" y="7"/>
                  </a:cubicBezTo>
                  <a:cubicBezTo>
                    <a:pt x="48" y="6"/>
                    <a:pt x="55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1" y="4"/>
                    <a:pt x="81" y="6"/>
                    <a:pt x="89" y="12"/>
                  </a:cubicBezTo>
                  <a:cubicBezTo>
                    <a:pt x="97" y="18"/>
                    <a:pt x="103" y="27"/>
                    <a:pt x="104" y="43"/>
                  </a:cubicBezTo>
                  <a:cubicBezTo>
                    <a:pt x="94" y="46"/>
                    <a:pt x="90" y="47"/>
                    <a:pt x="80" y="50"/>
                  </a:cubicBezTo>
                  <a:cubicBezTo>
                    <a:pt x="81" y="48"/>
                    <a:pt x="81" y="47"/>
                    <a:pt x="81" y="45"/>
                  </a:cubicBezTo>
                  <a:cubicBezTo>
                    <a:pt x="81" y="43"/>
                    <a:pt x="80" y="41"/>
                    <a:pt x="80" y="39"/>
                  </a:cubicBezTo>
                  <a:cubicBezTo>
                    <a:pt x="79" y="37"/>
                    <a:pt x="77" y="35"/>
                    <a:pt x="75" y="33"/>
                  </a:cubicBezTo>
                  <a:cubicBezTo>
                    <a:pt x="73" y="32"/>
                    <a:pt x="70" y="31"/>
                    <a:pt x="68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3" y="31"/>
                    <a:pt x="59" y="33"/>
                    <a:pt x="56" y="35"/>
                  </a:cubicBezTo>
                  <a:cubicBezTo>
                    <a:pt x="52" y="37"/>
                    <a:pt x="50" y="41"/>
                    <a:pt x="49" y="45"/>
                  </a:cubicBezTo>
                  <a:cubicBezTo>
                    <a:pt x="48" y="46"/>
                    <a:pt x="48" y="47"/>
                    <a:pt x="48" y="48"/>
                  </a:cubicBezTo>
                  <a:cubicBezTo>
                    <a:pt x="48" y="50"/>
                    <a:pt x="49" y="52"/>
                    <a:pt x="49" y="54"/>
                  </a:cubicBezTo>
                  <a:cubicBezTo>
                    <a:pt x="49" y="55"/>
                    <a:pt x="49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50" y="58"/>
                  </a:cubicBezTo>
                  <a:cubicBezTo>
                    <a:pt x="50" y="60"/>
                    <a:pt x="51" y="63"/>
                    <a:pt x="51" y="67"/>
                  </a:cubicBezTo>
                  <a:cubicBezTo>
                    <a:pt x="52" y="72"/>
                    <a:pt x="53" y="76"/>
                    <a:pt x="55" y="79"/>
                  </a:cubicBezTo>
                  <a:cubicBezTo>
                    <a:pt x="55" y="80"/>
                    <a:pt x="55" y="80"/>
                    <a:pt x="56" y="80"/>
                  </a:cubicBezTo>
                  <a:cubicBezTo>
                    <a:pt x="56" y="81"/>
                    <a:pt x="57" y="81"/>
                    <a:pt x="57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68" y="81"/>
                    <a:pt x="78" y="81"/>
                    <a:pt x="88" y="81"/>
                  </a:cubicBezTo>
                  <a:cubicBezTo>
                    <a:pt x="87" y="86"/>
                    <a:pt x="86" y="90"/>
                    <a:pt x="86" y="95"/>
                  </a:cubicBezTo>
                  <a:cubicBezTo>
                    <a:pt x="86" y="96"/>
                    <a:pt x="87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78" y="98"/>
                    <a:pt x="66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6" y="99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5"/>
                    <a:pt x="56" y="109"/>
                    <a:pt x="54" y="113"/>
                  </a:cubicBezTo>
                  <a:cubicBezTo>
                    <a:pt x="54" y="113"/>
                    <a:pt x="54" y="11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2" y="120"/>
                    <a:pt x="49" y="125"/>
                    <a:pt x="46" y="129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45" y="129"/>
                    <a:pt x="45" y="130"/>
                    <a:pt x="45" y="130"/>
                  </a:cubicBezTo>
                  <a:cubicBezTo>
                    <a:pt x="45" y="131"/>
                    <a:pt x="45" y="131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7" y="133"/>
                    <a:pt x="48" y="134"/>
                    <a:pt x="50" y="135"/>
                  </a:cubicBezTo>
                  <a:cubicBezTo>
                    <a:pt x="56" y="137"/>
                    <a:pt x="67" y="142"/>
                    <a:pt x="83" y="142"/>
                  </a:cubicBezTo>
                  <a:cubicBezTo>
                    <a:pt x="90" y="142"/>
                    <a:pt x="98" y="141"/>
                    <a:pt x="107" y="138"/>
                  </a:cubicBezTo>
                  <a:cubicBezTo>
                    <a:pt x="108" y="142"/>
                    <a:pt x="108" y="145"/>
                    <a:pt x="109" y="147"/>
                  </a:cubicBezTo>
                  <a:cubicBezTo>
                    <a:pt x="110" y="150"/>
                    <a:pt x="111" y="153"/>
                    <a:pt x="112" y="156"/>
                  </a:cubicBezTo>
                  <a:cubicBezTo>
                    <a:pt x="107" y="159"/>
                    <a:pt x="98" y="162"/>
                    <a:pt x="87" y="162"/>
                  </a:cubicBezTo>
                  <a:cubicBezTo>
                    <a:pt x="81" y="162"/>
                    <a:pt x="75" y="161"/>
                    <a:pt x="68" y="159"/>
                  </a:cubicBezTo>
                  <a:cubicBezTo>
                    <a:pt x="52" y="154"/>
                    <a:pt x="42" y="153"/>
                    <a:pt x="34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28" y="153"/>
                    <a:pt x="24" y="154"/>
                    <a:pt x="21" y="156"/>
                  </a:cubicBezTo>
                  <a:cubicBezTo>
                    <a:pt x="20" y="156"/>
                    <a:pt x="20" y="157"/>
                    <a:pt x="19" y="158"/>
                  </a:cubicBezTo>
                  <a:cubicBezTo>
                    <a:pt x="18" y="154"/>
                    <a:pt x="16" y="151"/>
                    <a:pt x="14" y="148"/>
                  </a:cubicBezTo>
                  <a:cubicBezTo>
                    <a:pt x="12" y="144"/>
                    <a:pt x="9" y="141"/>
                    <a:pt x="7" y="136"/>
                  </a:cubicBezTo>
                  <a:cubicBezTo>
                    <a:pt x="7" y="136"/>
                    <a:pt x="7" y="135"/>
                    <a:pt x="7" y="135"/>
                  </a:cubicBezTo>
                  <a:cubicBezTo>
                    <a:pt x="7" y="135"/>
                    <a:pt x="7" y="135"/>
                    <a:pt x="8" y="134"/>
                  </a:cubicBezTo>
                  <a:cubicBezTo>
                    <a:pt x="14" y="131"/>
                    <a:pt x="20" y="126"/>
                    <a:pt x="25" y="120"/>
                  </a:cubicBezTo>
                  <a:cubicBezTo>
                    <a:pt x="26" y="118"/>
                    <a:pt x="27" y="117"/>
                    <a:pt x="28" y="115"/>
                  </a:cubicBezTo>
                  <a:cubicBezTo>
                    <a:pt x="31" y="110"/>
                    <a:pt x="33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24" y="97"/>
                    <a:pt x="20" y="98"/>
                    <a:pt x="10" y="98"/>
                  </a:cubicBezTo>
                  <a:moveTo>
                    <a:pt x="62" y="0"/>
                  </a:moveTo>
                  <a:cubicBezTo>
                    <a:pt x="54" y="0"/>
                    <a:pt x="47" y="2"/>
                    <a:pt x="44" y="4"/>
                  </a:cubicBezTo>
                  <a:cubicBezTo>
                    <a:pt x="38" y="6"/>
                    <a:pt x="33" y="10"/>
                    <a:pt x="30" y="15"/>
                  </a:cubicBezTo>
                  <a:cubicBezTo>
                    <a:pt x="26" y="19"/>
                    <a:pt x="23" y="25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7"/>
                    <a:pt x="20" y="43"/>
                    <a:pt x="20" y="49"/>
                  </a:cubicBezTo>
                  <a:cubicBezTo>
                    <a:pt x="20" y="58"/>
                    <a:pt x="21" y="68"/>
                    <a:pt x="23" y="75"/>
                  </a:cubicBezTo>
                  <a:cubicBezTo>
                    <a:pt x="18" y="75"/>
                    <a:pt x="13" y="75"/>
                    <a:pt x="8" y="75"/>
                  </a:cubicBezTo>
                  <a:cubicBezTo>
                    <a:pt x="7" y="75"/>
                    <a:pt x="7" y="76"/>
                    <a:pt x="7" y="77"/>
                  </a:cubicBezTo>
                  <a:cubicBezTo>
                    <a:pt x="6" y="84"/>
                    <a:pt x="6" y="91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5"/>
                    <a:pt x="7" y="109"/>
                    <a:pt x="7" y="115"/>
                  </a:cubicBezTo>
                  <a:cubicBezTo>
                    <a:pt x="7" y="116"/>
                    <a:pt x="7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4" y="116"/>
                    <a:pt x="18" y="116"/>
                    <a:pt x="22" y="116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17" y="123"/>
                    <a:pt x="11" y="128"/>
                    <a:pt x="6" y="131"/>
                  </a:cubicBezTo>
                  <a:cubicBezTo>
                    <a:pt x="5" y="131"/>
                    <a:pt x="5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3" y="132"/>
                    <a:pt x="2" y="133"/>
                    <a:pt x="2" y="134"/>
                  </a:cubicBezTo>
                  <a:cubicBezTo>
                    <a:pt x="2" y="135"/>
                    <a:pt x="2" y="136"/>
                    <a:pt x="2" y="137"/>
                  </a:cubicBezTo>
                  <a:cubicBezTo>
                    <a:pt x="2" y="140"/>
                    <a:pt x="2" y="142"/>
                    <a:pt x="1" y="146"/>
                  </a:cubicBezTo>
                  <a:cubicBezTo>
                    <a:pt x="1" y="147"/>
                    <a:pt x="0" y="149"/>
                    <a:pt x="0" y="152"/>
                  </a:cubicBezTo>
                  <a:cubicBezTo>
                    <a:pt x="0" y="152"/>
                    <a:pt x="0" y="153"/>
                    <a:pt x="0" y="153"/>
                  </a:cubicBezTo>
                  <a:cubicBezTo>
                    <a:pt x="0" y="155"/>
                    <a:pt x="1" y="157"/>
                    <a:pt x="2" y="159"/>
                  </a:cubicBezTo>
                  <a:cubicBezTo>
                    <a:pt x="4" y="164"/>
                    <a:pt x="6" y="167"/>
                    <a:pt x="8" y="170"/>
                  </a:cubicBezTo>
                  <a:cubicBezTo>
                    <a:pt x="9" y="172"/>
                    <a:pt x="11" y="175"/>
                    <a:pt x="13" y="179"/>
                  </a:cubicBezTo>
                  <a:cubicBezTo>
                    <a:pt x="13" y="180"/>
                    <a:pt x="14" y="180"/>
                    <a:pt x="14" y="180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16" y="181"/>
                    <a:pt x="17" y="181"/>
                    <a:pt x="17" y="180"/>
                  </a:cubicBezTo>
                  <a:cubicBezTo>
                    <a:pt x="19" y="178"/>
                    <a:pt x="22" y="176"/>
                    <a:pt x="25" y="175"/>
                  </a:cubicBezTo>
                  <a:cubicBezTo>
                    <a:pt x="28" y="174"/>
                    <a:pt x="32" y="174"/>
                    <a:pt x="36" y="173"/>
                  </a:cubicBezTo>
                  <a:cubicBezTo>
                    <a:pt x="38" y="173"/>
                    <a:pt x="41" y="173"/>
                    <a:pt x="43" y="173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44" y="173"/>
                    <a:pt x="46" y="173"/>
                    <a:pt x="47" y="173"/>
                  </a:cubicBezTo>
                  <a:cubicBezTo>
                    <a:pt x="47" y="173"/>
                    <a:pt x="47" y="173"/>
                    <a:pt x="47" y="173"/>
                  </a:cubicBezTo>
                  <a:cubicBezTo>
                    <a:pt x="52" y="174"/>
                    <a:pt x="58" y="176"/>
                    <a:pt x="64" y="178"/>
                  </a:cubicBezTo>
                  <a:cubicBezTo>
                    <a:pt x="72" y="181"/>
                    <a:pt x="81" y="183"/>
                    <a:pt x="91" y="183"/>
                  </a:cubicBezTo>
                  <a:cubicBezTo>
                    <a:pt x="97" y="183"/>
                    <a:pt x="104" y="182"/>
                    <a:pt x="111" y="180"/>
                  </a:cubicBezTo>
                  <a:cubicBezTo>
                    <a:pt x="111" y="180"/>
                    <a:pt x="111" y="180"/>
                    <a:pt x="111" y="180"/>
                  </a:cubicBezTo>
                  <a:cubicBezTo>
                    <a:pt x="112" y="180"/>
                    <a:pt x="113" y="179"/>
                    <a:pt x="113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5" y="170"/>
                    <a:pt x="116" y="165"/>
                    <a:pt x="117" y="158"/>
                  </a:cubicBezTo>
                  <a:cubicBezTo>
                    <a:pt x="117" y="157"/>
                    <a:pt x="117" y="157"/>
                    <a:pt x="116" y="156"/>
                  </a:cubicBezTo>
                  <a:cubicBezTo>
                    <a:pt x="115" y="152"/>
                    <a:pt x="114" y="149"/>
                    <a:pt x="113" y="146"/>
                  </a:cubicBezTo>
                  <a:cubicBezTo>
                    <a:pt x="112" y="143"/>
                    <a:pt x="111" y="140"/>
                    <a:pt x="111" y="136"/>
                  </a:cubicBezTo>
                  <a:cubicBezTo>
                    <a:pt x="111" y="135"/>
                    <a:pt x="111" y="134"/>
                    <a:pt x="110" y="134"/>
                  </a:cubicBezTo>
                  <a:cubicBezTo>
                    <a:pt x="110" y="134"/>
                    <a:pt x="110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99" y="137"/>
                    <a:pt x="90" y="138"/>
                    <a:pt x="83" y="138"/>
                  </a:cubicBezTo>
                  <a:cubicBezTo>
                    <a:pt x="72" y="138"/>
                    <a:pt x="63" y="136"/>
                    <a:pt x="57" y="133"/>
                  </a:cubicBezTo>
                  <a:cubicBezTo>
                    <a:pt x="54" y="132"/>
                    <a:pt x="52" y="131"/>
                    <a:pt x="51" y="130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3" y="126"/>
                    <a:pt x="56" y="121"/>
                    <a:pt x="58" y="116"/>
                  </a:cubicBezTo>
                  <a:cubicBezTo>
                    <a:pt x="68" y="116"/>
                    <a:pt x="77" y="116"/>
                    <a:pt x="85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1"/>
                    <a:pt x="90" y="107"/>
                    <a:pt x="90" y="103"/>
                  </a:cubicBezTo>
                  <a:cubicBezTo>
                    <a:pt x="91" y="103"/>
                    <a:pt x="91" y="102"/>
                    <a:pt x="91" y="102"/>
                  </a:cubicBezTo>
                  <a:cubicBezTo>
                    <a:pt x="91" y="99"/>
                    <a:pt x="90" y="97"/>
                    <a:pt x="90" y="95"/>
                  </a:cubicBezTo>
                  <a:cubicBezTo>
                    <a:pt x="90" y="90"/>
                    <a:pt x="91" y="85"/>
                    <a:pt x="92" y="79"/>
                  </a:cubicBezTo>
                  <a:cubicBezTo>
                    <a:pt x="92" y="79"/>
                    <a:pt x="92" y="78"/>
                    <a:pt x="92" y="78"/>
                  </a:cubicBezTo>
                  <a:cubicBezTo>
                    <a:pt x="91" y="77"/>
                    <a:pt x="91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0" y="77"/>
                    <a:pt x="69" y="77"/>
                    <a:pt x="58" y="77"/>
                  </a:cubicBezTo>
                  <a:cubicBezTo>
                    <a:pt x="57" y="75"/>
                    <a:pt x="56" y="71"/>
                    <a:pt x="55" y="66"/>
                  </a:cubicBezTo>
                  <a:cubicBezTo>
                    <a:pt x="55" y="65"/>
                    <a:pt x="55" y="65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2"/>
                    <a:pt x="55" y="62"/>
                  </a:cubicBezTo>
                  <a:cubicBezTo>
                    <a:pt x="55" y="57"/>
                    <a:pt x="59" y="51"/>
                    <a:pt x="64" y="50"/>
                  </a:cubicBezTo>
                  <a:cubicBezTo>
                    <a:pt x="64" y="50"/>
                    <a:pt x="65" y="50"/>
                    <a:pt x="66" y="50"/>
                  </a:cubicBezTo>
                  <a:cubicBezTo>
                    <a:pt x="66" y="50"/>
                    <a:pt x="67" y="50"/>
                    <a:pt x="67" y="50"/>
                  </a:cubicBezTo>
                  <a:cubicBezTo>
                    <a:pt x="69" y="51"/>
                    <a:pt x="70" y="52"/>
                    <a:pt x="71" y="54"/>
                  </a:cubicBezTo>
                  <a:cubicBezTo>
                    <a:pt x="72" y="56"/>
                    <a:pt x="73" y="58"/>
                    <a:pt x="73" y="60"/>
                  </a:cubicBezTo>
                  <a:cubicBezTo>
                    <a:pt x="74" y="62"/>
                    <a:pt x="74" y="64"/>
                    <a:pt x="74" y="66"/>
                  </a:cubicBezTo>
                  <a:cubicBezTo>
                    <a:pt x="75" y="67"/>
                    <a:pt x="76" y="67"/>
                    <a:pt x="76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8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4"/>
                    <a:pt x="96" y="61"/>
                    <a:pt x="104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6" y="59"/>
                    <a:pt x="106" y="59"/>
                    <a:pt x="106" y="58"/>
                  </a:cubicBezTo>
                  <a:cubicBezTo>
                    <a:pt x="108" y="53"/>
                    <a:pt x="109" y="49"/>
                    <a:pt x="109" y="44"/>
                  </a:cubicBezTo>
                  <a:cubicBezTo>
                    <a:pt x="109" y="43"/>
                    <a:pt x="109" y="42"/>
                    <a:pt x="108" y="42"/>
                  </a:cubicBezTo>
                  <a:cubicBezTo>
                    <a:pt x="107" y="26"/>
                    <a:pt x="100" y="15"/>
                    <a:pt x="92" y="9"/>
                  </a:cubicBezTo>
                  <a:cubicBezTo>
                    <a:pt x="83" y="2"/>
                    <a:pt x="72" y="0"/>
                    <a:pt x="6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3" name="组合 216"/>
          <p:cNvGrpSpPr/>
          <p:nvPr/>
        </p:nvGrpSpPr>
        <p:grpSpPr>
          <a:xfrm>
            <a:off x="415958" y="1522219"/>
            <a:ext cx="1791296" cy="1791296"/>
            <a:chOff x="5444044" y="1830654"/>
            <a:chExt cx="1850013" cy="1850013"/>
          </a:xfrm>
          <a:scene3d>
            <a:camera prst="isometricOffAxis2Left"/>
            <a:lightRig rig="threePt" dir="t"/>
          </a:scene3d>
        </p:grpSpPr>
        <p:sp>
          <p:nvSpPr>
            <p:cNvPr id="218" name="椭圆 217"/>
            <p:cNvSpPr/>
            <p:nvPr/>
          </p:nvSpPr>
          <p:spPr>
            <a:xfrm>
              <a:off x="5444044" y="1830654"/>
              <a:ext cx="1850013" cy="1850013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5576188" y="1962798"/>
              <a:ext cx="1585725" cy="1585725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5697987" y="2084597"/>
              <a:ext cx="1342126" cy="1342126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5861139" y="2247749"/>
              <a:ext cx="1015823" cy="1015823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5972810" y="2359420"/>
              <a:ext cx="792480" cy="792480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6171523" y="2558133"/>
              <a:ext cx="395054" cy="395054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223"/>
          <p:cNvGrpSpPr/>
          <p:nvPr/>
        </p:nvGrpSpPr>
        <p:grpSpPr>
          <a:xfrm>
            <a:off x="1348801" y="897064"/>
            <a:ext cx="4644176" cy="4184029"/>
            <a:chOff x="2179402" y="1094484"/>
            <a:chExt cx="6192234" cy="5578705"/>
          </a:xfrm>
        </p:grpSpPr>
        <p:sp>
          <p:nvSpPr>
            <p:cNvPr id="225" name="矩形 1683"/>
            <p:cNvSpPr/>
            <p:nvPr/>
          </p:nvSpPr>
          <p:spPr>
            <a:xfrm rot="3786281">
              <a:off x="3548146" y="5941564"/>
              <a:ext cx="1285879" cy="177372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66164 w 592961"/>
                <a:gd name="connsiteY0" fmla="*/ 8868 h 113416"/>
                <a:gd name="connsiteX1" fmla="*/ 592961 w 592961"/>
                <a:gd name="connsiteY1" fmla="*/ 0 h 113416"/>
                <a:gd name="connsiteX2" fmla="*/ 551127 w 592961"/>
                <a:gd name="connsiteY2" fmla="*/ 101361 h 113416"/>
                <a:gd name="connsiteX3" fmla="*/ 0 w 592961"/>
                <a:gd name="connsiteY3" fmla="*/ 113415 h 113416"/>
                <a:gd name="connsiteX4" fmla="*/ 66164 w 592961"/>
                <a:gd name="connsiteY4" fmla="*/ 8868 h 113416"/>
                <a:gd name="connsiteX0" fmla="*/ 36362 w 613552"/>
                <a:gd name="connsiteY0" fmla="*/ 0 h 117548"/>
                <a:gd name="connsiteX1" fmla="*/ 613552 w 613552"/>
                <a:gd name="connsiteY1" fmla="*/ 4134 h 117548"/>
                <a:gd name="connsiteX2" fmla="*/ 571718 w 613552"/>
                <a:gd name="connsiteY2" fmla="*/ 105495 h 117548"/>
                <a:gd name="connsiteX3" fmla="*/ 20591 w 613552"/>
                <a:gd name="connsiteY3" fmla="*/ 117549 h 117548"/>
                <a:gd name="connsiteX4" fmla="*/ 36362 w 613552"/>
                <a:gd name="connsiteY4" fmla="*/ 0 h 117548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51127 w 592961"/>
                <a:gd name="connsiteY2" fmla="*/ 105495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18"/>
                <a:gd name="connsiteY0" fmla="*/ 0 h 117549"/>
                <a:gd name="connsiteX1" fmla="*/ 592961 w 593018"/>
                <a:gd name="connsiteY1" fmla="*/ 4134 h 117549"/>
                <a:gd name="connsiteX2" fmla="*/ 574025 w 593018"/>
                <a:gd name="connsiteY2" fmla="*/ 110390 h 117549"/>
                <a:gd name="connsiteX3" fmla="*/ 0 w 593018"/>
                <a:gd name="connsiteY3" fmla="*/ 117549 h 117549"/>
                <a:gd name="connsiteX4" fmla="*/ 15771 w 593018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74025 w 592961"/>
                <a:gd name="connsiteY2" fmla="*/ 110390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91"/>
                <a:gd name="connsiteY0" fmla="*/ 0 h 117549"/>
                <a:gd name="connsiteX1" fmla="*/ 592961 w 593091"/>
                <a:gd name="connsiteY1" fmla="*/ 4134 h 117549"/>
                <a:gd name="connsiteX2" fmla="*/ 582541 w 593091"/>
                <a:gd name="connsiteY2" fmla="*/ 109519 h 117549"/>
                <a:gd name="connsiteX3" fmla="*/ 0 w 593091"/>
                <a:gd name="connsiteY3" fmla="*/ 117549 h 117549"/>
                <a:gd name="connsiteX4" fmla="*/ 15771 w 593091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82541 w 592961"/>
                <a:gd name="connsiteY2" fmla="*/ 109519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961" h="117549">
                  <a:moveTo>
                    <a:pt x="15771" y="0"/>
                  </a:moveTo>
                  <a:lnTo>
                    <a:pt x="592961" y="4134"/>
                  </a:lnTo>
                  <a:cubicBezTo>
                    <a:pt x="592978" y="35710"/>
                    <a:pt x="589776" y="58913"/>
                    <a:pt x="582541" y="109519"/>
                  </a:cubicBezTo>
                  <a:lnTo>
                    <a:pt x="0" y="117549"/>
                  </a:lnTo>
                  <a:cubicBezTo>
                    <a:pt x="10042" y="90388"/>
                    <a:pt x="3970" y="22807"/>
                    <a:pt x="15771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100000">
                  <a:srgbClr val="EFEFE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pic>
          <p:nvPicPr>
            <p:cNvPr id="226" name="图片 22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5585618" y="2890048"/>
              <a:ext cx="1362075" cy="119039"/>
            </a:xfrm>
            <a:prstGeom prst="rect">
              <a:avLst/>
            </a:prstGeom>
          </p:spPr>
        </p:pic>
        <p:pic>
          <p:nvPicPr>
            <p:cNvPr id="227" name="图片 22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5585618" y="3375554"/>
              <a:ext cx="1362075" cy="119039"/>
            </a:xfrm>
            <a:prstGeom prst="rect">
              <a:avLst/>
            </a:prstGeom>
          </p:spPr>
        </p:pic>
        <p:pic>
          <p:nvPicPr>
            <p:cNvPr id="228" name="图片 2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676540" y="4082557"/>
              <a:ext cx="688210" cy="119039"/>
            </a:xfrm>
            <a:prstGeom prst="rect">
              <a:avLst/>
            </a:prstGeom>
          </p:spPr>
        </p:pic>
        <p:pic>
          <p:nvPicPr>
            <p:cNvPr id="229" name="图片 22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676540" y="3092470"/>
              <a:ext cx="688210" cy="119039"/>
            </a:xfrm>
            <a:prstGeom prst="rect">
              <a:avLst/>
            </a:prstGeom>
          </p:spPr>
        </p:pic>
        <p:pic>
          <p:nvPicPr>
            <p:cNvPr id="230" name="图片 22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676540" y="1301077"/>
              <a:ext cx="688210" cy="119039"/>
            </a:xfrm>
            <a:prstGeom prst="rect">
              <a:avLst/>
            </a:prstGeom>
          </p:spPr>
        </p:pic>
        <p:grpSp>
          <p:nvGrpSpPr>
            <p:cNvPr id="6" name="组合 230"/>
            <p:cNvGrpSpPr/>
            <p:nvPr/>
          </p:nvGrpSpPr>
          <p:grpSpPr>
            <a:xfrm>
              <a:off x="5310249" y="1388988"/>
              <a:ext cx="3056032" cy="1778165"/>
              <a:chOff x="6702251" y="-566700"/>
              <a:chExt cx="5307271" cy="3057482"/>
            </a:xfrm>
          </p:grpSpPr>
          <p:sp>
            <p:nvSpPr>
              <p:cNvPr id="309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F79403"/>
                  </a:gs>
                  <a:gs pos="71000">
                    <a:srgbClr val="D47F02"/>
                  </a:gs>
                  <a:gs pos="55000">
                    <a:srgbClr val="FDB851"/>
                  </a:gs>
                  <a:gs pos="46000">
                    <a:srgbClr val="FCA82C"/>
                  </a:gs>
                  <a:gs pos="51000">
                    <a:srgbClr val="D88102"/>
                  </a:gs>
                  <a:gs pos="0">
                    <a:srgbClr val="FDB851"/>
                  </a:gs>
                  <a:gs pos="81000">
                    <a:srgbClr val="F79403"/>
                  </a:gs>
                  <a:gs pos="100000">
                    <a:srgbClr val="FDAE39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10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01BDD1"/>
                  </a:gs>
                  <a:gs pos="71000">
                    <a:srgbClr val="018795"/>
                  </a:gs>
                  <a:gs pos="55000">
                    <a:srgbClr val="01ACBE"/>
                  </a:gs>
                  <a:gs pos="46000">
                    <a:srgbClr val="01ACBE"/>
                  </a:gs>
                  <a:gs pos="51000">
                    <a:srgbClr val="018795"/>
                  </a:gs>
                  <a:gs pos="0">
                    <a:srgbClr val="01ACBE"/>
                  </a:gs>
                  <a:gs pos="81000">
                    <a:srgbClr val="01ACBE"/>
                  </a:gs>
                  <a:gs pos="100000">
                    <a:srgbClr val="01ACBE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grpSp>
          <p:nvGrpSpPr>
            <p:cNvPr id="7" name="组合 231"/>
            <p:cNvGrpSpPr/>
            <p:nvPr/>
          </p:nvGrpSpPr>
          <p:grpSpPr>
            <a:xfrm flipV="1">
              <a:off x="5310249" y="3202524"/>
              <a:ext cx="3056032" cy="1778165"/>
              <a:chOff x="6702251" y="-566700"/>
              <a:chExt cx="5307271" cy="3057482"/>
            </a:xfrm>
            <a:gradFill>
              <a:gsLst>
                <a:gs pos="67000">
                  <a:srgbClr val="F79403"/>
                </a:gs>
                <a:gs pos="71000">
                  <a:srgbClr val="D47F02"/>
                </a:gs>
                <a:gs pos="55000">
                  <a:srgbClr val="FDB851"/>
                </a:gs>
                <a:gs pos="46000">
                  <a:srgbClr val="FCA82C"/>
                </a:gs>
                <a:gs pos="51000">
                  <a:srgbClr val="D88102"/>
                </a:gs>
                <a:gs pos="0">
                  <a:srgbClr val="FDB851"/>
                </a:gs>
                <a:gs pos="81000">
                  <a:srgbClr val="F79403"/>
                </a:gs>
                <a:gs pos="100000">
                  <a:srgbClr val="FDAE39"/>
                </a:gs>
              </a:gsLst>
              <a:lin ang="0" scaled="0"/>
            </a:gradFill>
          </p:grpSpPr>
          <p:sp>
            <p:nvSpPr>
              <p:cNvPr id="307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864D9D"/>
                  </a:gs>
                  <a:gs pos="71000">
                    <a:srgbClr val="543062"/>
                  </a:gs>
                  <a:gs pos="55000">
                    <a:srgbClr val="864D9D"/>
                  </a:gs>
                  <a:gs pos="46000">
                    <a:srgbClr val="864D9D"/>
                  </a:gs>
                  <a:gs pos="51000">
                    <a:srgbClr val="543062"/>
                  </a:gs>
                  <a:gs pos="0">
                    <a:srgbClr val="864D9D"/>
                  </a:gs>
                  <a:gs pos="81000">
                    <a:srgbClr val="864D9D"/>
                  </a:gs>
                  <a:gs pos="100000">
                    <a:srgbClr val="864D9D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8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E87071"/>
                  </a:gs>
                  <a:gs pos="71000">
                    <a:srgbClr val="DE3232"/>
                  </a:gs>
                  <a:gs pos="55000">
                    <a:srgbClr val="E87071"/>
                  </a:gs>
                  <a:gs pos="46000">
                    <a:srgbClr val="E87071"/>
                  </a:gs>
                  <a:gs pos="51000">
                    <a:srgbClr val="DE3232"/>
                  </a:gs>
                  <a:gs pos="0">
                    <a:srgbClr val="E87071"/>
                  </a:gs>
                  <a:gs pos="81000">
                    <a:srgbClr val="E87071"/>
                  </a:gs>
                  <a:gs pos="100000">
                    <a:srgbClr val="E87071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pic>
          <p:nvPicPr>
            <p:cNvPr id="233" name="图片 23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4527" y="3091768"/>
              <a:ext cx="1458533" cy="397793"/>
            </a:xfrm>
            <a:prstGeom prst="rect">
              <a:avLst/>
            </a:prstGeom>
          </p:spPr>
        </p:pic>
        <p:pic>
          <p:nvPicPr>
            <p:cNvPr id="234" name="图片 23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468020">
              <a:off x="4330655" y="2834791"/>
              <a:ext cx="625645" cy="126307"/>
            </a:xfrm>
            <a:prstGeom prst="rect">
              <a:avLst/>
            </a:prstGeom>
          </p:spPr>
        </p:pic>
        <p:pic>
          <p:nvPicPr>
            <p:cNvPr id="235" name="图片 23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648733" y="2545814"/>
              <a:ext cx="625645" cy="126307"/>
            </a:xfrm>
            <a:prstGeom prst="rect">
              <a:avLst/>
            </a:prstGeom>
          </p:spPr>
        </p:pic>
        <p:sp>
          <p:nvSpPr>
            <p:cNvPr id="236" name="矩形 1683"/>
            <p:cNvSpPr/>
            <p:nvPr/>
          </p:nvSpPr>
          <p:spPr>
            <a:xfrm rot="17157560">
              <a:off x="3637498" y="3857550"/>
              <a:ext cx="1233911" cy="263370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  <a:gd name="connsiteX0" fmla="*/ 0 w 756601"/>
                <a:gd name="connsiteY0" fmla="*/ 38371 h 115936"/>
                <a:gd name="connsiteX1" fmla="*/ 756601 w 756601"/>
                <a:gd name="connsiteY1" fmla="*/ 0 h 115936"/>
                <a:gd name="connsiteX2" fmla="*/ 723831 w 756601"/>
                <a:gd name="connsiteY2" fmla="*/ 74303 h 115936"/>
                <a:gd name="connsiteX3" fmla="*/ 32885 w 756601"/>
                <a:gd name="connsiteY3" fmla="*/ 115936 h 115936"/>
                <a:gd name="connsiteX4" fmla="*/ 0 w 756601"/>
                <a:gd name="connsiteY4" fmla="*/ 38371 h 115936"/>
                <a:gd name="connsiteX0" fmla="*/ 0 w 748644"/>
                <a:gd name="connsiteY0" fmla="*/ 77622 h 115936"/>
                <a:gd name="connsiteX1" fmla="*/ 748644 w 748644"/>
                <a:gd name="connsiteY1" fmla="*/ 0 h 115936"/>
                <a:gd name="connsiteX2" fmla="*/ 715874 w 748644"/>
                <a:gd name="connsiteY2" fmla="*/ 74303 h 115936"/>
                <a:gd name="connsiteX3" fmla="*/ 24928 w 748644"/>
                <a:gd name="connsiteY3" fmla="*/ 115936 h 115936"/>
                <a:gd name="connsiteX4" fmla="*/ 0 w 748644"/>
                <a:gd name="connsiteY4" fmla="*/ 77622 h 115936"/>
                <a:gd name="connsiteX0" fmla="*/ 0 w 753142"/>
                <a:gd name="connsiteY0" fmla="*/ 51210 h 115936"/>
                <a:gd name="connsiteX1" fmla="*/ 753142 w 753142"/>
                <a:gd name="connsiteY1" fmla="*/ 0 h 115936"/>
                <a:gd name="connsiteX2" fmla="*/ 720372 w 753142"/>
                <a:gd name="connsiteY2" fmla="*/ 74303 h 115936"/>
                <a:gd name="connsiteX3" fmla="*/ 29426 w 753142"/>
                <a:gd name="connsiteY3" fmla="*/ 115936 h 115936"/>
                <a:gd name="connsiteX4" fmla="*/ 0 w 753142"/>
                <a:gd name="connsiteY4" fmla="*/ 51210 h 115936"/>
                <a:gd name="connsiteX0" fmla="*/ 0 w 753486"/>
                <a:gd name="connsiteY0" fmla="*/ 59648 h 115936"/>
                <a:gd name="connsiteX1" fmla="*/ 753486 w 753486"/>
                <a:gd name="connsiteY1" fmla="*/ 0 h 115936"/>
                <a:gd name="connsiteX2" fmla="*/ 720716 w 753486"/>
                <a:gd name="connsiteY2" fmla="*/ 74303 h 115936"/>
                <a:gd name="connsiteX3" fmla="*/ 29770 w 753486"/>
                <a:gd name="connsiteY3" fmla="*/ 115936 h 115936"/>
                <a:gd name="connsiteX4" fmla="*/ 0 w 753486"/>
                <a:gd name="connsiteY4" fmla="*/ 59648 h 115936"/>
                <a:gd name="connsiteX0" fmla="*/ 0 w 728699"/>
                <a:gd name="connsiteY0" fmla="*/ 86785 h 143073"/>
                <a:gd name="connsiteX1" fmla="*/ 714779 w 728699"/>
                <a:gd name="connsiteY1" fmla="*/ 0 h 143073"/>
                <a:gd name="connsiteX2" fmla="*/ 720716 w 728699"/>
                <a:gd name="connsiteY2" fmla="*/ 101440 h 143073"/>
                <a:gd name="connsiteX3" fmla="*/ 29770 w 728699"/>
                <a:gd name="connsiteY3" fmla="*/ 143073 h 143073"/>
                <a:gd name="connsiteX4" fmla="*/ 0 w 728699"/>
                <a:gd name="connsiteY4" fmla="*/ 86785 h 143073"/>
                <a:gd name="connsiteX0" fmla="*/ 0 w 700363"/>
                <a:gd name="connsiteY0" fmla="*/ 94848 h 143073"/>
                <a:gd name="connsiteX1" fmla="*/ 686443 w 700363"/>
                <a:gd name="connsiteY1" fmla="*/ 0 h 143073"/>
                <a:gd name="connsiteX2" fmla="*/ 692380 w 700363"/>
                <a:gd name="connsiteY2" fmla="*/ 101440 h 143073"/>
                <a:gd name="connsiteX3" fmla="*/ 1434 w 700363"/>
                <a:gd name="connsiteY3" fmla="*/ 143073 h 143073"/>
                <a:gd name="connsiteX4" fmla="*/ 0 w 700363"/>
                <a:gd name="connsiteY4" fmla="*/ 94848 h 143073"/>
                <a:gd name="connsiteX0" fmla="*/ 0 w 702094"/>
                <a:gd name="connsiteY0" fmla="*/ 78707 h 143073"/>
                <a:gd name="connsiteX1" fmla="*/ 688174 w 702094"/>
                <a:gd name="connsiteY1" fmla="*/ 0 h 143073"/>
                <a:gd name="connsiteX2" fmla="*/ 694111 w 702094"/>
                <a:gd name="connsiteY2" fmla="*/ 101440 h 143073"/>
                <a:gd name="connsiteX3" fmla="*/ 3165 w 702094"/>
                <a:gd name="connsiteY3" fmla="*/ 143073 h 143073"/>
                <a:gd name="connsiteX4" fmla="*/ 0 w 702094"/>
                <a:gd name="connsiteY4" fmla="*/ 78707 h 143073"/>
                <a:gd name="connsiteX0" fmla="*/ 0 w 705544"/>
                <a:gd name="connsiteY0" fmla="*/ 104755 h 143073"/>
                <a:gd name="connsiteX1" fmla="*/ 691624 w 705544"/>
                <a:gd name="connsiteY1" fmla="*/ 0 h 143073"/>
                <a:gd name="connsiteX2" fmla="*/ 697561 w 705544"/>
                <a:gd name="connsiteY2" fmla="*/ 101440 h 143073"/>
                <a:gd name="connsiteX3" fmla="*/ 6615 w 705544"/>
                <a:gd name="connsiteY3" fmla="*/ 143073 h 143073"/>
                <a:gd name="connsiteX4" fmla="*/ 0 w 705544"/>
                <a:gd name="connsiteY4" fmla="*/ 104755 h 143073"/>
                <a:gd name="connsiteX0" fmla="*/ 0 w 702497"/>
                <a:gd name="connsiteY0" fmla="*/ 121991 h 160309"/>
                <a:gd name="connsiteX1" fmla="*/ 666050 w 702497"/>
                <a:gd name="connsiteY1" fmla="*/ 0 h 160309"/>
                <a:gd name="connsiteX2" fmla="*/ 697561 w 702497"/>
                <a:gd name="connsiteY2" fmla="*/ 118676 h 160309"/>
                <a:gd name="connsiteX3" fmla="*/ 6615 w 702497"/>
                <a:gd name="connsiteY3" fmla="*/ 160309 h 160309"/>
                <a:gd name="connsiteX4" fmla="*/ 0 w 702497"/>
                <a:gd name="connsiteY4" fmla="*/ 121991 h 160309"/>
                <a:gd name="connsiteX0" fmla="*/ 0 w 700427"/>
                <a:gd name="connsiteY0" fmla="*/ 110251 h 160309"/>
                <a:gd name="connsiteX1" fmla="*/ 663980 w 700427"/>
                <a:gd name="connsiteY1" fmla="*/ 0 h 160309"/>
                <a:gd name="connsiteX2" fmla="*/ 695491 w 700427"/>
                <a:gd name="connsiteY2" fmla="*/ 118676 h 160309"/>
                <a:gd name="connsiteX3" fmla="*/ 4545 w 700427"/>
                <a:gd name="connsiteY3" fmla="*/ 160309 h 160309"/>
                <a:gd name="connsiteX4" fmla="*/ 0 w 700427"/>
                <a:gd name="connsiteY4" fmla="*/ 110251 h 16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427" h="160309">
                  <a:moveTo>
                    <a:pt x="0" y="110251"/>
                  </a:moveTo>
                  <a:lnTo>
                    <a:pt x="663980" y="0"/>
                  </a:lnTo>
                  <a:cubicBezTo>
                    <a:pt x="663997" y="31576"/>
                    <a:pt x="716427" y="80416"/>
                    <a:pt x="695491" y="118676"/>
                  </a:cubicBezTo>
                  <a:lnTo>
                    <a:pt x="4545" y="160309"/>
                  </a:lnTo>
                  <a:lnTo>
                    <a:pt x="0" y="110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546100" dir="114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37" name="矩形 1683"/>
            <p:cNvSpPr/>
            <p:nvPr/>
          </p:nvSpPr>
          <p:spPr>
            <a:xfrm rot="17157560">
              <a:off x="3697054" y="3853158"/>
              <a:ext cx="1420533" cy="19047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362" h="115936">
                  <a:moveTo>
                    <a:pt x="0" y="28478"/>
                  </a:moveTo>
                  <a:lnTo>
                    <a:pt x="806362" y="0"/>
                  </a:lnTo>
                  <a:cubicBezTo>
                    <a:pt x="806379" y="31576"/>
                    <a:pt x="794528" y="36043"/>
                    <a:pt x="773592" y="74303"/>
                  </a:cubicBezTo>
                  <a:lnTo>
                    <a:pt x="82646" y="115936"/>
                  </a:lnTo>
                  <a:lnTo>
                    <a:pt x="0" y="28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69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38" name="Freeform 706"/>
            <p:cNvSpPr>
              <a:spLocks/>
            </p:cNvSpPr>
            <p:nvPr/>
          </p:nvSpPr>
          <p:spPr bwMode="auto">
            <a:xfrm>
              <a:off x="3455778" y="3066063"/>
              <a:ext cx="1310839" cy="2121640"/>
            </a:xfrm>
            <a:custGeom>
              <a:avLst/>
              <a:gdLst>
                <a:gd name="T0" fmla="*/ 324 w 606"/>
                <a:gd name="T1" fmla="*/ 18 h 970"/>
                <a:gd name="T2" fmla="*/ 278 w 606"/>
                <a:gd name="T3" fmla="*/ 121 h 970"/>
                <a:gd name="T4" fmla="*/ 147 w 606"/>
                <a:gd name="T5" fmla="*/ 33 h 970"/>
                <a:gd name="T6" fmla="*/ 37 w 606"/>
                <a:gd name="T7" fmla="*/ 43 h 970"/>
                <a:gd name="T8" fmla="*/ 36 w 606"/>
                <a:gd name="T9" fmla="*/ 45 h 970"/>
                <a:gd name="T10" fmla="*/ 31 w 606"/>
                <a:gd name="T11" fmla="*/ 166 h 970"/>
                <a:gd name="T12" fmla="*/ 198 w 606"/>
                <a:gd name="T13" fmla="*/ 311 h 970"/>
                <a:gd name="T14" fmla="*/ 131 w 606"/>
                <a:gd name="T15" fmla="*/ 571 h 970"/>
                <a:gd name="T16" fmla="*/ 175 w 606"/>
                <a:gd name="T17" fmla="*/ 781 h 970"/>
                <a:gd name="T18" fmla="*/ 294 w 606"/>
                <a:gd name="T19" fmla="*/ 970 h 970"/>
                <a:gd name="T20" fmla="*/ 545 w 606"/>
                <a:gd name="T21" fmla="*/ 809 h 970"/>
                <a:gd name="T22" fmla="*/ 514 w 606"/>
                <a:gd name="T23" fmla="*/ 680 h 970"/>
                <a:gd name="T24" fmla="*/ 523 w 606"/>
                <a:gd name="T25" fmla="*/ 571 h 970"/>
                <a:gd name="T26" fmla="*/ 597 w 606"/>
                <a:gd name="T27" fmla="*/ 146 h 970"/>
                <a:gd name="T28" fmla="*/ 566 w 606"/>
                <a:gd name="T29" fmla="*/ 0 h 970"/>
                <a:gd name="T30" fmla="*/ 324 w 606"/>
                <a:gd name="T31" fmla="*/ 18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970">
                  <a:moveTo>
                    <a:pt x="324" y="18"/>
                  </a:moveTo>
                  <a:cubicBezTo>
                    <a:pt x="278" y="121"/>
                    <a:pt x="278" y="121"/>
                    <a:pt x="278" y="121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13" y="11"/>
                    <a:pt x="67" y="15"/>
                    <a:pt x="37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" y="77"/>
                    <a:pt x="0" y="131"/>
                    <a:pt x="31" y="166"/>
                  </a:cubicBezTo>
                  <a:cubicBezTo>
                    <a:pt x="198" y="311"/>
                    <a:pt x="198" y="311"/>
                    <a:pt x="198" y="311"/>
                  </a:cubicBezTo>
                  <a:cubicBezTo>
                    <a:pt x="131" y="571"/>
                    <a:pt x="131" y="571"/>
                    <a:pt x="131" y="571"/>
                  </a:cubicBezTo>
                  <a:cubicBezTo>
                    <a:pt x="119" y="635"/>
                    <a:pt x="139" y="726"/>
                    <a:pt x="175" y="781"/>
                  </a:cubicBezTo>
                  <a:cubicBezTo>
                    <a:pt x="294" y="970"/>
                    <a:pt x="294" y="970"/>
                    <a:pt x="294" y="970"/>
                  </a:cubicBezTo>
                  <a:cubicBezTo>
                    <a:pt x="545" y="809"/>
                    <a:pt x="545" y="809"/>
                    <a:pt x="545" y="809"/>
                  </a:cubicBezTo>
                  <a:cubicBezTo>
                    <a:pt x="514" y="680"/>
                    <a:pt x="514" y="680"/>
                    <a:pt x="514" y="680"/>
                  </a:cubicBezTo>
                  <a:cubicBezTo>
                    <a:pt x="497" y="649"/>
                    <a:pt x="519" y="606"/>
                    <a:pt x="523" y="571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606" y="95"/>
                    <a:pt x="594" y="42"/>
                    <a:pt x="566" y="0"/>
                  </a:cubicBezTo>
                  <a:cubicBezTo>
                    <a:pt x="324" y="18"/>
                    <a:pt x="324" y="18"/>
                    <a:pt x="324" y="18"/>
                  </a:cubicBezTo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9" name="Freeform 707"/>
            <p:cNvSpPr>
              <a:spLocks/>
            </p:cNvSpPr>
            <p:nvPr/>
          </p:nvSpPr>
          <p:spPr bwMode="auto">
            <a:xfrm>
              <a:off x="3079164" y="2904494"/>
              <a:ext cx="702954" cy="535488"/>
            </a:xfrm>
            <a:custGeom>
              <a:avLst/>
              <a:gdLst>
                <a:gd name="T0" fmla="*/ 17 w 325"/>
                <a:gd name="T1" fmla="*/ 199 h 245"/>
                <a:gd name="T2" fmla="*/ 17 w 325"/>
                <a:gd name="T3" fmla="*/ 198 h 245"/>
                <a:gd name="T4" fmla="*/ 47 w 325"/>
                <a:gd name="T5" fmla="*/ 108 h 245"/>
                <a:gd name="T6" fmla="*/ 265 w 325"/>
                <a:gd name="T7" fmla="*/ 0 h 245"/>
                <a:gd name="T8" fmla="*/ 325 w 325"/>
                <a:gd name="T9" fmla="*/ 121 h 245"/>
                <a:gd name="T10" fmla="*/ 107 w 325"/>
                <a:gd name="T11" fmla="*/ 229 h 245"/>
                <a:gd name="T12" fmla="*/ 17 w 325"/>
                <a:gd name="T13" fmla="*/ 19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45">
                  <a:moveTo>
                    <a:pt x="17" y="199"/>
                  </a:moveTo>
                  <a:cubicBezTo>
                    <a:pt x="17" y="198"/>
                    <a:pt x="17" y="198"/>
                    <a:pt x="17" y="198"/>
                  </a:cubicBezTo>
                  <a:cubicBezTo>
                    <a:pt x="0" y="165"/>
                    <a:pt x="14" y="125"/>
                    <a:pt x="47" y="108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107" y="229"/>
                    <a:pt x="107" y="229"/>
                    <a:pt x="107" y="229"/>
                  </a:cubicBezTo>
                  <a:cubicBezTo>
                    <a:pt x="74" y="245"/>
                    <a:pt x="34" y="232"/>
                    <a:pt x="17" y="199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0" name="Freeform 708"/>
            <p:cNvSpPr>
              <a:spLocks/>
            </p:cNvSpPr>
            <p:nvPr/>
          </p:nvSpPr>
          <p:spPr bwMode="auto">
            <a:xfrm>
              <a:off x="3221766" y="3166698"/>
              <a:ext cx="705696" cy="520716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0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5"/>
                    <a:pt x="15" y="115"/>
                    <a:pt x="49" y="10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0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1" name="Freeform 709"/>
            <p:cNvSpPr>
              <a:spLocks/>
            </p:cNvSpPr>
            <p:nvPr/>
          </p:nvSpPr>
          <p:spPr bwMode="auto">
            <a:xfrm>
              <a:off x="3442981" y="3381817"/>
              <a:ext cx="704783" cy="519793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1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4"/>
                    <a:pt x="15" y="115"/>
                    <a:pt x="49" y="10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1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2" name="Freeform 710"/>
            <p:cNvSpPr>
              <a:spLocks/>
            </p:cNvSpPr>
            <p:nvPr/>
          </p:nvSpPr>
          <p:spPr bwMode="auto">
            <a:xfrm>
              <a:off x="3464006" y="3593242"/>
              <a:ext cx="683757" cy="308367"/>
            </a:xfrm>
            <a:custGeom>
              <a:avLst/>
              <a:gdLst>
                <a:gd name="T0" fmla="*/ 305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5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5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4" y="113"/>
                    <a:pt x="17" y="101"/>
                    <a:pt x="0" y="71"/>
                  </a:cubicBezTo>
                  <a:cubicBezTo>
                    <a:pt x="1" y="78"/>
                    <a:pt x="3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1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5" y="0"/>
                    <a:pt x="305" y="0"/>
                    <a:pt x="305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3" name="Freeform 711"/>
            <p:cNvSpPr>
              <a:spLocks/>
            </p:cNvSpPr>
            <p:nvPr/>
          </p:nvSpPr>
          <p:spPr bwMode="auto">
            <a:xfrm>
              <a:off x="3243704" y="3379047"/>
              <a:ext cx="683757" cy="308367"/>
            </a:xfrm>
            <a:custGeom>
              <a:avLst/>
              <a:gdLst>
                <a:gd name="T0" fmla="*/ 304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4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4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3" y="113"/>
                    <a:pt x="16" y="101"/>
                    <a:pt x="0" y="71"/>
                  </a:cubicBezTo>
                  <a:cubicBezTo>
                    <a:pt x="0" y="78"/>
                    <a:pt x="2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0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4" y="0"/>
                    <a:pt x="304" y="0"/>
                    <a:pt x="304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pic>
          <p:nvPicPr>
            <p:cNvPr id="244" name="Picture 71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714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" name="矩形 1683"/>
            <p:cNvSpPr/>
            <p:nvPr/>
          </p:nvSpPr>
          <p:spPr>
            <a:xfrm rot="19988958">
              <a:off x="3199139" y="3347662"/>
              <a:ext cx="445880" cy="10042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43462 w 670259"/>
                <a:gd name="connsiteY0" fmla="*/ 8868 h 128234"/>
                <a:gd name="connsiteX1" fmla="*/ 670259 w 670259"/>
                <a:gd name="connsiteY1" fmla="*/ 0 h 128234"/>
                <a:gd name="connsiteX2" fmla="*/ 628425 w 670259"/>
                <a:gd name="connsiteY2" fmla="*/ 101361 h 128234"/>
                <a:gd name="connsiteX3" fmla="*/ 0 w 670259"/>
                <a:gd name="connsiteY3" fmla="*/ 128234 h 128234"/>
                <a:gd name="connsiteX4" fmla="*/ 143462 w 670259"/>
                <a:gd name="connsiteY4" fmla="*/ 8868 h 12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59" h="128234">
                  <a:moveTo>
                    <a:pt x="143462" y="8868"/>
                  </a:moveTo>
                  <a:lnTo>
                    <a:pt x="670259" y="0"/>
                  </a:lnTo>
                  <a:cubicBezTo>
                    <a:pt x="670276" y="31576"/>
                    <a:pt x="649361" y="63101"/>
                    <a:pt x="628425" y="101361"/>
                  </a:cubicBezTo>
                  <a:lnTo>
                    <a:pt x="0" y="128234"/>
                  </a:lnTo>
                  <a:cubicBezTo>
                    <a:pt x="59632" y="27474"/>
                    <a:pt x="58885" y="31676"/>
                    <a:pt x="143462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47" name="Freeform 720"/>
            <p:cNvSpPr>
              <a:spLocks/>
            </p:cNvSpPr>
            <p:nvPr/>
          </p:nvSpPr>
          <p:spPr bwMode="auto">
            <a:xfrm>
              <a:off x="3101103" y="3114996"/>
              <a:ext cx="681015" cy="324986"/>
            </a:xfrm>
            <a:custGeom>
              <a:avLst/>
              <a:gdLst>
                <a:gd name="T0" fmla="*/ 302 w 315"/>
                <a:gd name="T1" fmla="*/ 0 h 149"/>
                <a:gd name="T2" fmla="*/ 88 w 315"/>
                <a:gd name="T3" fmla="*/ 106 h 149"/>
                <a:gd name="T4" fmla="*/ 0 w 315"/>
                <a:gd name="T5" fmla="*/ 79 h 149"/>
                <a:gd name="T6" fmla="*/ 7 w 315"/>
                <a:gd name="T7" fmla="*/ 102 h 149"/>
                <a:gd name="T8" fmla="*/ 7 w 315"/>
                <a:gd name="T9" fmla="*/ 103 h 149"/>
                <a:gd name="T10" fmla="*/ 97 w 315"/>
                <a:gd name="T11" fmla="*/ 133 h 149"/>
                <a:gd name="T12" fmla="*/ 315 w 315"/>
                <a:gd name="T13" fmla="*/ 25 h 149"/>
                <a:gd name="T14" fmla="*/ 302 w 315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5" h="149">
                  <a:moveTo>
                    <a:pt x="302" y="0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56" y="122"/>
                    <a:pt x="18" y="110"/>
                    <a:pt x="0" y="79"/>
                  </a:cubicBezTo>
                  <a:cubicBezTo>
                    <a:pt x="1" y="87"/>
                    <a:pt x="3" y="94"/>
                    <a:pt x="7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4" y="136"/>
                    <a:pt x="64" y="149"/>
                    <a:pt x="97" y="133"/>
                  </a:cubicBezTo>
                  <a:cubicBezTo>
                    <a:pt x="315" y="25"/>
                    <a:pt x="315" y="25"/>
                    <a:pt x="315" y="25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8" name="Freeform 721"/>
            <p:cNvSpPr>
              <a:spLocks/>
            </p:cNvSpPr>
            <p:nvPr/>
          </p:nvSpPr>
          <p:spPr bwMode="auto">
            <a:xfrm>
              <a:off x="3389049" y="2626594"/>
              <a:ext cx="1331864" cy="437623"/>
            </a:xfrm>
            <a:custGeom>
              <a:avLst/>
              <a:gdLst>
                <a:gd name="T0" fmla="*/ 77 w 616"/>
                <a:gd name="T1" fmla="*/ 0 h 200"/>
                <a:gd name="T2" fmla="*/ 371 w 616"/>
                <a:gd name="T3" fmla="*/ 0 h 200"/>
                <a:gd name="T4" fmla="*/ 494 w 616"/>
                <a:gd name="T5" fmla="*/ 51 h 200"/>
                <a:gd name="T6" fmla="*/ 616 w 616"/>
                <a:gd name="T7" fmla="*/ 181 h 200"/>
                <a:gd name="T8" fmla="*/ 367 w 616"/>
                <a:gd name="T9" fmla="*/ 200 h 200"/>
                <a:gd name="T10" fmla="*/ 322 w 616"/>
                <a:gd name="T11" fmla="*/ 166 h 200"/>
                <a:gd name="T12" fmla="*/ 261 w 616"/>
                <a:gd name="T13" fmla="*/ 146 h 200"/>
                <a:gd name="T14" fmla="*/ 101 w 616"/>
                <a:gd name="T15" fmla="*/ 147 h 200"/>
                <a:gd name="T16" fmla="*/ 9 w 616"/>
                <a:gd name="T17" fmla="*/ 52 h 200"/>
                <a:gd name="T18" fmla="*/ 10 w 616"/>
                <a:gd name="T19" fmla="*/ 50 h 200"/>
                <a:gd name="T20" fmla="*/ 77 w 616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6" h="200">
                  <a:moveTo>
                    <a:pt x="77" y="0"/>
                  </a:moveTo>
                  <a:cubicBezTo>
                    <a:pt x="371" y="0"/>
                    <a:pt x="371" y="0"/>
                    <a:pt x="371" y="0"/>
                  </a:cubicBezTo>
                  <a:cubicBezTo>
                    <a:pt x="419" y="0"/>
                    <a:pt x="464" y="19"/>
                    <a:pt x="494" y="51"/>
                  </a:cubicBezTo>
                  <a:cubicBezTo>
                    <a:pt x="616" y="181"/>
                    <a:pt x="616" y="181"/>
                    <a:pt x="616" y="181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22" y="166"/>
                    <a:pt x="322" y="166"/>
                    <a:pt x="322" y="166"/>
                  </a:cubicBezTo>
                  <a:cubicBezTo>
                    <a:pt x="305" y="153"/>
                    <a:pt x="283" y="146"/>
                    <a:pt x="261" y="146"/>
                  </a:cubicBezTo>
                  <a:cubicBezTo>
                    <a:pt x="101" y="147"/>
                    <a:pt x="101" y="147"/>
                    <a:pt x="101" y="147"/>
                  </a:cubicBezTo>
                  <a:cubicBezTo>
                    <a:pt x="43" y="147"/>
                    <a:pt x="0" y="102"/>
                    <a:pt x="9" y="5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21"/>
                    <a:pt x="44" y="0"/>
                    <a:pt x="77" y="0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9" name="Freeform 722"/>
            <p:cNvSpPr>
              <a:spLocks/>
            </p:cNvSpPr>
            <p:nvPr/>
          </p:nvSpPr>
          <p:spPr bwMode="auto">
            <a:xfrm>
              <a:off x="3410073" y="2810322"/>
              <a:ext cx="908629" cy="253895"/>
            </a:xfrm>
            <a:custGeom>
              <a:avLst/>
              <a:gdLst>
                <a:gd name="T0" fmla="*/ 420 w 420"/>
                <a:gd name="T1" fmla="*/ 111 h 116"/>
                <a:gd name="T2" fmla="*/ 317 w 420"/>
                <a:gd name="T3" fmla="*/ 32 h 116"/>
                <a:gd name="T4" fmla="*/ 54 w 420"/>
                <a:gd name="T5" fmla="*/ 32 h 116"/>
                <a:gd name="T6" fmla="*/ 0 w 420"/>
                <a:gd name="T7" fmla="*/ 0 h 116"/>
                <a:gd name="T8" fmla="*/ 91 w 420"/>
                <a:gd name="T9" fmla="*/ 63 h 116"/>
                <a:gd name="T10" fmla="*/ 251 w 420"/>
                <a:gd name="T11" fmla="*/ 62 h 116"/>
                <a:gd name="T12" fmla="*/ 312 w 420"/>
                <a:gd name="T13" fmla="*/ 82 h 116"/>
                <a:gd name="T14" fmla="*/ 357 w 420"/>
                <a:gd name="T15" fmla="*/ 116 h 116"/>
                <a:gd name="T16" fmla="*/ 420 w 420"/>
                <a:gd name="T17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116">
                  <a:moveTo>
                    <a:pt x="420" y="111"/>
                  </a:moveTo>
                  <a:cubicBezTo>
                    <a:pt x="400" y="74"/>
                    <a:pt x="317" y="32"/>
                    <a:pt x="317" y="32"/>
                  </a:cubicBezTo>
                  <a:cubicBezTo>
                    <a:pt x="317" y="32"/>
                    <a:pt x="121" y="32"/>
                    <a:pt x="54" y="32"/>
                  </a:cubicBezTo>
                  <a:cubicBezTo>
                    <a:pt x="26" y="32"/>
                    <a:pt x="10" y="17"/>
                    <a:pt x="0" y="0"/>
                  </a:cubicBezTo>
                  <a:cubicBezTo>
                    <a:pt x="10" y="35"/>
                    <a:pt x="46" y="63"/>
                    <a:pt x="91" y="63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73" y="62"/>
                    <a:pt x="295" y="69"/>
                    <a:pt x="312" y="82"/>
                  </a:cubicBezTo>
                  <a:cubicBezTo>
                    <a:pt x="357" y="116"/>
                    <a:pt x="357" y="116"/>
                    <a:pt x="357" y="116"/>
                  </a:cubicBezTo>
                  <a:lnTo>
                    <a:pt x="420" y="111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grpSp>
          <p:nvGrpSpPr>
            <p:cNvPr id="8" name="组合 249"/>
            <p:cNvGrpSpPr/>
            <p:nvPr/>
          </p:nvGrpSpPr>
          <p:grpSpPr>
            <a:xfrm>
              <a:off x="2179402" y="2156646"/>
              <a:ext cx="4184816" cy="1936990"/>
              <a:chOff x="1620602" y="1680396"/>
              <a:chExt cx="4184816" cy="1936990"/>
            </a:xfrm>
          </p:grpSpPr>
          <p:sp>
            <p:nvSpPr>
              <p:cNvPr id="264" name="Freeform 649"/>
              <p:cNvSpPr>
                <a:spLocks/>
              </p:cNvSpPr>
              <p:nvPr/>
            </p:nvSpPr>
            <p:spPr bwMode="auto">
              <a:xfrm>
                <a:off x="4603357" y="2085705"/>
                <a:ext cx="1156355" cy="520716"/>
              </a:xfrm>
              <a:custGeom>
                <a:avLst/>
                <a:gdLst>
                  <a:gd name="T0" fmla="*/ 0 w 535"/>
                  <a:gd name="T1" fmla="*/ 234 h 238"/>
                  <a:gd name="T2" fmla="*/ 165 w 535"/>
                  <a:gd name="T3" fmla="*/ 82 h 238"/>
                  <a:gd name="T4" fmla="*/ 488 w 535"/>
                  <a:gd name="T5" fmla="*/ 82 h 238"/>
                  <a:gd name="T6" fmla="*/ 402 w 535"/>
                  <a:gd name="T7" fmla="*/ 238 h 238"/>
                  <a:gd name="T8" fmla="*/ 0 w 535"/>
                  <a:gd name="T9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238">
                    <a:moveTo>
                      <a:pt x="0" y="234"/>
                    </a:moveTo>
                    <a:cubicBezTo>
                      <a:pt x="0" y="234"/>
                      <a:pt x="123" y="119"/>
                      <a:pt x="165" y="82"/>
                    </a:cubicBezTo>
                    <a:cubicBezTo>
                      <a:pt x="245" y="11"/>
                      <a:pt x="431" y="0"/>
                      <a:pt x="488" y="82"/>
                    </a:cubicBezTo>
                    <a:cubicBezTo>
                      <a:pt x="535" y="149"/>
                      <a:pt x="402" y="238"/>
                      <a:pt x="402" y="238"/>
                    </a:cubicBez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C73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5" name="Freeform 650"/>
              <p:cNvSpPr>
                <a:spLocks/>
              </p:cNvSpPr>
              <p:nvPr/>
            </p:nvSpPr>
            <p:spPr bwMode="auto">
              <a:xfrm>
                <a:off x="4579591" y="2691361"/>
                <a:ext cx="1156355" cy="926025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E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6" name="Freeform 651"/>
              <p:cNvSpPr>
                <a:spLocks/>
              </p:cNvSpPr>
              <p:nvPr/>
            </p:nvSpPr>
            <p:spPr bwMode="auto">
              <a:xfrm>
                <a:off x="4587818" y="2680282"/>
                <a:ext cx="1157269" cy="926025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A0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7" name="Freeform 652"/>
              <p:cNvSpPr>
                <a:spLocks/>
              </p:cNvSpPr>
              <p:nvPr/>
            </p:nvSpPr>
            <p:spPr bwMode="auto">
              <a:xfrm>
                <a:off x="3696556" y="2538100"/>
                <a:ext cx="1909585" cy="212349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3000">
                    <a:srgbClr val="FF5F53"/>
                  </a:gs>
                  <a:gs pos="0">
                    <a:srgbClr val="FF2211"/>
                  </a:gs>
                  <a:gs pos="100000">
                    <a:srgbClr val="79110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8" name="Freeform 653"/>
              <p:cNvSpPr>
                <a:spLocks/>
              </p:cNvSpPr>
              <p:nvPr/>
            </p:nvSpPr>
            <p:spPr bwMode="auto">
              <a:xfrm>
                <a:off x="1620602" y="2593496"/>
                <a:ext cx="1385798" cy="100635"/>
              </a:xfrm>
              <a:custGeom>
                <a:avLst/>
                <a:gdLst>
                  <a:gd name="T0" fmla="*/ 76 w 641"/>
                  <a:gd name="T1" fmla="*/ 0 h 46"/>
                  <a:gd name="T2" fmla="*/ 2 w 641"/>
                  <a:gd name="T3" fmla="*/ 21 h 46"/>
                  <a:gd name="T4" fmla="*/ 2 w 641"/>
                  <a:gd name="T5" fmla="*/ 25 h 46"/>
                  <a:gd name="T6" fmla="*/ 76 w 641"/>
                  <a:gd name="T7" fmla="*/ 46 h 46"/>
                  <a:gd name="T8" fmla="*/ 641 w 641"/>
                  <a:gd name="T9" fmla="*/ 46 h 46"/>
                  <a:gd name="T10" fmla="*/ 641 w 641"/>
                  <a:gd name="T11" fmla="*/ 0 h 46"/>
                  <a:gd name="T12" fmla="*/ 76 w 641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1" h="46">
                    <a:moveTo>
                      <a:pt x="76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4"/>
                      <a:pt x="2" y="25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641" y="46"/>
                      <a:pt x="641" y="46"/>
                      <a:pt x="641" y="46"/>
                    </a:cubicBezTo>
                    <a:cubicBezTo>
                      <a:pt x="641" y="0"/>
                      <a:pt x="641" y="0"/>
                      <a:pt x="641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1"/>
                  </a:gs>
                  <a:gs pos="27000">
                    <a:srgbClr val="808080"/>
                  </a:gs>
                  <a:gs pos="11000">
                    <a:schemeClr val="bg1"/>
                  </a:gs>
                  <a:gs pos="87000">
                    <a:srgbClr val="0000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69" name="Freeform 654"/>
              <p:cNvSpPr>
                <a:spLocks/>
              </p:cNvSpPr>
              <p:nvPr/>
            </p:nvSpPr>
            <p:spPr bwMode="auto">
              <a:xfrm>
                <a:off x="2498152" y="2448545"/>
                <a:ext cx="240412" cy="389614"/>
              </a:xfrm>
              <a:custGeom>
                <a:avLst/>
                <a:gdLst>
                  <a:gd name="T0" fmla="*/ 111 w 111"/>
                  <a:gd name="T1" fmla="*/ 0 h 178"/>
                  <a:gd name="T2" fmla="*/ 7 w 111"/>
                  <a:gd name="T3" fmla="*/ 55 h 178"/>
                  <a:gd name="T4" fmla="*/ 0 w 111"/>
                  <a:gd name="T5" fmla="*/ 89 h 178"/>
                  <a:gd name="T6" fmla="*/ 7 w 111"/>
                  <a:gd name="T7" fmla="*/ 124 h 178"/>
                  <a:gd name="T8" fmla="*/ 111 w 111"/>
                  <a:gd name="T9" fmla="*/ 178 h 178"/>
                  <a:gd name="T10" fmla="*/ 106 w 111"/>
                  <a:gd name="T11" fmla="*/ 89 h 178"/>
                  <a:gd name="T12" fmla="*/ 111 w 11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78">
                    <a:moveTo>
                      <a:pt x="111" y="0"/>
                    </a:moveTo>
                    <a:cubicBezTo>
                      <a:pt x="91" y="4"/>
                      <a:pt x="40" y="40"/>
                      <a:pt x="7" y="55"/>
                    </a:cubicBezTo>
                    <a:cubicBezTo>
                      <a:pt x="3" y="64"/>
                      <a:pt x="0" y="70"/>
                      <a:pt x="0" y="89"/>
                    </a:cubicBezTo>
                    <a:cubicBezTo>
                      <a:pt x="0" y="109"/>
                      <a:pt x="3" y="115"/>
                      <a:pt x="7" y="124"/>
                    </a:cubicBezTo>
                    <a:cubicBezTo>
                      <a:pt x="34" y="136"/>
                      <a:pt x="91" y="175"/>
                      <a:pt x="111" y="178"/>
                    </a:cubicBezTo>
                    <a:cubicBezTo>
                      <a:pt x="108" y="164"/>
                      <a:pt x="106" y="123"/>
                      <a:pt x="106" y="89"/>
                    </a:cubicBezTo>
                    <a:cubicBezTo>
                      <a:pt x="106" y="55"/>
                      <a:pt x="108" y="14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0" name="Freeform 655"/>
              <p:cNvSpPr>
                <a:spLocks/>
              </p:cNvSpPr>
              <p:nvPr/>
            </p:nvSpPr>
            <p:spPr bwMode="auto">
              <a:xfrm>
                <a:off x="2851000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1" name="Freeform 656"/>
              <p:cNvSpPr>
                <a:spLocks/>
              </p:cNvSpPr>
              <p:nvPr/>
            </p:nvSpPr>
            <p:spPr bwMode="auto">
              <a:xfrm>
                <a:off x="2876595" y="2448545"/>
                <a:ext cx="54847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2" name="Freeform 657"/>
              <p:cNvSpPr>
                <a:spLocks/>
              </p:cNvSpPr>
              <p:nvPr/>
            </p:nvSpPr>
            <p:spPr bwMode="auto">
              <a:xfrm>
                <a:off x="2907675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3" name="Freeform 658"/>
              <p:cNvSpPr>
                <a:spLocks/>
              </p:cNvSpPr>
              <p:nvPr/>
            </p:nvSpPr>
            <p:spPr bwMode="auto">
              <a:xfrm>
                <a:off x="2842773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4" name="Freeform 659"/>
              <p:cNvSpPr>
                <a:spLocks/>
              </p:cNvSpPr>
              <p:nvPr/>
            </p:nvSpPr>
            <p:spPr bwMode="auto">
              <a:xfrm>
                <a:off x="2935099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5" name="Freeform 660"/>
              <p:cNvSpPr>
                <a:spLocks/>
              </p:cNvSpPr>
              <p:nvPr/>
            </p:nvSpPr>
            <p:spPr bwMode="auto">
              <a:xfrm>
                <a:off x="2961608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6" name="Freeform 661"/>
              <p:cNvSpPr>
                <a:spLocks/>
              </p:cNvSpPr>
              <p:nvPr/>
            </p:nvSpPr>
            <p:spPr bwMode="auto">
              <a:xfrm>
                <a:off x="2991774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7" name="Freeform 662"/>
              <p:cNvSpPr>
                <a:spLocks/>
              </p:cNvSpPr>
              <p:nvPr/>
            </p:nvSpPr>
            <p:spPr bwMode="auto">
              <a:xfrm>
                <a:off x="2710226" y="2448545"/>
                <a:ext cx="136203" cy="392384"/>
              </a:xfrm>
              <a:custGeom>
                <a:avLst/>
                <a:gdLst>
                  <a:gd name="T0" fmla="*/ 52 w 63"/>
                  <a:gd name="T1" fmla="*/ 89 h 179"/>
                  <a:gd name="T2" fmla="*/ 63 w 63"/>
                  <a:gd name="T3" fmla="*/ 0 h 179"/>
                  <a:gd name="T4" fmla="*/ 15 w 63"/>
                  <a:gd name="T5" fmla="*/ 0 h 179"/>
                  <a:gd name="T6" fmla="*/ 9 w 63"/>
                  <a:gd name="T7" fmla="*/ 3 h 179"/>
                  <a:gd name="T8" fmla="*/ 0 w 63"/>
                  <a:gd name="T9" fmla="*/ 89 h 179"/>
                  <a:gd name="T10" fmla="*/ 9 w 63"/>
                  <a:gd name="T11" fmla="*/ 176 h 179"/>
                  <a:gd name="T12" fmla="*/ 15 w 63"/>
                  <a:gd name="T13" fmla="*/ 179 h 179"/>
                  <a:gd name="T14" fmla="*/ 63 w 63"/>
                  <a:gd name="T15" fmla="*/ 179 h 179"/>
                  <a:gd name="T16" fmla="*/ 52 w 63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79">
                    <a:moveTo>
                      <a:pt x="52" y="89"/>
                    </a:moveTo>
                    <a:cubicBezTo>
                      <a:pt x="52" y="48"/>
                      <a:pt x="57" y="3"/>
                      <a:pt x="63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3" y="179"/>
                      <a:pt x="63" y="179"/>
                      <a:pt x="63" y="179"/>
                    </a:cubicBezTo>
                    <a:cubicBezTo>
                      <a:pt x="57" y="176"/>
                      <a:pt x="52" y="130"/>
                      <a:pt x="52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8" name="Freeform 663"/>
              <p:cNvSpPr>
                <a:spLocks/>
              </p:cNvSpPr>
              <p:nvPr/>
            </p:nvSpPr>
            <p:spPr bwMode="auto">
              <a:xfrm>
                <a:off x="2822663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70000">
                    <a:srgbClr val="EFD099"/>
                  </a:gs>
                  <a:gs pos="50000">
                    <a:srgbClr val="D58F39"/>
                  </a:gs>
                  <a:gs pos="28000">
                    <a:srgbClr val="EED5A8"/>
                  </a:gs>
                  <a:gs pos="84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79" name="Freeform 664"/>
              <p:cNvSpPr>
                <a:spLocks/>
              </p:cNvSpPr>
              <p:nvPr/>
            </p:nvSpPr>
            <p:spPr bwMode="auto">
              <a:xfrm>
                <a:off x="2926872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0" name="Freeform 665"/>
              <p:cNvSpPr>
                <a:spLocks/>
              </p:cNvSpPr>
              <p:nvPr/>
            </p:nvSpPr>
            <p:spPr bwMode="auto">
              <a:xfrm>
                <a:off x="3020111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1" name="Freeform 666"/>
              <p:cNvSpPr>
                <a:spLocks/>
              </p:cNvSpPr>
              <p:nvPr/>
            </p:nvSpPr>
            <p:spPr bwMode="auto">
              <a:xfrm>
                <a:off x="3045706" y="2448545"/>
                <a:ext cx="145344" cy="392384"/>
              </a:xfrm>
              <a:custGeom>
                <a:avLst/>
                <a:gdLst>
                  <a:gd name="T0" fmla="*/ 56 w 67"/>
                  <a:gd name="T1" fmla="*/ 89 h 179"/>
                  <a:gd name="T2" fmla="*/ 67 w 67"/>
                  <a:gd name="T3" fmla="*/ 0 h 179"/>
                  <a:gd name="T4" fmla="*/ 15 w 67"/>
                  <a:gd name="T5" fmla="*/ 0 h 179"/>
                  <a:gd name="T6" fmla="*/ 9 w 67"/>
                  <a:gd name="T7" fmla="*/ 3 h 179"/>
                  <a:gd name="T8" fmla="*/ 0 w 67"/>
                  <a:gd name="T9" fmla="*/ 89 h 179"/>
                  <a:gd name="T10" fmla="*/ 9 w 67"/>
                  <a:gd name="T11" fmla="*/ 176 h 179"/>
                  <a:gd name="T12" fmla="*/ 15 w 67"/>
                  <a:gd name="T13" fmla="*/ 179 h 179"/>
                  <a:gd name="T14" fmla="*/ 67 w 67"/>
                  <a:gd name="T15" fmla="*/ 179 h 179"/>
                  <a:gd name="T16" fmla="*/ 56 w 67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79">
                    <a:moveTo>
                      <a:pt x="56" y="89"/>
                    </a:moveTo>
                    <a:cubicBezTo>
                      <a:pt x="56" y="48"/>
                      <a:pt x="61" y="3"/>
                      <a:pt x="6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7" y="179"/>
                      <a:pt x="67" y="179"/>
                      <a:pt x="67" y="179"/>
                    </a:cubicBezTo>
                    <a:cubicBezTo>
                      <a:pt x="61" y="176"/>
                      <a:pt x="56" y="130"/>
                      <a:pt x="56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2" name="Freeform 667"/>
              <p:cNvSpPr>
                <a:spLocks/>
              </p:cNvSpPr>
              <p:nvPr/>
            </p:nvSpPr>
            <p:spPr bwMode="auto">
              <a:xfrm>
                <a:off x="3166370" y="2448545"/>
                <a:ext cx="48448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3" name="Freeform 668"/>
              <p:cNvSpPr>
                <a:spLocks/>
              </p:cNvSpPr>
              <p:nvPr/>
            </p:nvSpPr>
            <p:spPr bwMode="auto">
              <a:xfrm>
                <a:off x="301097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4" name="Freeform 669"/>
              <p:cNvSpPr>
                <a:spLocks/>
              </p:cNvSpPr>
              <p:nvPr/>
            </p:nvSpPr>
            <p:spPr bwMode="auto">
              <a:xfrm>
                <a:off x="31947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5" name="Freeform 670"/>
              <p:cNvSpPr>
                <a:spLocks/>
              </p:cNvSpPr>
              <p:nvPr/>
            </p:nvSpPr>
            <p:spPr bwMode="auto">
              <a:xfrm>
                <a:off x="32212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6" name="Freeform 671"/>
              <p:cNvSpPr>
                <a:spLocks/>
              </p:cNvSpPr>
              <p:nvPr/>
            </p:nvSpPr>
            <p:spPr bwMode="auto">
              <a:xfrm>
                <a:off x="32513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7" name="Freeform 672"/>
              <p:cNvSpPr>
                <a:spLocks/>
              </p:cNvSpPr>
              <p:nvPr/>
            </p:nvSpPr>
            <p:spPr bwMode="auto">
              <a:xfrm>
                <a:off x="31864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8" name="Freeform 673"/>
              <p:cNvSpPr>
                <a:spLocks/>
              </p:cNvSpPr>
              <p:nvPr/>
            </p:nvSpPr>
            <p:spPr bwMode="auto">
              <a:xfrm>
                <a:off x="32724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89" name="Freeform 674"/>
              <p:cNvSpPr>
                <a:spLocks/>
              </p:cNvSpPr>
              <p:nvPr/>
            </p:nvSpPr>
            <p:spPr bwMode="auto">
              <a:xfrm>
                <a:off x="32989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0" name="Freeform 675"/>
              <p:cNvSpPr>
                <a:spLocks/>
              </p:cNvSpPr>
              <p:nvPr/>
            </p:nvSpPr>
            <p:spPr bwMode="auto">
              <a:xfrm>
                <a:off x="33290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1" name="Freeform 676"/>
              <p:cNvSpPr>
                <a:spLocks/>
              </p:cNvSpPr>
              <p:nvPr/>
            </p:nvSpPr>
            <p:spPr bwMode="auto">
              <a:xfrm>
                <a:off x="32641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2" name="Freeform 677"/>
              <p:cNvSpPr>
                <a:spLocks/>
              </p:cNvSpPr>
              <p:nvPr/>
            </p:nvSpPr>
            <p:spPr bwMode="auto">
              <a:xfrm>
                <a:off x="3357419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3" name="Freeform 678"/>
              <p:cNvSpPr>
                <a:spLocks/>
              </p:cNvSpPr>
              <p:nvPr/>
            </p:nvSpPr>
            <p:spPr bwMode="auto">
              <a:xfrm>
                <a:off x="3383015" y="2448545"/>
                <a:ext cx="118835" cy="392384"/>
              </a:xfrm>
              <a:custGeom>
                <a:avLst/>
                <a:gdLst>
                  <a:gd name="T0" fmla="*/ 44 w 55"/>
                  <a:gd name="T1" fmla="*/ 89 h 179"/>
                  <a:gd name="T2" fmla="*/ 55 w 55"/>
                  <a:gd name="T3" fmla="*/ 0 h 179"/>
                  <a:gd name="T4" fmla="*/ 15 w 55"/>
                  <a:gd name="T5" fmla="*/ 0 h 179"/>
                  <a:gd name="T6" fmla="*/ 9 w 55"/>
                  <a:gd name="T7" fmla="*/ 3 h 179"/>
                  <a:gd name="T8" fmla="*/ 0 w 55"/>
                  <a:gd name="T9" fmla="*/ 89 h 179"/>
                  <a:gd name="T10" fmla="*/ 9 w 55"/>
                  <a:gd name="T11" fmla="*/ 176 h 179"/>
                  <a:gd name="T12" fmla="*/ 15 w 55"/>
                  <a:gd name="T13" fmla="*/ 179 h 179"/>
                  <a:gd name="T14" fmla="*/ 55 w 55"/>
                  <a:gd name="T15" fmla="*/ 179 h 179"/>
                  <a:gd name="T16" fmla="*/ 44 w 5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79">
                    <a:moveTo>
                      <a:pt x="44" y="89"/>
                    </a:moveTo>
                    <a:cubicBezTo>
                      <a:pt x="44" y="48"/>
                      <a:pt x="49" y="3"/>
                      <a:pt x="5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55" y="179"/>
                      <a:pt x="55" y="179"/>
                      <a:pt x="55" y="179"/>
                    </a:cubicBezTo>
                    <a:cubicBezTo>
                      <a:pt x="49" y="176"/>
                      <a:pt x="44" y="130"/>
                      <a:pt x="4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4" name="Freeform 679"/>
              <p:cNvSpPr>
                <a:spLocks/>
              </p:cNvSpPr>
              <p:nvPr/>
            </p:nvSpPr>
            <p:spPr bwMode="auto">
              <a:xfrm>
                <a:off x="3348278" y="2464240"/>
                <a:ext cx="43877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5" name="Freeform 680"/>
              <p:cNvSpPr>
                <a:spLocks/>
              </p:cNvSpPr>
              <p:nvPr/>
            </p:nvSpPr>
            <p:spPr bwMode="auto">
              <a:xfrm>
                <a:off x="2701999" y="2448545"/>
                <a:ext cx="36565" cy="389614"/>
              </a:xfrm>
              <a:custGeom>
                <a:avLst/>
                <a:gdLst>
                  <a:gd name="T0" fmla="*/ 8 w 17"/>
                  <a:gd name="T1" fmla="*/ 89 h 178"/>
                  <a:gd name="T2" fmla="*/ 17 w 17"/>
                  <a:gd name="T3" fmla="*/ 0 h 178"/>
                  <a:gd name="T4" fmla="*/ 9 w 17"/>
                  <a:gd name="T5" fmla="*/ 2 h 178"/>
                  <a:gd name="T6" fmla="*/ 8 w 17"/>
                  <a:gd name="T7" fmla="*/ 3 h 178"/>
                  <a:gd name="T8" fmla="*/ 0 w 17"/>
                  <a:gd name="T9" fmla="*/ 89 h 178"/>
                  <a:gd name="T10" fmla="*/ 8 w 17"/>
                  <a:gd name="T11" fmla="*/ 176 h 178"/>
                  <a:gd name="T12" fmla="*/ 9 w 17"/>
                  <a:gd name="T13" fmla="*/ 176 h 178"/>
                  <a:gd name="T14" fmla="*/ 17 w 17"/>
                  <a:gd name="T15" fmla="*/ 178 h 178"/>
                  <a:gd name="T16" fmla="*/ 8 w 17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8">
                    <a:moveTo>
                      <a:pt x="8" y="89"/>
                    </a:moveTo>
                    <a:cubicBezTo>
                      <a:pt x="8" y="55"/>
                      <a:pt x="13" y="11"/>
                      <a:pt x="17" y="0"/>
                    </a:cubicBezTo>
                    <a:cubicBezTo>
                      <a:pt x="15" y="0"/>
                      <a:pt x="12" y="1"/>
                      <a:pt x="9" y="2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3" y="13"/>
                      <a:pt x="0" y="54"/>
                      <a:pt x="0" y="89"/>
                    </a:cubicBezTo>
                    <a:cubicBezTo>
                      <a:pt x="0" y="125"/>
                      <a:pt x="3" y="166"/>
                      <a:pt x="8" y="176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12" y="177"/>
                      <a:pt x="15" y="178"/>
                      <a:pt x="17" y="178"/>
                    </a:cubicBezTo>
                    <a:cubicBezTo>
                      <a:pt x="13" y="167"/>
                      <a:pt x="8" y="123"/>
                      <a:pt x="8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6" name="Freeform 681"/>
              <p:cNvSpPr>
                <a:spLocks/>
              </p:cNvSpPr>
              <p:nvPr/>
            </p:nvSpPr>
            <p:spPr bwMode="auto">
              <a:xfrm>
                <a:off x="3465285" y="2448545"/>
                <a:ext cx="39307" cy="389614"/>
              </a:xfrm>
              <a:custGeom>
                <a:avLst/>
                <a:gdLst>
                  <a:gd name="T0" fmla="*/ 9 w 18"/>
                  <a:gd name="T1" fmla="*/ 89 h 178"/>
                  <a:gd name="T2" fmla="*/ 18 w 18"/>
                  <a:gd name="T3" fmla="*/ 0 h 178"/>
                  <a:gd name="T4" fmla="*/ 10 w 18"/>
                  <a:gd name="T5" fmla="*/ 2 h 178"/>
                  <a:gd name="T6" fmla="*/ 9 w 18"/>
                  <a:gd name="T7" fmla="*/ 3 h 178"/>
                  <a:gd name="T8" fmla="*/ 0 w 18"/>
                  <a:gd name="T9" fmla="*/ 89 h 178"/>
                  <a:gd name="T10" fmla="*/ 9 w 18"/>
                  <a:gd name="T11" fmla="*/ 176 h 178"/>
                  <a:gd name="T12" fmla="*/ 10 w 18"/>
                  <a:gd name="T13" fmla="*/ 176 h 178"/>
                  <a:gd name="T14" fmla="*/ 18 w 18"/>
                  <a:gd name="T15" fmla="*/ 178 h 178"/>
                  <a:gd name="T16" fmla="*/ 9 w 18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8">
                    <a:moveTo>
                      <a:pt x="9" y="89"/>
                    </a:moveTo>
                    <a:cubicBezTo>
                      <a:pt x="9" y="55"/>
                      <a:pt x="13" y="11"/>
                      <a:pt x="18" y="0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10" y="2"/>
                      <a:pt x="9" y="3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9" y="176"/>
                      <a:pt x="10" y="176"/>
                      <a:pt x="10" y="176"/>
                    </a:cubicBezTo>
                    <a:cubicBezTo>
                      <a:pt x="13" y="177"/>
                      <a:pt x="16" y="178"/>
                      <a:pt x="18" y="178"/>
                    </a:cubicBezTo>
                    <a:cubicBezTo>
                      <a:pt x="14" y="167"/>
                      <a:pt x="9" y="123"/>
                      <a:pt x="9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7" name="Freeform 682"/>
              <p:cNvSpPr>
                <a:spLocks/>
              </p:cNvSpPr>
              <p:nvPr/>
            </p:nvSpPr>
            <p:spPr bwMode="auto">
              <a:xfrm>
                <a:off x="3478083" y="2448545"/>
                <a:ext cx="248639" cy="392384"/>
              </a:xfrm>
              <a:custGeom>
                <a:avLst/>
                <a:gdLst>
                  <a:gd name="T0" fmla="*/ 115 w 115"/>
                  <a:gd name="T1" fmla="*/ 36 h 179"/>
                  <a:gd name="T2" fmla="*/ 11 w 115"/>
                  <a:gd name="T3" fmla="*/ 0 h 179"/>
                  <a:gd name="T4" fmla="*/ 11 w 115"/>
                  <a:gd name="T5" fmla="*/ 0 h 179"/>
                  <a:gd name="T6" fmla="*/ 0 w 115"/>
                  <a:gd name="T7" fmla="*/ 89 h 179"/>
                  <a:gd name="T8" fmla="*/ 11 w 115"/>
                  <a:gd name="T9" fmla="*/ 179 h 179"/>
                  <a:gd name="T10" fmla="*/ 11 w 115"/>
                  <a:gd name="T11" fmla="*/ 179 h 179"/>
                  <a:gd name="T12" fmla="*/ 115 w 115"/>
                  <a:gd name="T13" fmla="*/ 142 h 179"/>
                  <a:gd name="T14" fmla="*/ 113 w 115"/>
                  <a:gd name="T15" fmla="*/ 89 h 179"/>
                  <a:gd name="T16" fmla="*/ 115 w 115"/>
                  <a:gd name="T17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79">
                    <a:moveTo>
                      <a:pt x="115" y="36"/>
                    </a:moveTo>
                    <a:cubicBezTo>
                      <a:pt x="115" y="3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15" y="142"/>
                      <a:pt x="115" y="142"/>
                    </a:cubicBezTo>
                    <a:cubicBezTo>
                      <a:pt x="115" y="142"/>
                      <a:pt x="113" y="107"/>
                      <a:pt x="113" y="89"/>
                    </a:cubicBezTo>
                    <a:cubicBezTo>
                      <a:pt x="113" y="71"/>
                      <a:pt x="115" y="36"/>
                      <a:pt x="115" y="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8" name="Freeform 683"/>
              <p:cNvSpPr>
                <a:spLocks/>
              </p:cNvSpPr>
              <p:nvPr/>
            </p:nvSpPr>
            <p:spPr bwMode="auto">
              <a:xfrm>
                <a:off x="3712096" y="2523328"/>
                <a:ext cx="14626" cy="240970"/>
              </a:xfrm>
              <a:custGeom>
                <a:avLst/>
                <a:gdLst>
                  <a:gd name="T0" fmla="*/ 5 w 7"/>
                  <a:gd name="T1" fmla="*/ 55 h 110"/>
                  <a:gd name="T2" fmla="*/ 7 w 7"/>
                  <a:gd name="T3" fmla="*/ 2 h 110"/>
                  <a:gd name="T4" fmla="*/ 3 w 7"/>
                  <a:gd name="T5" fmla="*/ 0 h 110"/>
                  <a:gd name="T6" fmla="*/ 0 w 7"/>
                  <a:gd name="T7" fmla="*/ 55 h 110"/>
                  <a:gd name="T8" fmla="*/ 3 w 7"/>
                  <a:gd name="T9" fmla="*/ 110 h 110"/>
                  <a:gd name="T10" fmla="*/ 7 w 7"/>
                  <a:gd name="T11" fmla="*/ 108 h 110"/>
                  <a:gd name="T12" fmla="*/ 5 w 7"/>
                  <a:gd name="T13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0">
                    <a:moveTo>
                      <a:pt x="5" y="55"/>
                    </a:moveTo>
                    <a:cubicBezTo>
                      <a:pt x="5" y="37"/>
                      <a:pt x="7" y="2"/>
                      <a:pt x="7" y="2"/>
                    </a:cubicBezTo>
                    <a:cubicBezTo>
                      <a:pt x="7" y="2"/>
                      <a:pt x="6" y="1"/>
                      <a:pt x="3" y="0"/>
                    </a:cubicBezTo>
                    <a:cubicBezTo>
                      <a:pt x="1" y="17"/>
                      <a:pt x="0" y="37"/>
                      <a:pt x="0" y="55"/>
                    </a:cubicBezTo>
                    <a:cubicBezTo>
                      <a:pt x="0" y="74"/>
                      <a:pt x="1" y="94"/>
                      <a:pt x="3" y="110"/>
                    </a:cubicBezTo>
                    <a:cubicBezTo>
                      <a:pt x="6" y="109"/>
                      <a:pt x="7" y="108"/>
                      <a:pt x="7" y="108"/>
                    </a:cubicBezTo>
                    <a:cubicBezTo>
                      <a:pt x="7" y="108"/>
                      <a:pt x="5" y="73"/>
                      <a:pt x="5" y="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299" name="Freeform 684"/>
              <p:cNvSpPr>
                <a:spLocks/>
              </p:cNvSpPr>
              <p:nvPr/>
            </p:nvSpPr>
            <p:spPr bwMode="auto">
              <a:xfrm>
                <a:off x="3718495" y="2538100"/>
                <a:ext cx="14626" cy="212349"/>
              </a:xfrm>
              <a:custGeom>
                <a:avLst/>
                <a:gdLst>
                  <a:gd name="T0" fmla="*/ 5 w 7"/>
                  <a:gd name="T1" fmla="*/ 48 h 97"/>
                  <a:gd name="T2" fmla="*/ 7 w 7"/>
                  <a:gd name="T3" fmla="*/ 0 h 97"/>
                  <a:gd name="T4" fmla="*/ 2 w 7"/>
                  <a:gd name="T5" fmla="*/ 0 h 97"/>
                  <a:gd name="T6" fmla="*/ 0 w 7"/>
                  <a:gd name="T7" fmla="*/ 48 h 97"/>
                  <a:gd name="T8" fmla="*/ 2 w 7"/>
                  <a:gd name="T9" fmla="*/ 97 h 97"/>
                  <a:gd name="T10" fmla="*/ 7 w 7"/>
                  <a:gd name="T11" fmla="*/ 97 h 97"/>
                  <a:gd name="T12" fmla="*/ 5 w 7"/>
                  <a:gd name="T13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7">
                    <a:moveTo>
                      <a:pt x="5" y="48"/>
                    </a:moveTo>
                    <a:cubicBezTo>
                      <a:pt x="5" y="34"/>
                      <a:pt x="6" y="10"/>
                      <a:pt x="7" y="0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1" y="15"/>
                      <a:pt x="0" y="32"/>
                      <a:pt x="0" y="48"/>
                    </a:cubicBezTo>
                    <a:cubicBezTo>
                      <a:pt x="0" y="64"/>
                      <a:pt x="1" y="82"/>
                      <a:pt x="2" y="97"/>
                    </a:cubicBezTo>
                    <a:cubicBezTo>
                      <a:pt x="3" y="97"/>
                      <a:pt x="5" y="97"/>
                      <a:pt x="7" y="97"/>
                    </a:cubicBezTo>
                    <a:cubicBezTo>
                      <a:pt x="6" y="86"/>
                      <a:pt x="5" y="62"/>
                      <a:pt x="5" y="48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0" name="Freeform 685"/>
              <p:cNvSpPr>
                <a:spLocks/>
              </p:cNvSpPr>
              <p:nvPr/>
            </p:nvSpPr>
            <p:spPr bwMode="auto">
              <a:xfrm>
                <a:off x="2498152" y="2566721"/>
                <a:ext cx="17368" cy="156030"/>
              </a:xfrm>
              <a:custGeom>
                <a:avLst/>
                <a:gdLst>
                  <a:gd name="T0" fmla="*/ 8 w 8"/>
                  <a:gd name="T1" fmla="*/ 0 h 71"/>
                  <a:gd name="T2" fmla="*/ 7 w 8"/>
                  <a:gd name="T3" fmla="*/ 1 h 71"/>
                  <a:gd name="T4" fmla="*/ 0 w 8"/>
                  <a:gd name="T5" fmla="*/ 35 h 71"/>
                  <a:gd name="T6" fmla="*/ 7 w 8"/>
                  <a:gd name="T7" fmla="*/ 70 h 71"/>
                  <a:gd name="T8" fmla="*/ 8 w 8"/>
                  <a:gd name="T9" fmla="*/ 71 h 71"/>
                  <a:gd name="T10" fmla="*/ 3 w 8"/>
                  <a:gd name="T11" fmla="*/ 35 h 71"/>
                  <a:gd name="T12" fmla="*/ 8 w 8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1">
                    <a:moveTo>
                      <a:pt x="8" y="0"/>
                    </a:moveTo>
                    <a:cubicBezTo>
                      <a:pt x="8" y="0"/>
                      <a:pt x="7" y="0"/>
                      <a:pt x="7" y="1"/>
                    </a:cubicBezTo>
                    <a:cubicBezTo>
                      <a:pt x="3" y="10"/>
                      <a:pt x="0" y="15"/>
                      <a:pt x="0" y="35"/>
                    </a:cubicBezTo>
                    <a:cubicBezTo>
                      <a:pt x="0" y="55"/>
                      <a:pt x="3" y="61"/>
                      <a:pt x="7" y="70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5" y="62"/>
                      <a:pt x="3" y="47"/>
                      <a:pt x="3" y="35"/>
                    </a:cubicBezTo>
                    <a:cubicBezTo>
                      <a:pt x="3" y="23"/>
                      <a:pt x="5" y="8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1" name="Freeform 686"/>
              <p:cNvSpPr>
                <a:spLocks/>
              </p:cNvSpPr>
              <p:nvPr/>
            </p:nvSpPr>
            <p:spPr bwMode="auto">
              <a:xfrm>
                <a:off x="4585989" y="1680396"/>
                <a:ext cx="1156355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FF6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2" name="Freeform 687"/>
              <p:cNvSpPr>
                <a:spLocks/>
              </p:cNvSpPr>
              <p:nvPr/>
            </p:nvSpPr>
            <p:spPr bwMode="auto">
              <a:xfrm>
                <a:off x="4600615" y="1680396"/>
                <a:ext cx="1157269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F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3" name="Freeform 688"/>
              <p:cNvSpPr>
                <a:spLocks/>
              </p:cNvSpPr>
              <p:nvPr/>
            </p:nvSpPr>
            <p:spPr bwMode="auto">
              <a:xfrm>
                <a:off x="4587818" y="2643351"/>
                <a:ext cx="1141729" cy="194807"/>
              </a:xfrm>
              <a:custGeom>
                <a:avLst/>
                <a:gdLst>
                  <a:gd name="T0" fmla="*/ 0 w 528"/>
                  <a:gd name="T1" fmla="*/ 13 h 89"/>
                  <a:gd name="T2" fmla="*/ 488 w 528"/>
                  <a:gd name="T3" fmla="*/ 76 h 89"/>
                  <a:gd name="T4" fmla="*/ 523 w 528"/>
                  <a:gd name="T5" fmla="*/ 48 h 89"/>
                  <a:gd name="T6" fmla="*/ 402 w 528"/>
                  <a:gd name="T7" fmla="*/ 13 h 89"/>
                  <a:gd name="T8" fmla="*/ 0 w 528"/>
                  <a:gd name="T9" fmla="*/ 0 h 89"/>
                  <a:gd name="T10" fmla="*/ 0 w 528"/>
                  <a:gd name="T11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8" h="89">
                    <a:moveTo>
                      <a:pt x="0" y="13"/>
                    </a:moveTo>
                    <a:cubicBezTo>
                      <a:pt x="1" y="14"/>
                      <a:pt x="406" y="89"/>
                      <a:pt x="488" y="76"/>
                    </a:cubicBezTo>
                    <a:cubicBezTo>
                      <a:pt x="522" y="70"/>
                      <a:pt x="528" y="60"/>
                      <a:pt x="523" y="48"/>
                    </a:cubicBezTo>
                    <a:cubicBezTo>
                      <a:pt x="512" y="24"/>
                      <a:pt x="402" y="13"/>
                      <a:pt x="402" y="1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"/>
                    </a:lnTo>
                    <a:close/>
                  </a:path>
                </a:pathLst>
              </a:custGeom>
              <a:gradFill>
                <a:gsLst>
                  <a:gs pos="0">
                    <a:srgbClr val="EE0600"/>
                  </a:gs>
                  <a:gs pos="100000">
                    <a:srgbClr val="FE735F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4" name="Freeform 689"/>
              <p:cNvSpPr>
                <a:spLocks/>
              </p:cNvSpPr>
              <p:nvPr/>
            </p:nvSpPr>
            <p:spPr bwMode="auto">
              <a:xfrm>
                <a:off x="4587818" y="2643351"/>
                <a:ext cx="1217600" cy="215119"/>
              </a:xfrm>
              <a:custGeom>
                <a:avLst/>
                <a:gdLst>
                  <a:gd name="T0" fmla="*/ 0 w 563"/>
                  <a:gd name="T1" fmla="*/ 0 h 98"/>
                  <a:gd name="T2" fmla="*/ 222 w 563"/>
                  <a:gd name="T3" fmla="*/ 43 h 98"/>
                  <a:gd name="T4" fmla="*/ 518 w 563"/>
                  <a:gd name="T5" fmla="*/ 39 h 98"/>
                  <a:gd name="T6" fmla="*/ 402 w 563"/>
                  <a:gd name="T7" fmla="*/ 0 h 98"/>
                  <a:gd name="T8" fmla="*/ 0 w 563"/>
                  <a:gd name="T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98">
                    <a:moveTo>
                      <a:pt x="0" y="0"/>
                    </a:moveTo>
                    <a:cubicBezTo>
                      <a:pt x="0" y="0"/>
                      <a:pt x="154" y="33"/>
                      <a:pt x="222" y="43"/>
                    </a:cubicBezTo>
                    <a:cubicBezTo>
                      <a:pt x="354" y="62"/>
                      <a:pt x="563" y="98"/>
                      <a:pt x="518" y="39"/>
                    </a:cubicBezTo>
                    <a:cubicBezTo>
                      <a:pt x="503" y="19"/>
                      <a:pt x="402" y="0"/>
                      <a:pt x="4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10300"/>
                  </a:gs>
                  <a:gs pos="100000">
                    <a:srgbClr val="EE0600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5" name="Freeform 690"/>
              <p:cNvSpPr>
                <a:spLocks/>
              </p:cNvSpPr>
              <p:nvPr/>
            </p:nvSpPr>
            <p:spPr bwMode="auto">
              <a:xfrm>
                <a:off x="4637180" y="2085705"/>
                <a:ext cx="1019238" cy="501328"/>
              </a:xfrm>
              <a:custGeom>
                <a:avLst/>
                <a:gdLst>
                  <a:gd name="T0" fmla="*/ 387 w 471"/>
                  <a:gd name="T1" fmla="*/ 226 h 229"/>
                  <a:gd name="T2" fmla="*/ 393 w 471"/>
                  <a:gd name="T3" fmla="*/ 229 h 229"/>
                  <a:gd name="T4" fmla="*/ 471 w 471"/>
                  <a:gd name="T5" fmla="*/ 82 h 229"/>
                  <a:gd name="T6" fmla="*/ 148 w 471"/>
                  <a:gd name="T7" fmla="*/ 82 h 229"/>
                  <a:gd name="T8" fmla="*/ 0 w 471"/>
                  <a:gd name="T9" fmla="*/ 218 h 229"/>
                  <a:gd name="T10" fmla="*/ 387 w 471"/>
                  <a:gd name="T11" fmla="*/ 22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1" h="229">
                    <a:moveTo>
                      <a:pt x="387" y="226"/>
                    </a:moveTo>
                    <a:cubicBezTo>
                      <a:pt x="387" y="226"/>
                      <a:pt x="389" y="227"/>
                      <a:pt x="393" y="229"/>
                    </a:cubicBezTo>
                    <a:cubicBezTo>
                      <a:pt x="410" y="206"/>
                      <a:pt x="452" y="147"/>
                      <a:pt x="471" y="82"/>
                    </a:cubicBezTo>
                    <a:cubicBezTo>
                      <a:pt x="413" y="0"/>
                      <a:pt x="228" y="12"/>
                      <a:pt x="148" y="82"/>
                    </a:cubicBezTo>
                    <a:cubicBezTo>
                      <a:pt x="116" y="111"/>
                      <a:pt x="35" y="186"/>
                      <a:pt x="0" y="218"/>
                    </a:cubicBezTo>
                    <a:cubicBezTo>
                      <a:pt x="205" y="223"/>
                      <a:pt x="387" y="226"/>
                      <a:pt x="387" y="226"/>
                    </a:cubicBezTo>
                    <a:close/>
                  </a:path>
                </a:pathLst>
              </a:custGeom>
              <a:solidFill>
                <a:srgbClr val="8E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306" name="Freeform 652"/>
              <p:cNvSpPr>
                <a:spLocks/>
              </p:cNvSpPr>
              <p:nvPr/>
            </p:nvSpPr>
            <p:spPr bwMode="auto">
              <a:xfrm>
                <a:off x="3727636" y="2542717"/>
                <a:ext cx="1909585" cy="179112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6000">
                    <a:schemeClr val="bg1">
                      <a:alpha val="30000"/>
                    </a:schemeClr>
                  </a:gs>
                  <a:gs pos="0">
                    <a:srgbClr val="FF3E2F">
                      <a:alpha val="0"/>
                    </a:srgbClr>
                  </a:gs>
                  <a:gs pos="100000">
                    <a:srgbClr val="791104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sp>
          <p:nvSpPr>
            <p:cNvPr id="251" name="Freeform 723"/>
            <p:cNvSpPr>
              <a:spLocks/>
            </p:cNvSpPr>
            <p:nvPr/>
          </p:nvSpPr>
          <p:spPr bwMode="auto">
            <a:xfrm>
              <a:off x="3600209" y="3174085"/>
              <a:ext cx="1313582" cy="2120718"/>
            </a:xfrm>
            <a:custGeom>
              <a:avLst/>
              <a:gdLst>
                <a:gd name="T0" fmla="*/ 358 w 607"/>
                <a:gd name="T1" fmla="*/ 23 h 970"/>
                <a:gd name="T2" fmla="*/ 367 w 607"/>
                <a:gd name="T3" fmla="*/ 51 h 970"/>
                <a:gd name="T4" fmla="*/ 327 w 607"/>
                <a:gd name="T5" fmla="*/ 177 h 970"/>
                <a:gd name="T6" fmla="*/ 278 w 607"/>
                <a:gd name="T7" fmla="*/ 122 h 970"/>
                <a:gd name="T8" fmla="*/ 154 w 607"/>
                <a:gd name="T9" fmla="*/ 25 h 970"/>
                <a:gd name="T10" fmla="*/ 43 w 607"/>
                <a:gd name="T11" fmla="*/ 27 h 970"/>
                <a:gd name="T12" fmla="*/ 42 w 607"/>
                <a:gd name="T13" fmla="*/ 28 h 970"/>
                <a:gd name="T14" fmla="*/ 28 w 607"/>
                <a:gd name="T15" fmla="*/ 149 h 970"/>
                <a:gd name="T16" fmla="*/ 184 w 607"/>
                <a:gd name="T17" fmla="*/ 306 h 970"/>
                <a:gd name="T18" fmla="*/ 98 w 607"/>
                <a:gd name="T19" fmla="*/ 560 h 970"/>
                <a:gd name="T20" fmla="*/ 126 w 607"/>
                <a:gd name="T21" fmla="*/ 773 h 970"/>
                <a:gd name="T22" fmla="*/ 231 w 607"/>
                <a:gd name="T23" fmla="*/ 970 h 970"/>
                <a:gd name="T24" fmla="*/ 545 w 607"/>
                <a:gd name="T25" fmla="*/ 796 h 970"/>
                <a:gd name="T26" fmla="*/ 500 w 607"/>
                <a:gd name="T27" fmla="*/ 693 h 970"/>
                <a:gd name="T28" fmla="*/ 489 w 607"/>
                <a:gd name="T29" fmla="*/ 589 h 970"/>
                <a:gd name="T30" fmla="*/ 594 w 607"/>
                <a:gd name="T31" fmla="*/ 170 h 970"/>
                <a:gd name="T32" fmla="*/ 571 w 607"/>
                <a:gd name="T33" fmla="*/ 17 h 970"/>
                <a:gd name="T34" fmla="*/ 358 w 607"/>
                <a:gd name="T35" fmla="*/ 23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7" h="970">
                  <a:moveTo>
                    <a:pt x="358" y="23"/>
                  </a:moveTo>
                  <a:cubicBezTo>
                    <a:pt x="367" y="51"/>
                    <a:pt x="367" y="51"/>
                    <a:pt x="367" y="51"/>
                  </a:cubicBezTo>
                  <a:cubicBezTo>
                    <a:pt x="327" y="177"/>
                    <a:pt x="327" y="177"/>
                    <a:pt x="327" y="177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21" y="0"/>
                    <a:pt x="75" y="1"/>
                    <a:pt x="43" y="27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6" y="58"/>
                    <a:pt x="0" y="112"/>
                    <a:pt x="28" y="149"/>
                  </a:cubicBezTo>
                  <a:cubicBezTo>
                    <a:pt x="184" y="306"/>
                    <a:pt x="184" y="306"/>
                    <a:pt x="184" y="306"/>
                  </a:cubicBezTo>
                  <a:cubicBezTo>
                    <a:pt x="98" y="560"/>
                    <a:pt x="98" y="560"/>
                    <a:pt x="98" y="560"/>
                  </a:cubicBezTo>
                  <a:cubicBezTo>
                    <a:pt x="81" y="624"/>
                    <a:pt x="95" y="715"/>
                    <a:pt x="126" y="773"/>
                  </a:cubicBezTo>
                  <a:cubicBezTo>
                    <a:pt x="231" y="970"/>
                    <a:pt x="231" y="970"/>
                    <a:pt x="231" y="970"/>
                  </a:cubicBezTo>
                  <a:cubicBezTo>
                    <a:pt x="545" y="796"/>
                    <a:pt x="545" y="796"/>
                    <a:pt x="545" y="796"/>
                  </a:cubicBezTo>
                  <a:cubicBezTo>
                    <a:pt x="500" y="693"/>
                    <a:pt x="500" y="693"/>
                    <a:pt x="500" y="693"/>
                  </a:cubicBezTo>
                  <a:cubicBezTo>
                    <a:pt x="486" y="660"/>
                    <a:pt x="482" y="624"/>
                    <a:pt x="489" y="589"/>
                  </a:cubicBezTo>
                  <a:cubicBezTo>
                    <a:pt x="594" y="170"/>
                    <a:pt x="594" y="170"/>
                    <a:pt x="594" y="170"/>
                  </a:cubicBezTo>
                  <a:cubicBezTo>
                    <a:pt x="607" y="120"/>
                    <a:pt x="597" y="61"/>
                    <a:pt x="571" y="17"/>
                  </a:cubicBezTo>
                  <a:lnTo>
                    <a:pt x="358" y="23"/>
                  </a:ln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2" name="Freeform 724"/>
            <p:cNvSpPr>
              <a:spLocks/>
            </p:cNvSpPr>
            <p:nvPr/>
          </p:nvSpPr>
          <p:spPr bwMode="auto">
            <a:xfrm>
              <a:off x="3689791" y="3230403"/>
              <a:ext cx="250467" cy="247432"/>
            </a:xfrm>
            <a:custGeom>
              <a:avLst/>
              <a:gdLst>
                <a:gd name="T0" fmla="*/ 83 w 116"/>
                <a:gd name="T1" fmla="*/ 13 h 113"/>
                <a:gd name="T2" fmla="*/ 23 w 116"/>
                <a:gd name="T3" fmla="*/ 14 h 113"/>
                <a:gd name="T4" fmla="*/ 22 w 116"/>
                <a:gd name="T5" fmla="*/ 15 h 113"/>
                <a:gd name="T6" fmla="*/ 15 w 116"/>
                <a:gd name="T7" fmla="*/ 80 h 113"/>
                <a:gd name="T8" fmla="*/ 38 w 116"/>
                <a:gd name="T9" fmla="*/ 104 h 113"/>
                <a:gd name="T10" fmla="*/ 70 w 116"/>
                <a:gd name="T11" fmla="*/ 103 h 113"/>
                <a:gd name="T12" fmla="*/ 107 w 116"/>
                <a:gd name="T13" fmla="*/ 62 h 113"/>
                <a:gd name="T14" fmla="*/ 104 w 116"/>
                <a:gd name="T15" fmla="*/ 30 h 113"/>
                <a:gd name="T16" fmla="*/ 83 w 116"/>
                <a:gd name="T17" fmla="*/ 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3">
                  <a:moveTo>
                    <a:pt x="83" y="13"/>
                  </a:moveTo>
                  <a:cubicBezTo>
                    <a:pt x="65" y="0"/>
                    <a:pt x="40" y="0"/>
                    <a:pt x="23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" y="31"/>
                    <a:pt x="0" y="60"/>
                    <a:pt x="15" y="8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7" y="113"/>
                    <a:pt x="62" y="113"/>
                    <a:pt x="70" y="103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16" y="53"/>
                    <a:pt x="114" y="38"/>
                    <a:pt x="104" y="30"/>
                  </a:cubicBezTo>
                  <a:lnTo>
                    <a:pt x="8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3" name="矩形 1683"/>
            <p:cNvSpPr/>
            <p:nvPr/>
          </p:nvSpPr>
          <p:spPr>
            <a:xfrm rot="2691279">
              <a:off x="3597134" y="3632580"/>
              <a:ext cx="367644" cy="7461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515" h="128302">
                  <a:moveTo>
                    <a:pt x="40445" y="0"/>
                  </a:moveTo>
                  <a:lnTo>
                    <a:pt x="661515" y="0"/>
                  </a:lnTo>
                  <a:cubicBezTo>
                    <a:pt x="661532" y="31576"/>
                    <a:pt x="640617" y="63101"/>
                    <a:pt x="619681" y="101361"/>
                  </a:cubicBezTo>
                  <a:lnTo>
                    <a:pt x="0" y="128302"/>
                  </a:lnTo>
                  <a:lnTo>
                    <a:pt x="40445" y="0"/>
                  </a:ln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4" name="Freeform 725"/>
            <p:cNvSpPr>
              <a:spLocks/>
            </p:cNvSpPr>
            <p:nvPr/>
          </p:nvSpPr>
          <p:spPr bwMode="auto">
            <a:xfrm>
              <a:off x="3490515" y="2626594"/>
              <a:ext cx="259608" cy="87709"/>
            </a:xfrm>
            <a:custGeom>
              <a:avLst/>
              <a:gdLst>
                <a:gd name="T0" fmla="*/ 120 w 120"/>
                <a:gd name="T1" fmla="*/ 0 h 40"/>
                <a:gd name="T2" fmla="*/ 26 w 120"/>
                <a:gd name="T3" fmla="*/ 0 h 40"/>
                <a:gd name="T4" fmla="*/ 0 w 120"/>
                <a:gd name="T5" fmla="*/ 7 h 40"/>
                <a:gd name="T6" fmla="*/ 38 w 120"/>
                <a:gd name="T7" fmla="*/ 40 h 40"/>
                <a:gd name="T8" fmla="*/ 120 w 120"/>
                <a:gd name="T9" fmla="*/ 40 h 40"/>
                <a:gd name="T10" fmla="*/ 120 w 120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0">
                  <a:moveTo>
                    <a:pt x="12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8" y="2"/>
                    <a:pt x="0" y="7"/>
                  </a:cubicBezTo>
                  <a:cubicBezTo>
                    <a:pt x="5" y="21"/>
                    <a:pt x="16" y="40"/>
                    <a:pt x="38" y="40"/>
                  </a:cubicBezTo>
                  <a:cubicBezTo>
                    <a:pt x="73" y="40"/>
                    <a:pt x="120" y="40"/>
                    <a:pt x="120" y="4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5" name="Freeform 726"/>
            <p:cNvSpPr>
              <a:spLocks/>
            </p:cNvSpPr>
            <p:nvPr/>
          </p:nvSpPr>
          <p:spPr bwMode="auto">
            <a:xfrm>
              <a:off x="3611178" y="3278412"/>
              <a:ext cx="406781" cy="750607"/>
            </a:xfrm>
            <a:custGeom>
              <a:avLst/>
              <a:gdLst>
                <a:gd name="T0" fmla="*/ 121 w 188"/>
                <a:gd name="T1" fmla="*/ 285 h 343"/>
                <a:gd name="T2" fmla="*/ 144 w 188"/>
                <a:gd name="T3" fmla="*/ 343 h 343"/>
                <a:gd name="T4" fmla="*/ 188 w 188"/>
                <a:gd name="T5" fmla="*/ 240 h 343"/>
                <a:gd name="T6" fmla="*/ 32 w 188"/>
                <a:gd name="T7" fmla="*/ 83 h 343"/>
                <a:gd name="T8" fmla="*/ 20 w 188"/>
                <a:gd name="T9" fmla="*/ 0 h 343"/>
                <a:gd name="T10" fmla="*/ 23 w 188"/>
                <a:gd name="T11" fmla="*/ 101 h 343"/>
                <a:gd name="T12" fmla="*/ 153 w 188"/>
                <a:gd name="T13" fmla="*/ 236 h 343"/>
                <a:gd name="T14" fmla="*/ 121 w 188"/>
                <a:gd name="T15" fmla="*/ 28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43">
                  <a:moveTo>
                    <a:pt x="121" y="285"/>
                  </a:moveTo>
                  <a:cubicBezTo>
                    <a:pt x="122" y="285"/>
                    <a:pt x="143" y="343"/>
                    <a:pt x="144" y="343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14" y="58"/>
                    <a:pt x="10" y="27"/>
                    <a:pt x="20" y="0"/>
                  </a:cubicBezTo>
                  <a:cubicBezTo>
                    <a:pt x="0" y="30"/>
                    <a:pt x="0" y="71"/>
                    <a:pt x="23" y="101"/>
                  </a:cubicBezTo>
                  <a:cubicBezTo>
                    <a:pt x="153" y="236"/>
                    <a:pt x="153" y="236"/>
                    <a:pt x="153" y="236"/>
                  </a:cubicBezTo>
                  <a:lnTo>
                    <a:pt x="121" y="285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6" name="Freeform 609"/>
            <p:cNvSpPr>
              <a:spLocks/>
            </p:cNvSpPr>
            <p:nvPr/>
          </p:nvSpPr>
          <p:spPr bwMode="auto">
            <a:xfrm>
              <a:off x="4006004" y="4736689"/>
              <a:ext cx="823617" cy="624121"/>
            </a:xfrm>
            <a:custGeom>
              <a:avLst/>
              <a:gdLst>
                <a:gd name="T0" fmla="*/ 381 w 381"/>
                <a:gd name="T1" fmla="*/ 112 h 286"/>
                <a:gd name="T2" fmla="*/ 336 w 381"/>
                <a:gd name="T3" fmla="*/ 9 h 286"/>
                <a:gd name="T4" fmla="*/ 0 w 381"/>
                <a:gd name="T5" fmla="*/ 160 h 286"/>
                <a:gd name="T6" fmla="*/ 67 w 381"/>
                <a:gd name="T7" fmla="*/ 286 h 286"/>
                <a:gd name="T8" fmla="*/ 381 w 381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286">
                  <a:moveTo>
                    <a:pt x="381" y="112"/>
                  </a:moveTo>
                  <a:cubicBezTo>
                    <a:pt x="336" y="9"/>
                    <a:pt x="336" y="9"/>
                    <a:pt x="336" y="9"/>
                  </a:cubicBezTo>
                  <a:cubicBezTo>
                    <a:pt x="332" y="0"/>
                    <a:pt x="0" y="160"/>
                    <a:pt x="0" y="160"/>
                  </a:cubicBezTo>
                  <a:cubicBezTo>
                    <a:pt x="67" y="286"/>
                    <a:pt x="67" y="286"/>
                    <a:pt x="67" y="286"/>
                  </a:cubicBezTo>
                  <a:lnTo>
                    <a:pt x="381" y="112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7" name="Freeform 610"/>
            <p:cNvSpPr>
              <a:spLocks/>
            </p:cNvSpPr>
            <p:nvPr/>
          </p:nvSpPr>
          <p:spPr bwMode="auto">
            <a:xfrm>
              <a:off x="3906365" y="4730227"/>
              <a:ext cx="1374827" cy="1484595"/>
            </a:xfrm>
            <a:custGeom>
              <a:avLst/>
              <a:gdLst>
                <a:gd name="T0" fmla="*/ 0 w 1504"/>
                <a:gd name="T1" fmla="*/ 508 h 1608"/>
                <a:gd name="T2" fmla="*/ 929 w 1504"/>
                <a:gd name="T3" fmla="*/ 0 h 1608"/>
                <a:gd name="T4" fmla="*/ 1504 w 1504"/>
                <a:gd name="T5" fmla="*/ 1121 h 1608"/>
                <a:gd name="T6" fmla="*/ 575 w 1504"/>
                <a:gd name="T7" fmla="*/ 1608 h 1608"/>
                <a:gd name="T8" fmla="*/ 0 w 1504"/>
                <a:gd name="T9" fmla="*/ 508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4" h="1608">
                  <a:moveTo>
                    <a:pt x="0" y="508"/>
                  </a:moveTo>
                  <a:lnTo>
                    <a:pt x="929" y="0"/>
                  </a:lnTo>
                  <a:lnTo>
                    <a:pt x="1504" y="1121"/>
                  </a:lnTo>
                  <a:lnTo>
                    <a:pt x="575" y="16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8" name="Freeform 612"/>
            <p:cNvSpPr>
              <a:spLocks/>
            </p:cNvSpPr>
            <p:nvPr/>
          </p:nvSpPr>
          <p:spPr bwMode="auto">
            <a:xfrm>
              <a:off x="3995034" y="5037671"/>
              <a:ext cx="825446" cy="625044"/>
            </a:xfrm>
            <a:custGeom>
              <a:avLst/>
              <a:gdLst>
                <a:gd name="T0" fmla="*/ 382 w 382"/>
                <a:gd name="T1" fmla="*/ 112 h 286"/>
                <a:gd name="T2" fmla="*/ 337 w 382"/>
                <a:gd name="T3" fmla="*/ 9 h 286"/>
                <a:gd name="T4" fmla="*/ 0 w 382"/>
                <a:gd name="T5" fmla="*/ 159 h 286"/>
                <a:gd name="T6" fmla="*/ 68 w 382"/>
                <a:gd name="T7" fmla="*/ 286 h 286"/>
                <a:gd name="T8" fmla="*/ 382 w 382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286">
                  <a:moveTo>
                    <a:pt x="382" y="112"/>
                  </a:moveTo>
                  <a:cubicBezTo>
                    <a:pt x="337" y="9"/>
                    <a:pt x="337" y="9"/>
                    <a:pt x="337" y="9"/>
                  </a:cubicBezTo>
                  <a:cubicBezTo>
                    <a:pt x="333" y="0"/>
                    <a:pt x="0" y="159"/>
                    <a:pt x="0" y="159"/>
                  </a:cubicBezTo>
                  <a:cubicBezTo>
                    <a:pt x="68" y="286"/>
                    <a:pt x="68" y="286"/>
                    <a:pt x="68" y="286"/>
                  </a:cubicBezTo>
                  <a:lnTo>
                    <a:pt x="382" y="11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9" name="Freeform 613"/>
            <p:cNvSpPr>
              <a:spLocks/>
            </p:cNvSpPr>
            <p:nvPr/>
          </p:nvSpPr>
          <p:spPr bwMode="auto">
            <a:xfrm>
              <a:off x="3953900" y="4941652"/>
              <a:ext cx="1508288" cy="1633239"/>
            </a:xfrm>
            <a:custGeom>
              <a:avLst/>
              <a:gdLst>
                <a:gd name="T0" fmla="*/ 0 w 1650"/>
                <a:gd name="T1" fmla="*/ 558 h 1769"/>
                <a:gd name="T2" fmla="*/ 1019 w 1650"/>
                <a:gd name="T3" fmla="*/ 0 h 1769"/>
                <a:gd name="T4" fmla="*/ 1650 w 1650"/>
                <a:gd name="T5" fmla="*/ 1232 h 1769"/>
                <a:gd name="T6" fmla="*/ 631 w 1650"/>
                <a:gd name="T7" fmla="*/ 1769 h 1769"/>
                <a:gd name="T8" fmla="*/ 0 w 1650"/>
                <a:gd name="T9" fmla="*/ 558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0" h="1769">
                  <a:moveTo>
                    <a:pt x="0" y="558"/>
                  </a:moveTo>
                  <a:lnTo>
                    <a:pt x="1019" y="0"/>
                  </a:lnTo>
                  <a:lnTo>
                    <a:pt x="1650" y="1232"/>
                  </a:lnTo>
                  <a:lnTo>
                    <a:pt x="631" y="17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55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0" name="Freeform 614"/>
            <p:cNvSpPr>
              <a:spLocks noEditPoints="1"/>
            </p:cNvSpPr>
            <p:nvPr/>
          </p:nvSpPr>
          <p:spPr bwMode="auto">
            <a:xfrm>
              <a:off x="4085532" y="5469754"/>
              <a:ext cx="107865" cy="109868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36 w 50"/>
                <a:gd name="T11" fmla="*/ 37 h 50"/>
                <a:gd name="T12" fmla="*/ 25 w 50"/>
                <a:gd name="T13" fmla="*/ 41 h 50"/>
                <a:gd name="T14" fmla="*/ 14 w 50"/>
                <a:gd name="T15" fmla="*/ 37 h 50"/>
                <a:gd name="T16" fmla="*/ 9 w 50"/>
                <a:gd name="T17" fmla="*/ 25 h 50"/>
                <a:gd name="T18" fmla="*/ 14 w 50"/>
                <a:gd name="T19" fmla="*/ 14 h 50"/>
                <a:gd name="T20" fmla="*/ 25 w 50"/>
                <a:gd name="T21" fmla="*/ 9 h 50"/>
                <a:gd name="T22" fmla="*/ 36 w 50"/>
                <a:gd name="T23" fmla="*/ 14 h 50"/>
                <a:gd name="T24" fmla="*/ 41 w 50"/>
                <a:gd name="T25" fmla="*/ 25 h 50"/>
                <a:gd name="T26" fmla="*/ 36 w 50"/>
                <a:gd name="T27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36" y="37"/>
                  </a:moveTo>
                  <a:cubicBezTo>
                    <a:pt x="33" y="40"/>
                    <a:pt x="29" y="41"/>
                    <a:pt x="25" y="41"/>
                  </a:cubicBezTo>
                  <a:cubicBezTo>
                    <a:pt x="20" y="41"/>
                    <a:pt x="16" y="40"/>
                    <a:pt x="14" y="37"/>
                  </a:cubicBezTo>
                  <a:cubicBezTo>
                    <a:pt x="11" y="34"/>
                    <a:pt x="9" y="30"/>
                    <a:pt x="9" y="25"/>
                  </a:cubicBezTo>
                  <a:cubicBezTo>
                    <a:pt x="9" y="21"/>
                    <a:pt x="11" y="17"/>
                    <a:pt x="14" y="14"/>
                  </a:cubicBezTo>
                  <a:cubicBezTo>
                    <a:pt x="16" y="11"/>
                    <a:pt x="20" y="9"/>
                    <a:pt x="25" y="9"/>
                  </a:cubicBezTo>
                  <a:cubicBezTo>
                    <a:pt x="29" y="9"/>
                    <a:pt x="33" y="11"/>
                    <a:pt x="36" y="14"/>
                  </a:cubicBezTo>
                  <a:cubicBezTo>
                    <a:pt x="39" y="17"/>
                    <a:pt x="41" y="21"/>
                    <a:pt x="41" y="25"/>
                  </a:cubicBezTo>
                  <a:cubicBezTo>
                    <a:pt x="41" y="30"/>
                    <a:pt x="39" y="34"/>
                    <a:pt x="3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1" name="矩形 1683"/>
            <p:cNvSpPr/>
            <p:nvPr/>
          </p:nvSpPr>
          <p:spPr>
            <a:xfrm rot="19988958">
              <a:off x="3433811" y="3592213"/>
              <a:ext cx="291776" cy="7210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066" h="123974">
                  <a:moveTo>
                    <a:pt x="153269" y="8868"/>
                  </a:moveTo>
                  <a:lnTo>
                    <a:pt x="680066" y="0"/>
                  </a:lnTo>
                  <a:cubicBezTo>
                    <a:pt x="680083" y="31576"/>
                    <a:pt x="659168" y="63101"/>
                    <a:pt x="638232" y="101361"/>
                  </a:cubicBezTo>
                  <a:lnTo>
                    <a:pt x="0" y="123974"/>
                  </a:lnTo>
                  <a:cubicBezTo>
                    <a:pt x="10042" y="96813"/>
                    <a:pt x="75955" y="50688"/>
                    <a:pt x="153269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262" name="图片 26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676540" y="2115768"/>
              <a:ext cx="688210" cy="119039"/>
            </a:xfrm>
            <a:prstGeom prst="rect">
              <a:avLst/>
            </a:prstGeom>
          </p:spPr>
        </p:pic>
        <p:pic>
          <p:nvPicPr>
            <p:cNvPr id="263" name="图片 26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126252" y="3058132"/>
              <a:ext cx="4209032" cy="281736"/>
            </a:xfrm>
            <a:prstGeom prst="rect">
              <a:avLst/>
            </a:prstGeom>
          </p:spPr>
        </p:pic>
      </p:grpSp>
      <p:grpSp>
        <p:nvGrpSpPr>
          <p:cNvPr id="10" name="组合 326"/>
          <p:cNvGrpSpPr/>
          <p:nvPr/>
        </p:nvGrpSpPr>
        <p:grpSpPr>
          <a:xfrm>
            <a:off x="6043394" y="1050172"/>
            <a:ext cx="3100606" cy="599821"/>
            <a:chOff x="3724283" y="5209973"/>
            <a:chExt cx="4134139" cy="799760"/>
          </a:xfrm>
        </p:grpSpPr>
        <p:grpSp>
          <p:nvGrpSpPr>
            <p:cNvPr id="11" name="组合 327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332" name="文本框 331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FCB64F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700" dirty="0">
                  <a:solidFill>
                    <a:srgbClr val="FCB64F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33" name="文本框 332"/>
              <p:cNvSpPr txBox="1"/>
              <p:nvPr/>
            </p:nvSpPr>
            <p:spPr>
              <a:xfrm>
                <a:off x="3804439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00" dirty="0">
                  <a:solidFill>
                    <a:srgbClr val="FDB85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sp>
          <p:nvSpPr>
            <p:cNvPr id="330" name="文本框 329"/>
            <p:cNvSpPr txBox="1"/>
            <p:nvPr/>
          </p:nvSpPr>
          <p:spPr>
            <a:xfrm>
              <a:off x="4425153" y="5230034"/>
              <a:ext cx="3433269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rPr>
                <a:t>Millî ve manevî değerlerine bağlı, </a:t>
              </a:r>
              <a:endParaRPr lang="zh-CN" altLang="en-US" sz="1400" b="1" dirty="0">
                <a:solidFill>
                  <a:srgbClr val="00B0F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2" name="组合 333"/>
          <p:cNvGrpSpPr/>
          <p:nvPr/>
        </p:nvGrpSpPr>
        <p:grpSpPr>
          <a:xfrm>
            <a:off x="6043394" y="1829669"/>
            <a:ext cx="2828232" cy="599825"/>
            <a:chOff x="3724283" y="5209973"/>
            <a:chExt cx="3770974" cy="799767"/>
          </a:xfrm>
        </p:grpSpPr>
        <p:grpSp>
          <p:nvGrpSpPr>
            <p:cNvPr id="13" name="组合 334"/>
            <p:cNvGrpSpPr/>
            <p:nvPr/>
          </p:nvGrpSpPr>
          <p:grpSpPr>
            <a:xfrm>
              <a:off x="3724283" y="5209973"/>
              <a:ext cx="1000117" cy="791932"/>
              <a:chOff x="3629024" y="5343323"/>
              <a:chExt cx="1000117" cy="791932"/>
            </a:xfrm>
          </p:grpSpPr>
          <p:sp>
            <p:nvSpPr>
              <p:cNvPr id="339" name="文本框 338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700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0" name="文本框 339"/>
              <p:cNvSpPr txBox="1"/>
              <p:nvPr/>
            </p:nvSpPr>
            <p:spPr>
              <a:xfrm>
                <a:off x="3804439" y="5765923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00" dirty="0">
                  <a:solidFill>
                    <a:srgbClr val="01ACBE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sp>
          <p:nvSpPr>
            <p:cNvPr id="337" name="文本框 336"/>
            <p:cNvSpPr txBox="1"/>
            <p:nvPr/>
          </p:nvSpPr>
          <p:spPr>
            <a:xfrm>
              <a:off x="4425155" y="5230040"/>
              <a:ext cx="3070102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>
                  <a:solidFill>
                    <a:srgbClr val="0070C0"/>
                  </a:solidFill>
                  <a:latin typeface="Microsoft YaHei" pitchFamily="34" charset="-122"/>
                  <a:ea typeface="Microsoft YaHei" pitchFamily="34" charset="-122"/>
                </a:rPr>
                <a:t>Çalışkan, ailesine ve topluma duyarlı, </a:t>
              </a:r>
              <a:endParaRPr lang="zh-CN" altLang="en-US" sz="1400" b="1" dirty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4" name="组合 340"/>
          <p:cNvGrpSpPr/>
          <p:nvPr/>
        </p:nvGrpSpPr>
        <p:grpSpPr>
          <a:xfrm>
            <a:off x="6043394" y="2567051"/>
            <a:ext cx="2935236" cy="753718"/>
            <a:chOff x="3724283" y="5209973"/>
            <a:chExt cx="3913646" cy="1004958"/>
          </a:xfrm>
        </p:grpSpPr>
        <p:grpSp>
          <p:nvGrpSpPr>
            <p:cNvPr id="15" name="组合 341"/>
            <p:cNvGrpSpPr/>
            <p:nvPr/>
          </p:nvGrpSpPr>
          <p:grpSpPr>
            <a:xfrm>
              <a:off x="3724283" y="5209973"/>
              <a:ext cx="1000117" cy="791930"/>
              <a:chOff x="3629024" y="5343323"/>
              <a:chExt cx="1000117" cy="791930"/>
            </a:xfrm>
          </p:grpSpPr>
          <p:sp>
            <p:nvSpPr>
              <p:cNvPr id="346" name="文本框 345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>
                    <a:solidFill>
                      <a:srgbClr val="E8707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700" dirty="0">
                  <a:solidFill>
                    <a:srgbClr val="E8707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7" name="文本框 346"/>
              <p:cNvSpPr txBox="1"/>
              <p:nvPr/>
            </p:nvSpPr>
            <p:spPr>
              <a:xfrm>
                <a:off x="3804439" y="5765921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00" dirty="0">
                  <a:solidFill>
                    <a:srgbClr val="E8707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sp>
          <p:nvSpPr>
            <p:cNvPr id="344" name="文本框 343"/>
            <p:cNvSpPr txBox="1"/>
            <p:nvPr/>
          </p:nvSpPr>
          <p:spPr>
            <a:xfrm>
              <a:off x="4425155" y="5230045"/>
              <a:ext cx="3212774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zh-CN" sz="1400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rPr>
                <a:t>Kendi kültürüyle bütünleşmiş, farklı kültürlerle barışık, </a:t>
              </a:r>
              <a:endParaRPr lang="zh-CN" altLang="en-US" sz="1400" b="1" dirty="0">
                <a:solidFill>
                  <a:srgbClr val="00B0F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6" name="组合 347"/>
          <p:cNvGrpSpPr/>
          <p:nvPr/>
        </p:nvGrpSpPr>
        <p:grpSpPr>
          <a:xfrm>
            <a:off x="6043394" y="3316552"/>
            <a:ext cx="2954690" cy="969149"/>
            <a:chOff x="3724283" y="5209973"/>
            <a:chExt cx="3939585" cy="1292195"/>
          </a:xfrm>
        </p:grpSpPr>
        <p:grpSp>
          <p:nvGrpSpPr>
            <p:cNvPr id="17" name="组合 348"/>
            <p:cNvGrpSpPr/>
            <p:nvPr/>
          </p:nvGrpSpPr>
          <p:grpSpPr>
            <a:xfrm>
              <a:off x="3724283" y="5209973"/>
              <a:ext cx="1000117" cy="791929"/>
              <a:chOff x="3629024" y="5343323"/>
              <a:chExt cx="1000117" cy="791929"/>
            </a:xfrm>
          </p:grpSpPr>
          <p:sp>
            <p:nvSpPr>
              <p:cNvPr id="353" name="文本框 352"/>
              <p:cNvSpPr txBox="1"/>
              <p:nvPr/>
            </p:nvSpPr>
            <p:spPr>
              <a:xfrm>
                <a:off x="3629024" y="5343323"/>
                <a:ext cx="1000117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dirty="0" smtClean="0">
                    <a:solidFill>
                      <a:srgbClr val="9055A8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700" dirty="0">
                  <a:solidFill>
                    <a:srgbClr val="9055A8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54" name="文本框 353"/>
              <p:cNvSpPr txBox="1"/>
              <p:nvPr/>
            </p:nvSpPr>
            <p:spPr>
              <a:xfrm>
                <a:off x="3804439" y="5765920"/>
                <a:ext cx="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00" dirty="0">
                  <a:solidFill>
                    <a:srgbClr val="9055A8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sp>
          <p:nvSpPr>
            <p:cNvPr id="351" name="文本框 350"/>
            <p:cNvSpPr txBox="1"/>
            <p:nvPr/>
          </p:nvSpPr>
          <p:spPr>
            <a:xfrm>
              <a:off x="4425153" y="5230028"/>
              <a:ext cx="3238715" cy="1272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zh-CN" sz="1400" b="1" dirty="0" smtClean="0">
                  <a:solidFill>
                    <a:srgbClr val="0070C0"/>
                  </a:solidFill>
                  <a:latin typeface="Microsoft YaHei" pitchFamily="34" charset="-122"/>
                  <a:ea typeface="Microsoft YaHei" pitchFamily="34" charset="-122"/>
                </a:rPr>
                <a:t>Ülkesine ve insanlığa faydalı olma idealinde,  güzel ahlâklı bireyler yetiştirmektir. </a:t>
              </a:r>
              <a:endParaRPr lang="zh-CN" altLang="en-US" sz="1400" b="1" dirty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52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ac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78883"/>
            <a:ext cx="3513482" cy="582598"/>
          </a:xfrm>
          <a:prstGeom prst="roundRect">
            <a:avLst>
              <a:gd name="adj" fmla="val 9976"/>
            </a:avLst>
          </a:prstGeom>
          <a:solidFill>
            <a:srgbClr val="0070C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19" y="105774"/>
            <a:ext cx="330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SİNEMA ETKİNLİĞİMİZ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>
            <a:off x="598078" y="2324300"/>
            <a:ext cx="800226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5400000">
            <a:off x="1212973" y="3187247"/>
            <a:ext cx="800226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70C0"/>
          </a:solidFill>
          <a:ln w="25400">
            <a:noFill/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598078" y="4004473"/>
            <a:ext cx="800225" cy="73677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>
            <a:off x="7510971" y="415538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>
            <a:off x="6896075" y="1278485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0070C0"/>
          </a:solidFill>
          <a:ln w="25400">
            <a:noFill/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7510971" y="2095712"/>
            <a:ext cx="919037" cy="8145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206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5400000">
            <a:off x="222997" y="3395024"/>
            <a:ext cx="612838" cy="56424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rot="5400000">
            <a:off x="1624197" y="4333141"/>
            <a:ext cx="612838" cy="56424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rot="5400000">
            <a:off x="6712739" y="390247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rot="5400000">
            <a:off x="8025843" y="1347668"/>
            <a:ext cx="703829" cy="62379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814" y="843075"/>
            <a:ext cx="4623580" cy="2269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7940">
            <a:off x="5602846" y="2931630"/>
            <a:ext cx="2509861" cy="188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0203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ac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7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ac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7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accel="7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accel="7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accel="7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7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accel="7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36096" y="393033"/>
            <a:ext cx="2198029" cy="2133600"/>
          </a:xfrm>
          <a:prstGeom prst="roundRect">
            <a:avLst>
              <a:gd name="adj" fmla="val 9976"/>
            </a:avLst>
          </a:prstGeom>
          <a:solidFill>
            <a:srgbClr val="0070C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63446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8338" y="417913"/>
            <a:ext cx="2165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GÜZELYALI </a:t>
            </a:r>
          </a:p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İMAM  HATİP </a:t>
            </a:r>
          </a:p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ORTAOKULU’NDAN</a:t>
            </a:r>
          </a:p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MEHMETÇİĞE</a:t>
            </a:r>
          </a:p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SELAM </a:t>
            </a:r>
          </a:p>
          <a:p>
            <a:pPr algn="ctr">
              <a:lnSpc>
                <a:spcPct val="150000"/>
              </a:lnSpc>
            </a:pPr>
            <a:r>
              <a:rPr lang="tr-TR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OLSUN 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226" name="Picture 2" descr="C:\Users\FC\Desktop\SUNU\GİHO AFİŞ\foto\IMG-20200604-WA0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675" y="129063"/>
            <a:ext cx="6248400" cy="486203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FC\Desktop\SUNU\GİHO AFİŞ\foto\IMG-20200608-WA002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45480" y="3159432"/>
            <a:ext cx="2394246" cy="1795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8" y="78884"/>
            <a:ext cx="4852997" cy="466548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01053" y="160422"/>
            <a:ext cx="4459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GİHO’DAN KADRAJA YANSIYANLAR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C:\Users\FC\Desktop\SUNU\4- kültür sanat spor\spor 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75548" y="2279983"/>
            <a:ext cx="3665624" cy="274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FC\Desktop\GİHO AFİŞ\IMG-20190424-WA0028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2402" y="3049001"/>
            <a:ext cx="2598820" cy="1949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C:\Users\FC\Desktop\GİHO AFİŞ\IMG-20190409-WA0009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3802" y="591385"/>
            <a:ext cx="1926682" cy="238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C:\Users\FC\Desktop\SUNU\4- kültür sanat spor\spor 5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827772" y="128338"/>
            <a:ext cx="2051383" cy="2735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6" name="Picture 10" descr="http://guzelyaliiho.meb.k12.tr/meb_iys_dosyalar/34/16/753081/resimler/2019_10/28005212_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7849" y="635239"/>
            <a:ext cx="2780130" cy="15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FC\Desktop\SUNU\GİHO AFİŞ\foto\IMG-20200608-WA00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45480" y="3159432"/>
            <a:ext cx="2394245" cy="1795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组合 7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44118" y="78884"/>
            <a:ext cx="4852997" cy="466548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10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01053" y="160422"/>
            <a:ext cx="4459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GİHO’DAN KADRAJA YANSIYANLAR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C:\Users\FC\Desktop\SUNU\4- kültür sanat spor\spor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15654" y="804251"/>
            <a:ext cx="3665624" cy="2059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FC\Desktop\GİHO AFİŞ\IMG-20190424-WA002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1" y="3293629"/>
            <a:ext cx="2832619" cy="159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C:\Users\FC\Desktop\GİHO AFİŞ\IMG-20190409-WA000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0980" y="786062"/>
            <a:ext cx="2544304" cy="204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C:\Users\FC\Desktop\SUNU\4- kültür sanat spor\spor 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27772" y="128338"/>
            <a:ext cx="2051383" cy="2735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6" name="Picture 10" descr="http://guzelyaliiho.meb.k12.tr/meb_iys_dosyalar/34/16/753081/resimler/2019_10/28005212_24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404103" y="3204442"/>
            <a:ext cx="2780130" cy="149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76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188843"/>
            <a:ext cx="3026465" cy="636101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41457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448238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13292" y="304554"/>
            <a:ext cx="252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PROJELERİMİZ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2224409" y="3154788"/>
            <a:ext cx="1247133" cy="1620186"/>
            <a:chOff x="3446157" y="1908877"/>
            <a:chExt cx="3587723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2060"/>
                </a:gs>
                <a:gs pos="0">
                  <a:srgbClr val="0070C0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19"/>
          <p:cNvGrpSpPr/>
          <p:nvPr/>
        </p:nvGrpSpPr>
        <p:grpSpPr>
          <a:xfrm>
            <a:off x="5948684" y="3124971"/>
            <a:ext cx="1247133" cy="1620186"/>
            <a:chOff x="3446157" y="1908877"/>
            <a:chExt cx="3587723" cy="4660916"/>
          </a:xfrm>
        </p:grpSpPr>
        <p:sp>
          <p:nvSpPr>
            <p:cNvPr id="21" name="圆角矩形 2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24"/>
          <p:cNvGrpSpPr/>
          <p:nvPr/>
        </p:nvGrpSpPr>
        <p:grpSpPr>
          <a:xfrm>
            <a:off x="3120219" y="844878"/>
            <a:ext cx="2927213" cy="2631133"/>
            <a:chOff x="3802431" y="815742"/>
            <a:chExt cx="4795414" cy="4219455"/>
          </a:xfrm>
          <a:solidFill>
            <a:schemeClr val="bg1">
              <a:lumMod val="85000"/>
              <a:alpha val="36000"/>
            </a:schemeClr>
          </a:solidFill>
        </p:grpSpPr>
        <p:sp>
          <p:nvSpPr>
            <p:cNvPr id="26" name="任意多边形 25"/>
            <p:cNvSpPr/>
            <p:nvPr/>
          </p:nvSpPr>
          <p:spPr>
            <a:xfrm>
              <a:off x="3802431" y="1726704"/>
              <a:ext cx="1114741" cy="1114740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4111394" y="2638731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6251253" y="2688606"/>
              <a:ext cx="2346592" cy="234659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6189737" y="815742"/>
              <a:ext cx="1569763" cy="156976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248158" y="1719896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30"/>
          <p:cNvGrpSpPr/>
          <p:nvPr/>
        </p:nvGrpSpPr>
        <p:grpSpPr>
          <a:xfrm>
            <a:off x="3491136" y="881356"/>
            <a:ext cx="1953587" cy="3186149"/>
            <a:chOff x="2628898" y="2"/>
            <a:chExt cx="3924299" cy="6265044"/>
          </a:xfrm>
        </p:grpSpPr>
        <p:sp>
          <p:nvSpPr>
            <p:cNvPr id="32" name="圆角矩形 31"/>
            <p:cNvSpPr/>
            <p:nvPr/>
          </p:nvSpPr>
          <p:spPr>
            <a:xfrm>
              <a:off x="4210044" y="6028686"/>
              <a:ext cx="762006" cy="217706"/>
            </a:xfrm>
            <a:prstGeom prst="roundRect">
              <a:avLst/>
            </a:prstGeom>
            <a:gradFill>
              <a:gsLst>
                <a:gs pos="53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18900000">
              <a:off x="3939601" y="4936007"/>
              <a:ext cx="1302892" cy="1329039"/>
            </a:xfrm>
            <a:custGeom>
              <a:avLst/>
              <a:gdLst>
                <a:gd name="connsiteX0" fmla="*/ 221518 w 1329080"/>
                <a:gd name="connsiteY0" fmla="*/ 0 h 1329080"/>
                <a:gd name="connsiteX1" fmla="*/ 1329080 w 1329080"/>
                <a:gd name="connsiteY1" fmla="*/ 1107563 h 1329080"/>
                <a:gd name="connsiteX2" fmla="*/ 1107563 w 1329080"/>
                <a:gd name="connsiteY2" fmla="*/ 1329080 h 1329080"/>
                <a:gd name="connsiteX3" fmla="*/ 543947 w 1329080"/>
                <a:gd name="connsiteY3" fmla="*/ 1329080 h 1329080"/>
                <a:gd name="connsiteX4" fmla="*/ 0 w 1329080"/>
                <a:gd name="connsiteY4" fmla="*/ 785133 h 1329080"/>
                <a:gd name="connsiteX5" fmla="*/ 0 w 1329080"/>
                <a:gd name="connsiteY5" fmla="*/ 221518 h 1329080"/>
                <a:gd name="connsiteX6" fmla="*/ 221518 w 1329080"/>
                <a:gd name="connsiteY6" fmla="*/ 0 h 13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080" h="1329080">
                  <a:moveTo>
                    <a:pt x="221518" y="0"/>
                  </a:moveTo>
                  <a:lnTo>
                    <a:pt x="1329080" y="1107563"/>
                  </a:lnTo>
                  <a:cubicBezTo>
                    <a:pt x="1329080" y="1229903"/>
                    <a:pt x="1229903" y="1329080"/>
                    <a:pt x="1107563" y="1329080"/>
                  </a:cubicBezTo>
                  <a:lnTo>
                    <a:pt x="543947" y="1329080"/>
                  </a:lnTo>
                  <a:lnTo>
                    <a:pt x="0" y="785133"/>
                  </a:lnTo>
                  <a:lnTo>
                    <a:pt x="0" y="221518"/>
                  </a:lnTo>
                  <a:cubicBezTo>
                    <a:pt x="0" y="99177"/>
                    <a:pt x="99177" y="0"/>
                    <a:pt x="221518" y="0"/>
                  </a:cubicBezTo>
                  <a:close/>
                </a:path>
              </a:pathLst>
            </a:custGeom>
            <a:gradFill>
              <a:gsLst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  <a:alpha val="82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3748085" y="4667104"/>
              <a:ext cx="1685925" cy="933423"/>
            </a:xfrm>
            <a:custGeom>
              <a:avLst/>
              <a:gdLst>
                <a:gd name="connsiteX0" fmla="*/ 0 w 1685925"/>
                <a:gd name="connsiteY0" fmla="*/ 0 h 933452"/>
                <a:gd name="connsiteX1" fmla="*/ 1685925 w 1685925"/>
                <a:gd name="connsiteY1" fmla="*/ 0 h 933452"/>
                <a:gd name="connsiteX2" fmla="*/ 1685925 w 1685925"/>
                <a:gd name="connsiteY2" fmla="*/ 933452 h 933452"/>
                <a:gd name="connsiteX3" fmla="*/ 0 w 1685925"/>
                <a:gd name="connsiteY3" fmla="*/ 933452 h 93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5925" h="933452">
                  <a:moveTo>
                    <a:pt x="0" y="0"/>
                  </a:moveTo>
                  <a:lnTo>
                    <a:pt x="1685925" y="0"/>
                  </a:lnTo>
                  <a:lnTo>
                    <a:pt x="1685925" y="933452"/>
                  </a:lnTo>
                  <a:lnTo>
                    <a:pt x="0" y="933452"/>
                  </a:lnTo>
                  <a:close/>
                </a:path>
              </a:pathLst>
            </a:custGeom>
            <a:gradFill>
              <a:gsLst>
                <a:gs pos="88000">
                  <a:schemeClr val="bg1">
                    <a:lumMod val="75000"/>
                  </a:schemeClr>
                </a:gs>
                <a:gs pos="51000">
                  <a:schemeClr val="bg1">
                    <a:lumMod val="65000"/>
                  </a:schemeClr>
                </a:gs>
                <a:gs pos="64000">
                  <a:schemeClr val="bg1">
                    <a:lumMod val="85000"/>
                  </a:schemeClr>
                </a:gs>
                <a:gs pos="76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65000"/>
                  </a:schemeClr>
                </a:gs>
                <a:gs pos="3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 rot="21300000">
              <a:off x="3745775" y="5473679"/>
              <a:ext cx="1674822" cy="82844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 rot="21300000">
              <a:off x="3745775" y="5002857"/>
              <a:ext cx="1674822" cy="78827"/>
            </a:xfrm>
            <a:prstGeom prst="roundRect">
              <a:avLst>
                <a:gd name="adj" fmla="val 18590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 rot="21300000">
              <a:off x="3745775" y="5169529"/>
              <a:ext cx="1674822" cy="78827"/>
            </a:xfrm>
            <a:prstGeom prst="roundRect">
              <a:avLst>
                <a:gd name="adj" fmla="val 1062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 rot="21300000">
              <a:off x="3745775" y="5338342"/>
              <a:ext cx="1674822" cy="78827"/>
            </a:xfrm>
            <a:prstGeom prst="roundRect">
              <a:avLst>
                <a:gd name="adj" fmla="val 14265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2628898" y="2"/>
              <a:ext cx="3924299" cy="4667102"/>
            </a:xfrm>
            <a:custGeom>
              <a:avLst/>
              <a:gdLst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769902 w 3924300"/>
                <a:gd name="connsiteY3" fmla="*/ 2726328 h 4667248"/>
                <a:gd name="connsiteX4" fmla="*/ 3802289 w 3924300"/>
                <a:gd name="connsiteY4" fmla="*/ 2740482 h 4667248"/>
                <a:gd name="connsiteX5" fmla="*/ 3076575 w 3924300"/>
                <a:gd name="connsiteY5" fmla="*/ 4362442 h 4667248"/>
                <a:gd name="connsiteX6" fmla="*/ 2771769 w 3924300"/>
                <a:gd name="connsiteY6" fmla="*/ 4667248 h 4667248"/>
                <a:gd name="connsiteX7" fmla="*/ 1152531 w 3924300"/>
                <a:gd name="connsiteY7" fmla="*/ 4667248 h 4667248"/>
                <a:gd name="connsiteX8" fmla="*/ 847725 w 3924300"/>
                <a:gd name="connsiteY8" fmla="*/ 4362442 h 4667248"/>
                <a:gd name="connsiteX9" fmla="*/ 165554 w 3924300"/>
                <a:gd name="connsiteY9" fmla="*/ 2765883 h 4667248"/>
                <a:gd name="connsiteX10" fmla="*/ 172070 w 3924300"/>
                <a:gd name="connsiteY10" fmla="*/ 2763013 h 4667248"/>
                <a:gd name="connsiteX11" fmla="*/ 154196 w 3924300"/>
                <a:gd name="connsiteY11" fmla="*/ 2725908 h 4667248"/>
                <a:gd name="connsiteX12" fmla="*/ 0 w 3924300"/>
                <a:gd name="connsiteY12" fmla="*/ 1962150 h 4667248"/>
                <a:gd name="connsiteX13" fmla="*/ 1962150 w 3924300"/>
                <a:gd name="connsiteY13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802289 w 3924300"/>
                <a:gd name="connsiteY3" fmla="*/ 2740482 h 4667248"/>
                <a:gd name="connsiteX4" fmla="*/ 3076575 w 3924300"/>
                <a:gd name="connsiteY4" fmla="*/ 4362442 h 4667248"/>
                <a:gd name="connsiteX5" fmla="*/ 2771769 w 3924300"/>
                <a:gd name="connsiteY5" fmla="*/ 4667248 h 4667248"/>
                <a:gd name="connsiteX6" fmla="*/ 1152531 w 3924300"/>
                <a:gd name="connsiteY6" fmla="*/ 4667248 h 4667248"/>
                <a:gd name="connsiteX7" fmla="*/ 847725 w 3924300"/>
                <a:gd name="connsiteY7" fmla="*/ 4362442 h 4667248"/>
                <a:gd name="connsiteX8" fmla="*/ 165554 w 3924300"/>
                <a:gd name="connsiteY8" fmla="*/ 2765883 h 4667248"/>
                <a:gd name="connsiteX9" fmla="*/ 172070 w 3924300"/>
                <a:gd name="connsiteY9" fmla="*/ 2763013 h 4667248"/>
                <a:gd name="connsiteX10" fmla="*/ 154196 w 3924300"/>
                <a:gd name="connsiteY10" fmla="*/ 2725908 h 4667248"/>
                <a:gd name="connsiteX11" fmla="*/ 0 w 3924300"/>
                <a:gd name="connsiteY11" fmla="*/ 1962150 h 4667248"/>
                <a:gd name="connsiteX12" fmla="*/ 1962150 w 3924300"/>
                <a:gd name="connsiteY12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4300" h="4667248">
                  <a:moveTo>
                    <a:pt x="1962150" y="0"/>
                  </a:moveTo>
                  <a:cubicBezTo>
                    <a:pt x="3045816" y="0"/>
                    <a:pt x="3924300" y="878484"/>
                    <a:pt x="3924300" y="1962150"/>
                  </a:cubicBezTo>
                  <a:cubicBezTo>
                    <a:pt x="3924300" y="2233067"/>
                    <a:pt x="3869395" y="2491159"/>
                    <a:pt x="3770105" y="2725908"/>
                  </a:cubicBezTo>
                  <a:cubicBezTo>
                    <a:pt x="3628818" y="3125957"/>
                    <a:pt x="3071514" y="3695985"/>
                    <a:pt x="3076575" y="4362442"/>
                  </a:cubicBezTo>
                  <a:cubicBezTo>
                    <a:pt x="3076575" y="4530782"/>
                    <a:pt x="2940109" y="4667248"/>
                    <a:pt x="2771769" y="4667248"/>
                  </a:cubicBezTo>
                  <a:lnTo>
                    <a:pt x="1152531" y="4667248"/>
                  </a:lnTo>
                  <a:cubicBezTo>
                    <a:pt x="984191" y="4667248"/>
                    <a:pt x="847725" y="4530782"/>
                    <a:pt x="847725" y="4362442"/>
                  </a:cubicBezTo>
                  <a:cubicBezTo>
                    <a:pt x="870101" y="3728807"/>
                    <a:pt x="388106" y="3288393"/>
                    <a:pt x="165554" y="2765883"/>
                  </a:cubicBezTo>
                  <a:lnTo>
                    <a:pt x="172070" y="2763013"/>
                  </a:lnTo>
                  <a:lnTo>
                    <a:pt x="154196" y="2725908"/>
                  </a:lnTo>
                  <a:cubicBezTo>
                    <a:pt x="54905" y="2491159"/>
                    <a:pt x="0" y="2233067"/>
                    <a:pt x="0" y="1962150"/>
                  </a:cubicBezTo>
                  <a:cubicBezTo>
                    <a:pt x="0" y="878484"/>
                    <a:pt x="878484" y="0"/>
                    <a:pt x="1962150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chemeClr val="bg1"/>
                </a:gs>
                <a:gs pos="76000">
                  <a:schemeClr val="bg1"/>
                </a:gs>
                <a:gs pos="0">
                  <a:srgbClr val="DADADA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3710111" y="4705672"/>
              <a:ext cx="1788888" cy="3266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1500">
                  <a:schemeClr val="bg1">
                    <a:lumMod val="85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 rot="21300000">
              <a:off x="3667321" y="4909824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 rot="21300000">
              <a:off x="3667321" y="5069962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 rot="21300000">
              <a:off x="3667321" y="5236641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 rot="21300000">
              <a:off x="3667321" y="5405455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 rot="21300000">
              <a:off x="3667321" y="5540799"/>
              <a:ext cx="1831730" cy="828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4009765" y="5932949"/>
              <a:ext cx="1178587" cy="35135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4201538" y="6135967"/>
              <a:ext cx="776005" cy="16226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任意多边形 47"/>
          <p:cNvSpPr/>
          <p:nvPr/>
        </p:nvSpPr>
        <p:spPr>
          <a:xfrm>
            <a:off x="4018715" y="2193860"/>
            <a:ext cx="632016" cy="645634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4580375" y="2024899"/>
            <a:ext cx="472608" cy="482792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49"/>
          <p:cNvGrpSpPr/>
          <p:nvPr/>
        </p:nvGrpSpPr>
        <p:grpSpPr>
          <a:xfrm>
            <a:off x="3892457" y="1192194"/>
            <a:ext cx="1012594" cy="1034416"/>
            <a:chOff x="1325411" y="1372730"/>
            <a:chExt cx="1251557" cy="1251560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任意多边形 50"/>
            <p:cNvSpPr/>
            <p:nvPr/>
          </p:nvSpPr>
          <p:spPr>
            <a:xfrm>
              <a:off x="1325411" y="1372730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 rot="5400000">
              <a:off x="1951189" y="1372730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 rot="10800000">
              <a:off x="1951187" y="1998509"/>
              <a:ext cx="625779" cy="625779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 rot="16200000">
              <a:off x="1325412" y="1998511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54"/>
          <p:cNvGrpSpPr/>
          <p:nvPr/>
        </p:nvGrpSpPr>
        <p:grpSpPr>
          <a:xfrm>
            <a:off x="2224409" y="1285407"/>
            <a:ext cx="1247133" cy="1620186"/>
            <a:chOff x="3446157" y="1908877"/>
            <a:chExt cx="3587723" cy="4660916"/>
          </a:xfrm>
        </p:grpSpPr>
        <p:sp>
          <p:nvSpPr>
            <p:cNvPr id="56" name="圆角矩形 55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59"/>
          <p:cNvGrpSpPr/>
          <p:nvPr/>
        </p:nvGrpSpPr>
        <p:grpSpPr>
          <a:xfrm>
            <a:off x="5948684" y="1285407"/>
            <a:ext cx="1247133" cy="1620186"/>
            <a:chOff x="3446157" y="1908877"/>
            <a:chExt cx="3587723" cy="4660916"/>
          </a:xfrm>
        </p:grpSpPr>
        <p:sp>
          <p:nvSpPr>
            <p:cNvPr id="61" name="圆角矩形 6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64"/>
          <p:cNvGrpSpPr/>
          <p:nvPr/>
        </p:nvGrpSpPr>
        <p:grpSpPr>
          <a:xfrm>
            <a:off x="397566" y="1525628"/>
            <a:ext cx="1804906" cy="707886"/>
            <a:chOff x="2824104" y="3881034"/>
            <a:chExt cx="2088489" cy="870564"/>
          </a:xfrm>
        </p:grpSpPr>
        <p:sp>
          <p:nvSpPr>
            <p:cNvPr id="66" name="文本框 65"/>
            <p:cNvSpPr txBox="1"/>
            <p:nvPr/>
          </p:nvSpPr>
          <p:spPr>
            <a:xfrm>
              <a:off x="2824104" y="3881034"/>
              <a:ext cx="2088489" cy="87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altLang="zh-CN" sz="2000" b="1" dirty="0" smtClean="0">
                  <a:solidFill>
                    <a:srgbClr val="00B0F0"/>
                  </a:solidFill>
                  <a:latin typeface="Arial Black" pitchFamily="34" charset="0"/>
                  <a:ea typeface="微软雅黑" panose="020B0503020204020204" pitchFamily="34" charset="-122"/>
                </a:rPr>
                <a:t>OKUMA GRUPLARI</a:t>
              </a:r>
              <a:endParaRPr lang="zh-CN" altLang="en-US" sz="2000" b="1" dirty="0">
                <a:solidFill>
                  <a:srgbClr val="00B0F0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270686" y="4135511"/>
              <a:ext cx="1584756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67"/>
          <p:cNvGrpSpPr/>
          <p:nvPr/>
        </p:nvGrpSpPr>
        <p:grpSpPr>
          <a:xfrm>
            <a:off x="149088" y="3504754"/>
            <a:ext cx="2554357" cy="923330"/>
            <a:chOff x="2294017" y="3881040"/>
            <a:chExt cx="2647827" cy="1057023"/>
          </a:xfrm>
        </p:grpSpPr>
        <p:sp>
          <p:nvSpPr>
            <p:cNvPr id="69" name="文本框 68"/>
            <p:cNvSpPr txBox="1"/>
            <p:nvPr/>
          </p:nvSpPr>
          <p:spPr>
            <a:xfrm>
              <a:off x="2294017" y="3881040"/>
              <a:ext cx="2647827" cy="1057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altLang="zh-CN" sz="1800" b="1" dirty="0" smtClean="0">
                  <a:solidFill>
                    <a:srgbClr val="0070C0"/>
                  </a:solidFill>
                  <a:latin typeface="Arial Black" pitchFamily="34" charset="0"/>
                  <a:ea typeface="微软雅黑" panose="020B0503020204020204" pitchFamily="34" charset="-122"/>
                </a:rPr>
                <a:t>EVİN </a:t>
              </a:r>
            </a:p>
            <a:p>
              <a:pPr algn="ctr"/>
              <a:r>
                <a:rPr lang="tr-TR" altLang="zh-CN" sz="1800" b="1" dirty="0" smtClean="0">
                  <a:solidFill>
                    <a:srgbClr val="0070C0"/>
                  </a:solidFill>
                  <a:latin typeface="Arial Black" pitchFamily="34" charset="0"/>
                  <a:ea typeface="微软雅黑" panose="020B0503020204020204" pitchFamily="34" charset="-122"/>
                </a:rPr>
                <a:t>OKULA YAKINLAŞMASI</a:t>
              </a:r>
              <a:endParaRPr lang="zh-CN" altLang="en-US" sz="1800" b="1" dirty="0">
                <a:solidFill>
                  <a:srgbClr val="0070C0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457192" y="4135511"/>
              <a:ext cx="1398251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70"/>
          <p:cNvGrpSpPr/>
          <p:nvPr/>
        </p:nvGrpSpPr>
        <p:grpSpPr>
          <a:xfrm>
            <a:off x="6838726" y="1237397"/>
            <a:ext cx="2064642" cy="694527"/>
            <a:chOff x="3457192" y="3496735"/>
            <a:chExt cx="2752854" cy="926034"/>
          </a:xfrm>
        </p:grpSpPr>
        <p:sp>
          <p:nvSpPr>
            <p:cNvPr id="72" name="文本框 71"/>
            <p:cNvSpPr txBox="1"/>
            <p:nvPr/>
          </p:nvSpPr>
          <p:spPr>
            <a:xfrm>
              <a:off x="3457509" y="3496735"/>
              <a:ext cx="2752537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altLang="zh-CN" sz="1800" b="1" dirty="0" smtClean="0">
                  <a:solidFill>
                    <a:srgbClr val="0070C0"/>
                  </a:solidFill>
                  <a:latin typeface="Arial Black" pitchFamily="34" charset="0"/>
                  <a:ea typeface="微软雅黑" panose="020B0503020204020204" pitchFamily="34" charset="-122"/>
                </a:rPr>
                <a:t>DANIŞMANLIK SİSTEMİ</a:t>
              </a:r>
              <a:endParaRPr lang="zh-CN" altLang="en-US" sz="1800" b="1" dirty="0">
                <a:solidFill>
                  <a:srgbClr val="E87071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457192" y="4135511"/>
              <a:ext cx="1398251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73"/>
          <p:cNvGrpSpPr/>
          <p:nvPr/>
        </p:nvGrpSpPr>
        <p:grpSpPr>
          <a:xfrm>
            <a:off x="6838727" y="3236401"/>
            <a:ext cx="1798378" cy="923330"/>
            <a:chOff x="3457192" y="4066563"/>
            <a:chExt cx="2397835" cy="1231101"/>
          </a:xfrm>
        </p:grpSpPr>
        <p:sp>
          <p:nvSpPr>
            <p:cNvPr id="75" name="文本框 74"/>
            <p:cNvSpPr txBox="1"/>
            <p:nvPr/>
          </p:nvSpPr>
          <p:spPr>
            <a:xfrm>
              <a:off x="3457512" y="4066563"/>
              <a:ext cx="2397515" cy="123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altLang="zh-CN" sz="1800" b="1" dirty="0" smtClean="0">
                  <a:solidFill>
                    <a:srgbClr val="00B0F0"/>
                  </a:solidFill>
                  <a:latin typeface="Arial Black" pitchFamily="34" charset="0"/>
                  <a:ea typeface="微软雅黑" panose="020B0503020204020204" pitchFamily="34" charset="-122"/>
                </a:rPr>
                <a:t>KALİTE TAKİP</a:t>
              </a:r>
            </a:p>
            <a:p>
              <a:pPr algn="ctr"/>
              <a:r>
                <a:rPr lang="tr-TR" altLang="zh-CN" sz="1800" b="1" dirty="0" smtClean="0">
                  <a:solidFill>
                    <a:srgbClr val="00B0F0"/>
                  </a:solidFill>
                  <a:latin typeface="Arial Black" pitchFamily="34" charset="0"/>
                  <a:ea typeface="微软雅黑" panose="020B0503020204020204" pitchFamily="34" charset="-122"/>
                </a:rPr>
                <a:t>SİSTEMİ</a:t>
              </a:r>
              <a:endParaRPr lang="zh-CN" altLang="en-US" sz="1800" b="1" dirty="0">
                <a:solidFill>
                  <a:srgbClr val="00B0F0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457192" y="4135511"/>
              <a:ext cx="1398251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2471181" y="1615397"/>
            <a:ext cx="315440" cy="369659"/>
            <a:chOff x="1776" y="1776"/>
            <a:chExt cx="64" cy="75"/>
          </a:xfrm>
          <a:solidFill>
            <a:schemeClr val="bg1"/>
          </a:solidFill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Group 18"/>
          <p:cNvGrpSpPr>
            <a:grpSpLocks noChangeAspect="1"/>
          </p:cNvGrpSpPr>
          <p:nvPr/>
        </p:nvGrpSpPr>
        <p:grpSpPr bwMode="auto">
          <a:xfrm>
            <a:off x="6221573" y="3450777"/>
            <a:ext cx="320356" cy="298512"/>
            <a:chOff x="3802" y="2858"/>
            <a:chExt cx="616" cy="574"/>
          </a:xfrm>
          <a:solidFill>
            <a:schemeClr val="bg1"/>
          </a:solidFill>
        </p:grpSpPr>
        <p:sp>
          <p:nvSpPr>
            <p:cNvPr id="83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3"/>
            <p:cNvSpPr>
              <a:spLocks/>
            </p:cNvSpPr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Group 13"/>
          <p:cNvGrpSpPr>
            <a:grpSpLocks noChangeAspect="1"/>
          </p:cNvGrpSpPr>
          <p:nvPr/>
        </p:nvGrpSpPr>
        <p:grpSpPr bwMode="auto">
          <a:xfrm>
            <a:off x="2436567" y="3474029"/>
            <a:ext cx="384668" cy="391155"/>
            <a:chOff x="2426" y="2745"/>
            <a:chExt cx="593" cy="603"/>
          </a:xfrm>
          <a:solidFill>
            <a:schemeClr val="bg1"/>
          </a:solidFill>
        </p:grpSpPr>
        <p:sp>
          <p:nvSpPr>
            <p:cNvPr id="89" name="Freeform 14"/>
            <p:cNvSpPr>
              <a:spLocks/>
            </p:cNvSpPr>
            <p:nvPr/>
          </p:nvSpPr>
          <p:spPr bwMode="auto">
            <a:xfrm>
              <a:off x="2442" y="2772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15"/>
            <p:cNvSpPr>
              <a:spLocks noEditPoints="1"/>
            </p:cNvSpPr>
            <p:nvPr/>
          </p:nvSpPr>
          <p:spPr bwMode="auto">
            <a:xfrm>
              <a:off x="2426" y="2745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90"/>
          <p:cNvGrpSpPr/>
          <p:nvPr/>
        </p:nvGrpSpPr>
        <p:grpSpPr>
          <a:xfrm>
            <a:off x="6216471" y="1620360"/>
            <a:ext cx="330562" cy="359730"/>
            <a:chOff x="4873628" y="1965320"/>
            <a:chExt cx="269874" cy="293687"/>
          </a:xfrm>
          <a:solidFill>
            <a:schemeClr val="bg1"/>
          </a:solidFill>
        </p:grpSpPr>
        <p:sp>
          <p:nvSpPr>
            <p:cNvPr id="92" name="Freeform 502"/>
            <p:cNvSpPr>
              <a:spLocks/>
            </p:cNvSpPr>
            <p:nvPr/>
          </p:nvSpPr>
          <p:spPr bwMode="auto">
            <a:xfrm>
              <a:off x="4873628" y="2127243"/>
              <a:ext cx="112713" cy="131762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503"/>
            <p:cNvSpPr>
              <a:spLocks/>
            </p:cNvSpPr>
            <p:nvPr/>
          </p:nvSpPr>
          <p:spPr bwMode="auto">
            <a:xfrm>
              <a:off x="4884746" y="1973256"/>
              <a:ext cx="41275" cy="146049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504"/>
            <p:cNvSpPr>
              <a:spLocks/>
            </p:cNvSpPr>
            <p:nvPr/>
          </p:nvSpPr>
          <p:spPr bwMode="auto">
            <a:xfrm>
              <a:off x="4940314" y="1965320"/>
              <a:ext cx="177801" cy="293687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535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4" accel="7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7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7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7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1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400"/>
                            </p:stCondLst>
                            <p:childTnLst>
                              <p:par>
                                <p:cTn id="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4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3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3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6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48" grpId="0" animBg="1"/>
      <p:bldP spid="48" grpId="1" animBg="1"/>
      <p:bldP spid="49" grpId="0" animBg="1"/>
      <p:bldP spid="4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105526"/>
            <a:ext cx="3571847" cy="758756"/>
          </a:xfrm>
          <a:prstGeom prst="roundRect">
            <a:avLst>
              <a:gd name="adj" fmla="val 9976"/>
            </a:avLst>
          </a:prstGeom>
          <a:solidFill>
            <a:srgbClr val="0070C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7" y="408542"/>
            <a:ext cx="180843" cy="184394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-1" y="461146"/>
            <a:ext cx="439851" cy="71687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06366" y="212477"/>
            <a:ext cx="287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OKUL İLETİŞİM BİLGİLERİ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16"/>
          <p:cNvSpPr>
            <a:spLocks noEditPoints="1"/>
          </p:cNvSpPr>
          <p:nvPr/>
        </p:nvSpPr>
        <p:spPr bwMode="auto">
          <a:xfrm>
            <a:off x="5516562" y="1975763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464988" y="2002741"/>
            <a:ext cx="2343031" cy="351893"/>
            <a:chOff x="7285702" y="2315256"/>
            <a:chExt cx="3123634" cy="469300"/>
          </a:xfrm>
        </p:grpSpPr>
        <p:sp>
          <p:nvSpPr>
            <p:cNvPr id="41" name="Freeform 16"/>
            <p:cNvSpPr>
              <a:spLocks noEditPoints="1"/>
            </p:cNvSpPr>
            <p:nvPr/>
          </p:nvSpPr>
          <p:spPr bwMode="auto">
            <a:xfrm>
              <a:off x="10191576" y="2567822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grpSp>
          <p:nvGrpSpPr>
            <p:cNvPr id="5" name="组合 41"/>
            <p:cNvGrpSpPr/>
            <p:nvPr/>
          </p:nvGrpSpPr>
          <p:grpSpPr>
            <a:xfrm>
              <a:off x="7285702" y="2315256"/>
              <a:ext cx="2912224" cy="429601"/>
              <a:chOff x="7285702" y="2315256"/>
              <a:chExt cx="2912224" cy="429601"/>
            </a:xfrm>
          </p:grpSpPr>
          <p:sp>
            <p:nvSpPr>
              <p:cNvPr id="43" name="任意多边形 42"/>
              <p:cNvSpPr/>
              <p:nvPr/>
            </p:nvSpPr>
            <p:spPr>
              <a:xfrm rot="2700000" flipH="1">
                <a:off x="7085301" y="2515657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 flipH="1">
                <a:off x="7442294" y="2664258"/>
                <a:ext cx="2755632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5" name="Freeform 16"/>
          <p:cNvSpPr>
            <a:spLocks noEditPoints="1"/>
          </p:cNvSpPr>
          <p:nvPr/>
        </p:nvSpPr>
        <p:spPr bwMode="auto">
          <a:xfrm>
            <a:off x="5785678" y="3720035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grpSp>
        <p:nvGrpSpPr>
          <p:cNvPr id="6" name="组合 45"/>
          <p:cNvGrpSpPr/>
          <p:nvPr/>
        </p:nvGrpSpPr>
        <p:grpSpPr>
          <a:xfrm>
            <a:off x="5734105" y="3747012"/>
            <a:ext cx="2025967" cy="351893"/>
            <a:chOff x="7644477" y="4641489"/>
            <a:chExt cx="2700937" cy="469300"/>
          </a:xfrm>
        </p:grpSpPr>
        <p:grpSp>
          <p:nvGrpSpPr>
            <p:cNvPr id="8" name="组合 46"/>
            <p:cNvGrpSpPr/>
            <p:nvPr/>
          </p:nvGrpSpPr>
          <p:grpSpPr>
            <a:xfrm>
              <a:off x="7644477" y="4641489"/>
              <a:ext cx="2488890" cy="429601"/>
              <a:chOff x="7644477" y="4641489"/>
              <a:chExt cx="2488890" cy="429601"/>
            </a:xfrm>
          </p:grpSpPr>
          <p:sp>
            <p:nvSpPr>
              <p:cNvPr id="49" name="矩形 48"/>
              <p:cNvSpPr/>
              <p:nvPr/>
            </p:nvSpPr>
            <p:spPr>
              <a:xfrm flipH="1">
                <a:off x="7800060" y="4990491"/>
                <a:ext cx="2333307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 rot="2700000" flipH="1">
                <a:off x="7444076" y="4841890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Freeform 16"/>
            <p:cNvSpPr>
              <a:spLocks noEditPoints="1"/>
            </p:cNvSpPr>
            <p:nvPr/>
          </p:nvSpPr>
          <p:spPr bwMode="auto">
            <a:xfrm>
              <a:off x="10127654" y="4894055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16"/>
          <p:cNvSpPr>
            <a:spLocks noEditPoints="1"/>
          </p:cNvSpPr>
          <p:nvPr/>
        </p:nvSpPr>
        <p:spPr bwMode="auto">
          <a:xfrm flipH="1" flipV="1">
            <a:off x="2907814" y="2507978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grpSp>
        <p:nvGrpSpPr>
          <p:cNvPr id="11" name="组合 51"/>
          <p:cNvGrpSpPr/>
          <p:nvPr/>
        </p:nvGrpSpPr>
        <p:grpSpPr>
          <a:xfrm>
            <a:off x="791087" y="2406502"/>
            <a:ext cx="2418618" cy="354905"/>
            <a:chOff x="1054646" y="2853730"/>
            <a:chExt cx="3224404" cy="473316"/>
          </a:xfrm>
        </p:grpSpPr>
        <p:grpSp>
          <p:nvGrpSpPr>
            <p:cNvPr id="15" name="组合 52"/>
            <p:cNvGrpSpPr/>
            <p:nvPr/>
          </p:nvGrpSpPr>
          <p:grpSpPr>
            <a:xfrm>
              <a:off x="1270669" y="2897445"/>
              <a:ext cx="3008381" cy="429601"/>
              <a:chOff x="1414685" y="2583842"/>
              <a:chExt cx="3008381" cy="429601"/>
            </a:xfrm>
          </p:grpSpPr>
          <p:sp>
            <p:nvSpPr>
              <p:cNvPr id="55" name="矩形 54"/>
              <p:cNvSpPr/>
              <p:nvPr/>
            </p:nvSpPr>
            <p:spPr>
              <a:xfrm flipV="1">
                <a:off x="1414685" y="2641741"/>
                <a:ext cx="2852495" cy="216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任意多边形 55"/>
              <p:cNvSpPr/>
              <p:nvPr/>
            </p:nvSpPr>
            <p:spPr>
              <a:xfrm rot="2700000" flipV="1">
                <a:off x="4193865" y="2784243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Freeform 16"/>
            <p:cNvSpPr>
              <a:spLocks noEditPoints="1"/>
            </p:cNvSpPr>
            <p:nvPr/>
          </p:nvSpPr>
          <p:spPr bwMode="auto">
            <a:xfrm flipH="1" flipV="1">
              <a:off x="1054646" y="2853730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57" name="Freeform 16"/>
          <p:cNvSpPr>
            <a:spLocks noEditPoints="1"/>
          </p:cNvSpPr>
          <p:nvPr/>
        </p:nvSpPr>
        <p:spPr bwMode="auto">
          <a:xfrm flipH="1" flipV="1">
            <a:off x="3452583" y="4023717"/>
            <a:ext cx="236017" cy="23481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grpSp>
        <p:nvGrpSpPr>
          <p:cNvPr id="16" name="组合 57"/>
          <p:cNvGrpSpPr/>
          <p:nvPr/>
        </p:nvGrpSpPr>
        <p:grpSpPr>
          <a:xfrm>
            <a:off x="897812" y="3915790"/>
            <a:ext cx="2853363" cy="356540"/>
            <a:chOff x="1196926" y="4866578"/>
            <a:chExt cx="3803989" cy="475497"/>
          </a:xfrm>
        </p:grpSpPr>
        <p:grpSp>
          <p:nvGrpSpPr>
            <p:cNvPr id="17" name="组合 58"/>
            <p:cNvGrpSpPr/>
            <p:nvPr/>
          </p:nvGrpSpPr>
          <p:grpSpPr>
            <a:xfrm>
              <a:off x="1414686" y="4912474"/>
              <a:ext cx="3586229" cy="429601"/>
              <a:chOff x="1414686" y="4912474"/>
              <a:chExt cx="3586229" cy="429601"/>
            </a:xfrm>
          </p:grpSpPr>
          <p:sp>
            <p:nvSpPr>
              <p:cNvPr id="61" name="矩形 60"/>
              <p:cNvSpPr/>
              <p:nvPr/>
            </p:nvSpPr>
            <p:spPr>
              <a:xfrm flipV="1">
                <a:off x="1414686" y="4964274"/>
                <a:ext cx="3420000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 rot="2700000" flipV="1">
                <a:off x="4771714" y="5112875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0" name="Freeform 16"/>
            <p:cNvSpPr>
              <a:spLocks noEditPoints="1"/>
            </p:cNvSpPr>
            <p:nvPr/>
          </p:nvSpPr>
          <p:spPr bwMode="auto">
            <a:xfrm flipH="1" flipV="1">
              <a:off x="1196926" y="4866578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63" name="Freeform 5"/>
          <p:cNvSpPr>
            <a:spLocks/>
          </p:cNvSpPr>
          <p:nvPr/>
        </p:nvSpPr>
        <p:spPr bwMode="auto">
          <a:xfrm>
            <a:off x="3284830" y="867149"/>
            <a:ext cx="2500874" cy="4170984"/>
          </a:xfrm>
          <a:custGeom>
            <a:avLst/>
            <a:gdLst>
              <a:gd name="T0" fmla="*/ 952 w 1289"/>
              <a:gd name="T1" fmla="*/ 1022 h 2152"/>
              <a:gd name="T2" fmla="*/ 759 w 1289"/>
              <a:gd name="T3" fmla="*/ 1082 h 2152"/>
              <a:gd name="T4" fmla="*/ 722 w 1289"/>
              <a:gd name="T5" fmla="*/ 1071 h 2152"/>
              <a:gd name="T6" fmla="*/ 727 w 1289"/>
              <a:gd name="T7" fmla="*/ 1010 h 2152"/>
              <a:gd name="T8" fmla="*/ 672 w 1289"/>
              <a:gd name="T9" fmla="*/ 817 h 2152"/>
              <a:gd name="T10" fmla="*/ 691 w 1289"/>
              <a:gd name="T11" fmla="*/ 786 h 2152"/>
              <a:gd name="T12" fmla="*/ 770 w 1289"/>
              <a:gd name="T13" fmla="*/ 794 h 2152"/>
              <a:gd name="T14" fmla="*/ 1168 w 1289"/>
              <a:gd name="T15" fmla="*/ 397 h 2152"/>
              <a:gd name="T16" fmla="*/ 770 w 1289"/>
              <a:gd name="T17" fmla="*/ 0 h 2152"/>
              <a:gd name="T18" fmla="*/ 373 w 1289"/>
              <a:gd name="T19" fmla="*/ 397 h 2152"/>
              <a:gd name="T20" fmla="*/ 437 w 1289"/>
              <a:gd name="T21" fmla="*/ 613 h 2152"/>
              <a:gd name="T22" fmla="*/ 418 w 1289"/>
              <a:gd name="T23" fmla="*/ 650 h 2152"/>
              <a:gd name="T24" fmla="*/ 364 w 1289"/>
              <a:gd name="T25" fmla="*/ 646 h 2152"/>
              <a:gd name="T26" fmla="*/ 0 w 1289"/>
              <a:gd name="T27" fmla="*/ 1010 h 2152"/>
              <a:gd name="T28" fmla="*/ 364 w 1289"/>
              <a:gd name="T29" fmla="*/ 1373 h 2152"/>
              <a:gd name="T30" fmla="*/ 587 w 1289"/>
              <a:gd name="T31" fmla="*/ 1297 h 2152"/>
              <a:gd name="T32" fmla="*/ 618 w 1289"/>
              <a:gd name="T33" fmla="*/ 1311 h 2152"/>
              <a:gd name="T34" fmla="*/ 615 w 1289"/>
              <a:gd name="T35" fmla="*/ 1359 h 2152"/>
              <a:gd name="T36" fmla="*/ 665 w 1289"/>
              <a:gd name="T37" fmla="*/ 1536 h 2152"/>
              <a:gd name="T38" fmla="*/ 652 w 1289"/>
              <a:gd name="T39" fmla="*/ 1556 h 2152"/>
              <a:gd name="T40" fmla="*/ 567 w 1289"/>
              <a:gd name="T41" fmla="*/ 1544 h 2152"/>
              <a:gd name="T42" fmla="*/ 263 w 1289"/>
              <a:gd name="T43" fmla="*/ 1848 h 2152"/>
              <a:gd name="T44" fmla="*/ 567 w 1289"/>
              <a:gd name="T45" fmla="*/ 2152 h 2152"/>
              <a:gd name="T46" fmla="*/ 870 w 1289"/>
              <a:gd name="T47" fmla="*/ 1848 h 2152"/>
              <a:gd name="T48" fmla="*/ 832 w 1289"/>
              <a:gd name="T49" fmla="*/ 1700 h 2152"/>
              <a:gd name="T50" fmla="*/ 851 w 1289"/>
              <a:gd name="T51" fmla="*/ 1681 h 2152"/>
              <a:gd name="T52" fmla="*/ 952 w 1289"/>
              <a:gd name="T53" fmla="*/ 1696 h 2152"/>
              <a:gd name="T54" fmla="*/ 1289 w 1289"/>
              <a:gd name="T55" fmla="*/ 1359 h 2152"/>
              <a:gd name="T56" fmla="*/ 952 w 1289"/>
              <a:gd name="T57" fmla="*/ 1022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9" h="2152">
                <a:moveTo>
                  <a:pt x="952" y="1022"/>
                </a:moveTo>
                <a:cubicBezTo>
                  <a:pt x="880" y="1022"/>
                  <a:pt x="814" y="1044"/>
                  <a:pt x="759" y="1082"/>
                </a:cubicBezTo>
                <a:cubicBezTo>
                  <a:pt x="741" y="1095"/>
                  <a:pt x="719" y="1090"/>
                  <a:pt x="722" y="1071"/>
                </a:cubicBezTo>
                <a:cubicBezTo>
                  <a:pt x="725" y="1051"/>
                  <a:pt x="727" y="1031"/>
                  <a:pt x="727" y="1010"/>
                </a:cubicBezTo>
                <a:cubicBezTo>
                  <a:pt x="727" y="939"/>
                  <a:pt x="707" y="873"/>
                  <a:pt x="672" y="817"/>
                </a:cubicBezTo>
                <a:cubicBezTo>
                  <a:pt x="662" y="801"/>
                  <a:pt x="673" y="783"/>
                  <a:pt x="691" y="786"/>
                </a:cubicBezTo>
                <a:cubicBezTo>
                  <a:pt x="717" y="791"/>
                  <a:pt x="743" y="794"/>
                  <a:pt x="770" y="794"/>
                </a:cubicBezTo>
                <a:cubicBezTo>
                  <a:pt x="990" y="794"/>
                  <a:pt x="1168" y="616"/>
                  <a:pt x="1168" y="397"/>
                </a:cubicBezTo>
                <a:cubicBezTo>
                  <a:pt x="1168" y="177"/>
                  <a:pt x="990" y="0"/>
                  <a:pt x="770" y="0"/>
                </a:cubicBezTo>
                <a:cubicBezTo>
                  <a:pt x="551" y="0"/>
                  <a:pt x="373" y="177"/>
                  <a:pt x="373" y="397"/>
                </a:cubicBezTo>
                <a:cubicBezTo>
                  <a:pt x="373" y="476"/>
                  <a:pt x="396" y="551"/>
                  <a:pt x="437" y="613"/>
                </a:cubicBezTo>
                <a:cubicBezTo>
                  <a:pt x="449" y="631"/>
                  <a:pt x="438" y="653"/>
                  <a:pt x="418" y="650"/>
                </a:cubicBezTo>
                <a:cubicBezTo>
                  <a:pt x="400" y="648"/>
                  <a:pt x="382" y="646"/>
                  <a:pt x="364" y="646"/>
                </a:cubicBezTo>
                <a:cubicBezTo>
                  <a:pt x="163" y="646"/>
                  <a:pt x="0" y="809"/>
                  <a:pt x="0" y="1010"/>
                </a:cubicBezTo>
                <a:cubicBezTo>
                  <a:pt x="0" y="1211"/>
                  <a:pt x="163" y="1373"/>
                  <a:pt x="364" y="1373"/>
                </a:cubicBezTo>
                <a:cubicBezTo>
                  <a:pt x="448" y="1373"/>
                  <a:pt x="525" y="1345"/>
                  <a:pt x="587" y="1297"/>
                </a:cubicBezTo>
                <a:cubicBezTo>
                  <a:pt x="602" y="1285"/>
                  <a:pt x="621" y="1292"/>
                  <a:pt x="618" y="1311"/>
                </a:cubicBezTo>
                <a:cubicBezTo>
                  <a:pt x="616" y="1327"/>
                  <a:pt x="615" y="1343"/>
                  <a:pt x="615" y="1359"/>
                </a:cubicBezTo>
                <a:cubicBezTo>
                  <a:pt x="615" y="1424"/>
                  <a:pt x="633" y="1484"/>
                  <a:pt x="665" y="1536"/>
                </a:cubicBezTo>
                <a:cubicBezTo>
                  <a:pt x="673" y="1548"/>
                  <a:pt x="665" y="1560"/>
                  <a:pt x="652" y="1556"/>
                </a:cubicBezTo>
                <a:cubicBezTo>
                  <a:pt x="625" y="1548"/>
                  <a:pt x="596" y="1544"/>
                  <a:pt x="567" y="1544"/>
                </a:cubicBezTo>
                <a:cubicBezTo>
                  <a:pt x="399" y="1544"/>
                  <a:pt x="263" y="1680"/>
                  <a:pt x="263" y="1848"/>
                </a:cubicBezTo>
                <a:cubicBezTo>
                  <a:pt x="263" y="2016"/>
                  <a:pt x="399" y="2152"/>
                  <a:pt x="567" y="2152"/>
                </a:cubicBezTo>
                <a:cubicBezTo>
                  <a:pt x="734" y="2152"/>
                  <a:pt x="870" y="2016"/>
                  <a:pt x="870" y="1848"/>
                </a:cubicBezTo>
                <a:cubicBezTo>
                  <a:pt x="870" y="1794"/>
                  <a:pt x="856" y="1744"/>
                  <a:pt x="832" y="1700"/>
                </a:cubicBezTo>
                <a:cubicBezTo>
                  <a:pt x="825" y="1687"/>
                  <a:pt x="836" y="1676"/>
                  <a:pt x="851" y="1681"/>
                </a:cubicBezTo>
                <a:cubicBezTo>
                  <a:pt x="883" y="1691"/>
                  <a:pt x="917" y="1696"/>
                  <a:pt x="952" y="1696"/>
                </a:cubicBezTo>
                <a:cubicBezTo>
                  <a:pt x="1138" y="1696"/>
                  <a:pt x="1289" y="1545"/>
                  <a:pt x="1289" y="1359"/>
                </a:cubicBezTo>
                <a:cubicBezTo>
                  <a:pt x="1289" y="1173"/>
                  <a:pt x="1138" y="1022"/>
                  <a:pt x="952" y="1022"/>
                </a:cubicBez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grpSp>
        <p:nvGrpSpPr>
          <p:cNvPr id="18" name="组合 63"/>
          <p:cNvGrpSpPr/>
          <p:nvPr/>
        </p:nvGrpSpPr>
        <p:grpSpPr>
          <a:xfrm>
            <a:off x="4129570" y="990307"/>
            <a:ext cx="1287320" cy="1286855"/>
            <a:chOff x="5505375" y="965032"/>
            <a:chExt cx="1716204" cy="1716204"/>
          </a:xfrm>
        </p:grpSpPr>
        <p:grpSp>
          <p:nvGrpSpPr>
            <p:cNvPr id="19" name="组合 64"/>
            <p:cNvGrpSpPr/>
            <p:nvPr/>
          </p:nvGrpSpPr>
          <p:grpSpPr>
            <a:xfrm>
              <a:off x="5505375" y="965032"/>
              <a:ext cx="1716204" cy="1716204"/>
              <a:chOff x="1200760" y="3842075"/>
              <a:chExt cx="1784148" cy="1784148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文本框 66"/>
            <p:cNvSpPr txBox="1"/>
            <p:nvPr/>
          </p:nvSpPr>
          <p:spPr>
            <a:xfrm>
              <a:off x="5676154" y="1414524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A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68"/>
          <p:cNvGrpSpPr/>
          <p:nvPr/>
        </p:nvGrpSpPr>
        <p:grpSpPr>
          <a:xfrm>
            <a:off x="3407641" y="2230447"/>
            <a:ext cx="1148039" cy="1147625"/>
            <a:chOff x="4542929" y="2618936"/>
            <a:chExt cx="1530520" cy="1530520"/>
          </a:xfrm>
        </p:grpSpPr>
        <p:grpSp>
          <p:nvGrpSpPr>
            <p:cNvPr id="21" name="组合 69"/>
            <p:cNvGrpSpPr/>
            <p:nvPr/>
          </p:nvGrpSpPr>
          <p:grpSpPr>
            <a:xfrm>
              <a:off x="4542929" y="2618936"/>
              <a:ext cx="1530520" cy="1530520"/>
              <a:chOff x="1200760" y="3842075"/>
              <a:chExt cx="1784148" cy="1784148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文本框 80"/>
            <p:cNvSpPr txBox="1"/>
            <p:nvPr/>
          </p:nvSpPr>
          <p:spPr>
            <a:xfrm>
              <a:off x="4625120" y="2975870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B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组合 73"/>
          <p:cNvGrpSpPr/>
          <p:nvPr/>
        </p:nvGrpSpPr>
        <p:grpSpPr>
          <a:xfrm>
            <a:off x="4599347" y="2966419"/>
            <a:ext cx="1057680" cy="1057298"/>
            <a:chOff x="6131664" y="3600460"/>
            <a:chExt cx="1410056" cy="1410056"/>
          </a:xfrm>
        </p:grpSpPr>
        <p:grpSp>
          <p:nvGrpSpPr>
            <p:cNvPr id="23" name="组合 74"/>
            <p:cNvGrpSpPr/>
            <p:nvPr/>
          </p:nvGrpSpPr>
          <p:grpSpPr>
            <a:xfrm>
              <a:off x="6131664" y="3600460"/>
              <a:ext cx="1410056" cy="1410056"/>
              <a:chOff x="1200760" y="3842075"/>
              <a:chExt cx="1784148" cy="1784148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6" name="文本框 81"/>
            <p:cNvSpPr txBox="1"/>
            <p:nvPr/>
          </p:nvSpPr>
          <p:spPr>
            <a:xfrm>
              <a:off x="6154376" y="3896098"/>
              <a:ext cx="1374645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C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78"/>
          <p:cNvGrpSpPr/>
          <p:nvPr/>
        </p:nvGrpSpPr>
        <p:grpSpPr>
          <a:xfrm>
            <a:off x="3863161" y="3984027"/>
            <a:ext cx="1031117" cy="917254"/>
            <a:chOff x="5150211" y="4957584"/>
            <a:chExt cx="1374644" cy="1223288"/>
          </a:xfrm>
        </p:grpSpPr>
        <p:grpSp>
          <p:nvGrpSpPr>
            <p:cNvPr id="25" name="组合 79"/>
            <p:cNvGrpSpPr/>
            <p:nvPr/>
          </p:nvGrpSpPr>
          <p:grpSpPr>
            <a:xfrm>
              <a:off x="5225889" y="4957584"/>
              <a:ext cx="1223288" cy="1223288"/>
              <a:chOff x="1200760" y="3842075"/>
              <a:chExt cx="1784148" cy="1784148"/>
            </a:xfrm>
          </p:grpSpPr>
          <p:sp>
            <p:nvSpPr>
              <p:cNvPr id="82" name="椭圆 81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2286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1" name="文本框 82"/>
            <p:cNvSpPr txBox="1"/>
            <p:nvPr/>
          </p:nvSpPr>
          <p:spPr>
            <a:xfrm>
              <a:off x="5150211" y="5159471"/>
              <a:ext cx="1374644" cy="861974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D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sp>
        <p:nvSpPr>
          <p:cNvPr id="86" name="文本框 102"/>
          <p:cNvSpPr txBox="1"/>
          <p:nvPr/>
        </p:nvSpPr>
        <p:spPr>
          <a:xfrm>
            <a:off x="1115173" y="4038285"/>
            <a:ext cx="17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800" b="1" dirty="0" smtClean="0">
                <a:solidFill>
                  <a:srgbClr val="00B0F0"/>
                </a:solidFill>
                <a:ea typeface="时尚中黑简体" panose="01010104010101010101" pitchFamily="2" charset="-122"/>
              </a:rPr>
              <a:t>WEB ADRESi</a:t>
            </a:r>
            <a:endParaRPr lang="zh-CN" altLang="en-US" sz="1800" b="1" dirty="0">
              <a:solidFill>
                <a:srgbClr val="00B0F0"/>
              </a:solidFill>
              <a:ea typeface="时尚中黑简体" panose="01010104010101010101" pitchFamily="2" charset="-122"/>
            </a:endParaRPr>
          </a:p>
        </p:txBody>
      </p:sp>
      <p:grpSp>
        <p:nvGrpSpPr>
          <p:cNvPr id="26" name="组合 86"/>
          <p:cNvGrpSpPr/>
          <p:nvPr/>
        </p:nvGrpSpPr>
        <p:grpSpPr>
          <a:xfrm>
            <a:off x="658769" y="1779362"/>
            <a:ext cx="2453025" cy="763289"/>
            <a:chOff x="722621" y="1978427"/>
            <a:chExt cx="3270275" cy="1017952"/>
          </a:xfrm>
        </p:grpSpPr>
        <p:sp>
          <p:nvSpPr>
            <p:cNvPr id="89" name="文本框 118"/>
            <p:cNvSpPr txBox="1"/>
            <p:nvPr/>
          </p:nvSpPr>
          <p:spPr>
            <a:xfrm>
              <a:off x="1329709" y="1978427"/>
              <a:ext cx="1653625" cy="49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zh-CN" sz="1800" b="1" dirty="0" smtClean="0">
                  <a:solidFill>
                    <a:srgbClr val="00B0F0"/>
                  </a:solidFill>
                  <a:ea typeface="时尚中黑简体" panose="01010104010101010101" pitchFamily="2" charset="-122"/>
                </a:rPr>
                <a:t>E-POSTA</a:t>
              </a:r>
              <a:endParaRPr lang="zh-CN" altLang="en-US" sz="1800" b="1" dirty="0">
                <a:solidFill>
                  <a:srgbClr val="00B0F0"/>
                </a:solidFill>
                <a:ea typeface="时尚中黑简体" panose="01010104010101010101" pitchFamily="2" charset="-122"/>
              </a:endParaRPr>
            </a:p>
          </p:txBody>
        </p:sp>
        <p:sp>
          <p:nvSpPr>
            <p:cNvPr id="90" name="矩形 47"/>
            <p:cNvSpPr>
              <a:spLocks noChangeArrowheads="1"/>
            </p:cNvSpPr>
            <p:nvPr/>
          </p:nvSpPr>
          <p:spPr bwMode="auto">
            <a:xfrm>
              <a:off x="722621" y="2366839"/>
              <a:ext cx="3270275" cy="62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</a:pPr>
              <a:r>
                <a:rPr lang="tr-TR" altLang="zh-CN" sz="1050" b="1" dirty="0" smtClean="0">
                  <a:latin typeface="微软雅黑" pitchFamily="34" charset="-122"/>
                  <a:ea typeface="微软雅黑" pitchFamily="34" charset="-122"/>
                  <a:hlinkClick r:id="rId2"/>
                </a:rPr>
                <a:t>pendikgiho@gmail.com</a:t>
              </a:r>
              <a:endParaRPr lang="tr-TR" altLang="zh-CN" sz="105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spcBef>
                  <a:spcPct val="0"/>
                </a:spcBef>
              </a:pPr>
              <a:endParaRPr lang="en-US" altLang="zh-CN" sz="105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1" name="矩形 47"/>
          <p:cNvSpPr>
            <a:spLocks noChangeArrowheads="1"/>
          </p:cNvSpPr>
          <p:nvPr/>
        </p:nvSpPr>
        <p:spPr bwMode="auto">
          <a:xfrm>
            <a:off x="433916" y="4412070"/>
            <a:ext cx="3054485" cy="2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tr-TR" sz="1050" b="1" dirty="0" smtClean="0">
                <a:hlinkClick r:id="rId3"/>
              </a:rPr>
              <a:t>http://guzelyaliiho.meb.k12.tr/</a:t>
            </a:r>
            <a:endParaRPr lang="en-US" altLang="zh-CN" sz="105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7" name="组合 91"/>
          <p:cNvGrpSpPr/>
          <p:nvPr/>
        </p:nvGrpSpPr>
        <p:grpSpPr>
          <a:xfrm>
            <a:off x="5896840" y="1419219"/>
            <a:ext cx="1954687" cy="806655"/>
            <a:chOff x="7861430" y="1537053"/>
            <a:chExt cx="2605910" cy="1075792"/>
          </a:xfrm>
        </p:grpSpPr>
        <p:sp>
          <p:nvSpPr>
            <p:cNvPr id="94" name="文本框 96"/>
            <p:cNvSpPr txBox="1"/>
            <p:nvPr/>
          </p:nvSpPr>
          <p:spPr>
            <a:xfrm>
              <a:off x="8634227" y="1537053"/>
              <a:ext cx="1511347" cy="49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zh-CN" sz="1800" b="1" dirty="0" smtClean="0">
                  <a:solidFill>
                    <a:srgbClr val="0070C0"/>
                  </a:solidFill>
                  <a:ea typeface="时尚中黑简体" panose="01010104010101010101" pitchFamily="2" charset="-122"/>
                </a:rPr>
                <a:t>ADRES</a:t>
              </a:r>
              <a:endParaRPr lang="zh-CN" altLang="en-US" sz="1800" b="1" dirty="0">
                <a:solidFill>
                  <a:srgbClr val="0070C0"/>
                </a:solidFill>
                <a:ea typeface="时尚中黑简体" panose="01010104010101010101" pitchFamily="2" charset="-122"/>
              </a:endParaRPr>
            </a:p>
          </p:txBody>
        </p:sp>
        <p:sp>
          <p:nvSpPr>
            <p:cNvPr id="95" name="矩形 47"/>
            <p:cNvSpPr>
              <a:spLocks noChangeArrowheads="1"/>
            </p:cNvSpPr>
            <p:nvPr/>
          </p:nvSpPr>
          <p:spPr bwMode="auto">
            <a:xfrm>
              <a:off x="7861430" y="1929086"/>
              <a:ext cx="2605910" cy="683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</a:pPr>
              <a:r>
                <a:rPr lang="tr-TR" sz="1200" b="1" dirty="0" err="1" smtClean="0"/>
                <a:t>Güzelyalı</a:t>
              </a:r>
              <a:r>
                <a:rPr lang="tr-TR" sz="1200" b="1" dirty="0" smtClean="0"/>
                <a:t> Mah. Sevinçler Sok. No: 18/1 Pendik/ İSTANBUL</a:t>
              </a:r>
              <a:endParaRPr lang="en-US" altLang="zh-CN" sz="1200" b="1" dirty="0"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8" name="组合 95"/>
          <p:cNvGrpSpPr/>
          <p:nvPr/>
        </p:nvGrpSpPr>
        <p:grpSpPr>
          <a:xfrm>
            <a:off x="5808215" y="4048951"/>
            <a:ext cx="1954687" cy="590852"/>
            <a:chOff x="7756247" y="4706865"/>
            <a:chExt cx="2605910" cy="787985"/>
          </a:xfrm>
        </p:grpSpPr>
        <p:sp>
          <p:nvSpPr>
            <p:cNvPr id="98" name="文本框 98"/>
            <p:cNvSpPr txBox="1"/>
            <p:nvPr/>
          </p:nvSpPr>
          <p:spPr>
            <a:xfrm>
              <a:off x="8514320" y="4706865"/>
              <a:ext cx="1511346" cy="49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zh-CN" sz="1800" b="1" dirty="0" smtClean="0">
                  <a:solidFill>
                    <a:srgbClr val="0070C0"/>
                  </a:solidFill>
                  <a:ea typeface="时尚中黑简体" panose="01010104010101010101" pitchFamily="2" charset="-122"/>
                </a:rPr>
                <a:t>TELEFON</a:t>
              </a:r>
              <a:endParaRPr lang="zh-CN" altLang="en-US" sz="1800" b="1" dirty="0">
                <a:solidFill>
                  <a:srgbClr val="0070C0"/>
                </a:solidFill>
                <a:ea typeface="时尚中黑简体" panose="01010104010101010101" pitchFamily="2" charset="-122"/>
              </a:endParaRPr>
            </a:p>
          </p:txBody>
        </p:sp>
        <p:sp>
          <p:nvSpPr>
            <p:cNvPr id="99" name="矩形 47"/>
            <p:cNvSpPr>
              <a:spLocks noChangeArrowheads="1"/>
            </p:cNvSpPr>
            <p:nvPr/>
          </p:nvSpPr>
          <p:spPr bwMode="auto">
            <a:xfrm>
              <a:off x="7756247" y="5169136"/>
              <a:ext cx="2605910" cy="32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0" tIns="25715" rIns="51430" bIns="25715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</a:pPr>
              <a:r>
                <a:rPr lang="tr-TR" altLang="zh-CN" sz="1050" b="1" dirty="0" smtClean="0"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tr-TR" sz="1050" b="1" dirty="0" smtClean="0"/>
                <a:t>(216) 494 3707</a:t>
              </a:r>
              <a:endParaRPr lang="en-US" altLang="zh-CN" sz="105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pic>
        <p:nvPicPr>
          <p:cNvPr id="1026" name="Picture 2" descr="C:\Users\mem\Desktop\telef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7739" y="3113132"/>
            <a:ext cx="430002" cy="718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mem\Desktop\ad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8493" y="794629"/>
            <a:ext cx="613486" cy="573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mem\Desktop\w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80" y="3251603"/>
            <a:ext cx="588134" cy="553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mem\Desktop\e pos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1374" y="1170681"/>
            <a:ext cx="686695" cy="448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894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200" fill="hold"/>
                                        <p:tgtEl>
                                          <p:spTgt spid="1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7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6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400"/>
                            </p:stCondLst>
                            <p:childTnLst>
                              <p:par>
                                <p:cTn id="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4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4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9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9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7" dur="1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9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21" dur="1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3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600"/>
                            </p:stCondLst>
                            <p:childTnLst>
                              <p:par>
                                <p:cTn id="1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600"/>
                            </p:stCondLst>
                            <p:childTnLst>
                              <p:par>
                                <p:cTn id="1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6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21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1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2" dur="200" fill="hold"/>
                                        <p:tgtEl>
                                          <p:spTgt spid="2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64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6" dur="2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800"/>
                            </p:stCondLst>
                            <p:childTnLst>
                              <p:par>
                                <p:cTn id="1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300"/>
                            </p:stCondLst>
                            <p:childTnLst>
                              <p:par>
                                <p:cTn id="19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39" grpId="0" animBg="1"/>
      <p:bldP spid="45" grpId="0" animBg="1"/>
      <p:bldP spid="51" grpId="0" animBg="1"/>
      <p:bldP spid="57" grpId="0" animBg="1"/>
      <p:bldP spid="63" grpId="0" animBg="1"/>
      <p:bldP spid="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196464" y="161571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www.1ppt.com/jiaoan/ 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www.1ppt.cn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" y="1"/>
            <a:ext cx="9138230" cy="5146749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/>
        </p:nvSpPr>
        <p:spPr bwMode="auto">
          <a:xfrm rot="10800000">
            <a:off x="3072703" y="4344292"/>
            <a:ext cx="416682" cy="36930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3333CC"/>
              </a:gs>
              <a:gs pos="0">
                <a:srgbClr val="0066FF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66FF"/>
                </a:gs>
                <a:gs pos="0">
                  <a:srgbClr val="3333CC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 b="1">
              <a:solidFill>
                <a:prstClr val="black"/>
              </a:solidFill>
              <a:latin typeface="造字工房悦黑体验版细长体" pitchFamily="50" charset="-122"/>
              <a:ea typeface="造字工房悦黑体验版细长体" pitchFamily="50" charset="-122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0800000">
            <a:off x="4336231" y="4970781"/>
            <a:ext cx="258975" cy="22952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66FF"/>
              </a:gs>
              <a:gs pos="100000">
                <a:srgbClr val="3333CC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3333CC"/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0800000">
            <a:off x="6364567" y="4400487"/>
            <a:ext cx="559196" cy="49561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10800000">
            <a:off x="5145949" y="4412854"/>
            <a:ext cx="916374" cy="81217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 rot="10800000">
            <a:off x="523374" y="4392082"/>
            <a:ext cx="1129458" cy="100103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10800000">
            <a:off x="1832862" y="4237759"/>
            <a:ext cx="357913" cy="31721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66FF"/>
              </a:gs>
              <a:gs pos="100000">
                <a:srgbClr val="3333CC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3333CC"/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 rot="10800000">
            <a:off x="8005616" y="4270143"/>
            <a:ext cx="530005" cy="46974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 rot="10800000">
            <a:off x="3744022" y="4528943"/>
            <a:ext cx="401124" cy="35551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rot="10800000">
            <a:off x="2088675" y="4745406"/>
            <a:ext cx="719864" cy="63801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 rot="10800000">
            <a:off x="6844851" y="3992970"/>
            <a:ext cx="552386" cy="48957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66FF"/>
              </a:gs>
              <a:gs pos="100000">
                <a:srgbClr val="3333CC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3333CC"/>
                </a:gs>
                <a:gs pos="100000">
                  <a:srgbClr val="0066FF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0800000">
            <a:off x="4087228" y="3693973"/>
            <a:ext cx="1328239" cy="11772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10800000">
            <a:off x="2950459" y="4090638"/>
            <a:ext cx="244489" cy="21669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10800000">
            <a:off x="5852529" y="4739886"/>
            <a:ext cx="435401" cy="38589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070C0"/>
              </a:gs>
              <a:gs pos="0">
                <a:srgbClr val="00B0F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10800000">
            <a:off x="7032053" y="4682793"/>
            <a:ext cx="649869" cy="5759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0070C0"/>
                </a:gs>
                <a:gs pos="0">
                  <a:srgbClr val="002060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5276" y="2552468"/>
            <a:ext cx="467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3600" b="1" dirty="0" err="1" smtClean="0">
                <a:gradFill>
                  <a:gsLst>
                    <a:gs pos="100000">
                      <a:srgbClr val="0070C0"/>
                    </a:gs>
                    <a:gs pos="0">
                      <a:srgbClr val="002060"/>
                    </a:gs>
                  </a:gsLst>
                  <a:lin ang="2700000" scaled="0"/>
                </a:gradFill>
                <a:latin typeface="Algerian" pitchFamily="82" charset="0"/>
                <a:ea typeface="微软雅黑" panose="020B0503020204020204" pitchFamily="34" charset="-122"/>
              </a:rPr>
              <a:t>güzelyalI</a:t>
            </a:r>
            <a:r>
              <a:rPr lang="tr-TR" altLang="zh-CN" sz="3600" b="1" dirty="0" smtClean="0">
                <a:gradFill>
                  <a:gsLst>
                    <a:gs pos="100000">
                      <a:srgbClr val="0070C0"/>
                    </a:gs>
                    <a:gs pos="0">
                      <a:srgbClr val="002060"/>
                    </a:gs>
                  </a:gsLst>
                  <a:lin ang="2700000" scaled="0"/>
                </a:gradFill>
                <a:latin typeface="Algerian" pitchFamily="82" charset="0"/>
                <a:ea typeface="微软雅黑" panose="020B0503020204020204" pitchFamily="34" charset="-122"/>
              </a:rPr>
              <a:t> İMAM HATİP ORTAOKULU</a:t>
            </a:r>
            <a:endParaRPr lang="zh-CN" altLang="en-US" sz="3600" b="1" dirty="0">
              <a:gradFill>
                <a:gsLst>
                  <a:gs pos="100000">
                    <a:srgbClr val="0070C0"/>
                  </a:gs>
                  <a:gs pos="0">
                    <a:srgbClr val="002060"/>
                  </a:gs>
                </a:gsLst>
                <a:lin ang="2700000" scaled="0"/>
              </a:gradFill>
              <a:latin typeface="Algerian" pitchFamily="82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27"/>
          <p:cNvGrpSpPr/>
          <p:nvPr/>
        </p:nvGrpSpPr>
        <p:grpSpPr>
          <a:xfrm>
            <a:off x="1831735" y="1151271"/>
            <a:ext cx="1350257" cy="1350258"/>
            <a:chOff x="2380201" y="1546167"/>
            <a:chExt cx="1800343" cy="1800344"/>
          </a:xfrm>
        </p:grpSpPr>
        <p:sp>
          <p:nvSpPr>
            <p:cNvPr id="29" name="菱形 28"/>
            <p:cNvSpPr/>
            <p:nvPr>
              <p:custDataLst>
                <p:tags r:id="rId7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菱形 29"/>
            <p:cNvSpPr/>
            <p:nvPr>
              <p:custDataLst>
                <p:tags r:id="rId8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altLang="zh-CN" sz="3600" b="1" dirty="0" smtClean="0">
                  <a:solidFill>
                    <a:srgbClr val="FFFFFF"/>
                  </a:solidFill>
                  <a:latin typeface="Arial Black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600" b="1" dirty="0">
                <a:solidFill>
                  <a:srgbClr val="FFFFFF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30"/>
          <p:cNvGrpSpPr/>
          <p:nvPr/>
        </p:nvGrpSpPr>
        <p:grpSpPr>
          <a:xfrm>
            <a:off x="3242477" y="1151271"/>
            <a:ext cx="1348622" cy="1350258"/>
            <a:chOff x="4261190" y="1546167"/>
            <a:chExt cx="1798163" cy="1800344"/>
          </a:xfrm>
        </p:grpSpPr>
        <p:sp>
          <p:nvSpPr>
            <p:cNvPr id="32" name="菱形 31"/>
            <p:cNvSpPr/>
            <p:nvPr>
              <p:custDataLst>
                <p:tags r:id="rId5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菱形 32"/>
            <p:cNvSpPr/>
            <p:nvPr>
              <p:custDataLst>
                <p:tags r:id="rId6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altLang="zh-CN" sz="3600" b="1" dirty="0" smtClean="0">
                  <a:solidFill>
                    <a:srgbClr val="FFFFFF"/>
                  </a:solidFill>
                  <a:latin typeface="Arial Black" pitchFamily="34" charset="0"/>
                  <a:ea typeface="微软雅黑" panose="020B0503020204020204" pitchFamily="34" charset="-122"/>
                </a:rPr>
                <a:t>0</a:t>
              </a:r>
              <a:endParaRPr lang="zh-CN" altLang="en-US" sz="3600" b="1" dirty="0">
                <a:solidFill>
                  <a:srgbClr val="FFFFFF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33"/>
          <p:cNvGrpSpPr/>
          <p:nvPr/>
        </p:nvGrpSpPr>
        <p:grpSpPr>
          <a:xfrm>
            <a:off x="4651582" y="1151271"/>
            <a:ext cx="1350257" cy="1350258"/>
            <a:chOff x="6139997" y="1546167"/>
            <a:chExt cx="1800343" cy="1800344"/>
          </a:xfrm>
        </p:grpSpPr>
        <p:sp>
          <p:nvSpPr>
            <p:cNvPr id="35" name="菱形 34"/>
            <p:cNvSpPr/>
            <p:nvPr>
              <p:custDataLst>
                <p:tags r:id="rId3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菱形 35"/>
            <p:cNvSpPr/>
            <p:nvPr>
              <p:custDataLst>
                <p:tags r:id="rId4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altLang="zh-CN" sz="3600" b="1" dirty="0" smtClean="0">
                  <a:solidFill>
                    <a:srgbClr val="FFFFFF"/>
                  </a:solidFill>
                  <a:latin typeface="Arial Black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600" b="1" dirty="0">
                <a:solidFill>
                  <a:srgbClr val="FFFFFF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36"/>
          <p:cNvGrpSpPr/>
          <p:nvPr/>
        </p:nvGrpSpPr>
        <p:grpSpPr>
          <a:xfrm>
            <a:off x="6062323" y="1151271"/>
            <a:ext cx="1350257" cy="1350258"/>
            <a:chOff x="8020984" y="1546167"/>
            <a:chExt cx="1800343" cy="1800344"/>
          </a:xfrm>
        </p:grpSpPr>
        <p:sp>
          <p:nvSpPr>
            <p:cNvPr id="38" name="菱形 37"/>
            <p:cNvSpPr/>
            <p:nvPr>
              <p:custDataLst>
                <p:tags r:id="rId1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菱形 38"/>
            <p:cNvSpPr/>
            <p:nvPr>
              <p:custDataLst>
                <p:tags r:id="rId2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altLang="zh-CN" sz="3600" b="1" dirty="0" smtClean="0">
                  <a:solidFill>
                    <a:srgbClr val="FFFFFF"/>
                  </a:solidFill>
                  <a:latin typeface="Arial Black" pitchFamily="34" charset="0"/>
                  <a:ea typeface="微软雅黑" panose="020B0503020204020204" pitchFamily="34" charset="-122"/>
                </a:rPr>
                <a:t>0</a:t>
              </a:r>
              <a:endParaRPr lang="zh-CN" altLang="en-US" sz="3600" b="1" dirty="0">
                <a:solidFill>
                  <a:srgbClr val="FFFFFF"/>
                </a:solidFill>
                <a:latin typeface="Arial Black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82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4118" y="136187"/>
            <a:ext cx="2316979" cy="651753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solidFill>
                <a:srgbClr val="990000"/>
              </a:solidFill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232948" y="4395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4731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3719" y="243192"/>
            <a:ext cx="211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MİSYONUMUZ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705275" y="464827"/>
            <a:ext cx="4018917" cy="199763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4" name="Group 737"/>
          <p:cNvGrpSpPr>
            <a:grpSpLocks noChangeAspect="1"/>
          </p:cNvGrpSpPr>
          <p:nvPr/>
        </p:nvGrpSpPr>
        <p:grpSpPr bwMode="auto">
          <a:xfrm>
            <a:off x="721617" y="901576"/>
            <a:ext cx="2331060" cy="2195836"/>
            <a:chOff x="2105" y="527"/>
            <a:chExt cx="3468" cy="3268"/>
          </a:xfrm>
        </p:grpSpPr>
        <p:sp>
          <p:nvSpPr>
            <p:cNvPr id="69" name="AutoShape 736"/>
            <p:cNvSpPr>
              <a:spLocks noChangeAspect="1" noChangeArrowheads="1" noTextEdit="1"/>
            </p:cNvSpPr>
            <p:nvPr/>
          </p:nvSpPr>
          <p:spPr bwMode="auto">
            <a:xfrm>
              <a:off x="2107" y="527"/>
              <a:ext cx="3466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0" name="Freeform 738"/>
            <p:cNvSpPr>
              <a:spLocks noEditPoints="1"/>
            </p:cNvSpPr>
            <p:nvPr/>
          </p:nvSpPr>
          <p:spPr bwMode="auto">
            <a:xfrm>
              <a:off x="2105" y="2581"/>
              <a:ext cx="333" cy="478"/>
            </a:xfrm>
            <a:custGeom>
              <a:avLst/>
              <a:gdLst>
                <a:gd name="T0" fmla="*/ 50 w 141"/>
                <a:gd name="T1" fmla="*/ 181 h 202"/>
                <a:gd name="T2" fmla="*/ 61 w 141"/>
                <a:gd name="T3" fmla="*/ 177 h 202"/>
                <a:gd name="T4" fmla="*/ 58 w 141"/>
                <a:gd name="T5" fmla="*/ 195 h 202"/>
                <a:gd name="T6" fmla="*/ 131 w 141"/>
                <a:gd name="T7" fmla="*/ 171 h 202"/>
                <a:gd name="T8" fmla="*/ 100 w 141"/>
                <a:gd name="T9" fmla="*/ 173 h 202"/>
                <a:gd name="T10" fmla="*/ 83 w 141"/>
                <a:gd name="T11" fmla="*/ 168 h 202"/>
                <a:gd name="T12" fmla="*/ 88 w 141"/>
                <a:gd name="T13" fmla="*/ 167 h 202"/>
                <a:gd name="T14" fmla="*/ 82 w 141"/>
                <a:gd name="T15" fmla="*/ 185 h 202"/>
                <a:gd name="T16" fmla="*/ 121 w 141"/>
                <a:gd name="T17" fmla="*/ 150 h 202"/>
                <a:gd name="T18" fmla="*/ 131 w 141"/>
                <a:gd name="T19" fmla="*/ 148 h 202"/>
                <a:gd name="T20" fmla="*/ 131 w 141"/>
                <a:gd name="T21" fmla="*/ 148 h 202"/>
                <a:gd name="T22" fmla="*/ 95 w 141"/>
                <a:gd name="T23" fmla="*/ 122 h 202"/>
                <a:gd name="T24" fmla="*/ 38 w 141"/>
                <a:gd name="T25" fmla="*/ 115 h 202"/>
                <a:gd name="T26" fmla="*/ 31 w 141"/>
                <a:gd name="T27" fmla="*/ 113 h 202"/>
                <a:gd name="T28" fmla="*/ 92 w 141"/>
                <a:gd name="T29" fmla="*/ 114 h 202"/>
                <a:gd name="T30" fmla="*/ 92 w 141"/>
                <a:gd name="T31" fmla="*/ 114 h 202"/>
                <a:gd name="T32" fmla="*/ 85 w 141"/>
                <a:gd name="T33" fmla="*/ 109 h 202"/>
                <a:gd name="T34" fmla="*/ 63 w 141"/>
                <a:gd name="T35" fmla="*/ 101 h 202"/>
                <a:gd name="T36" fmla="*/ 72 w 141"/>
                <a:gd name="T37" fmla="*/ 107 h 202"/>
                <a:gd name="T38" fmla="*/ 72 w 141"/>
                <a:gd name="T39" fmla="*/ 107 h 202"/>
                <a:gd name="T40" fmla="*/ 33 w 141"/>
                <a:gd name="T41" fmla="*/ 62 h 202"/>
                <a:gd name="T42" fmla="*/ 51 w 141"/>
                <a:gd name="T43" fmla="*/ 45 h 202"/>
                <a:gd name="T44" fmla="*/ 37 w 141"/>
                <a:gd name="T45" fmla="*/ 75 h 202"/>
                <a:gd name="T46" fmla="*/ 57 w 141"/>
                <a:gd name="T47" fmla="*/ 55 h 202"/>
                <a:gd name="T48" fmla="*/ 62 w 141"/>
                <a:gd name="T49" fmla="*/ 53 h 202"/>
                <a:gd name="T50" fmla="*/ 84 w 141"/>
                <a:gd name="T51" fmla="*/ 41 h 202"/>
                <a:gd name="T52" fmla="*/ 35 w 141"/>
                <a:gd name="T53" fmla="*/ 102 h 202"/>
                <a:gd name="T54" fmla="*/ 17 w 141"/>
                <a:gd name="T55" fmla="*/ 37 h 202"/>
                <a:gd name="T56" fmla="*/ 16 w 141"/>
                <a:gd name="T57" fmla="*/ 36 h 202"/>
                <a:gd name="T58" fmla="*/ 36 w 141"/>
                <a:gd name="T59" fmla="*/ 28 h 202"/>
                <a:gd name="T60" fmla="*/ 40 w 141"/>
                <a:gd name="T61" fmla="*/ 46 h 202"/>
                <a:gd name="T62" fmla="*/ 29 w 141"/>
                <a:gd name="T63" fmla="*/ 79 h 202"/>
                <a:gd name="T64" fmla="*/ 87 w 141"/>
                <a:gd name="T65" fmla="*/ 71 h 202"/>
                <a:gd name="T66" fmla="*/ 114 w 141"/>
                <a:gd name="T67" fmla="*/ 142 h 202"/>
                <a:gd name="T68" fmla="*/ 113 w 141"/>
                <a:gd name="T69" fmla="*/ 144 h 202"/>
                <a:gd name="T70" fmla="*/ 128 w 141"/>
                <a:gd name="T71" fmla="*/ 167 h 202"/>
                <a:gd name="T72" fmla="*/ 94 w 141"/>
                <a:gd name="T73" fmla="*/ 157 h 202"/>
                <a:gd name="T74" fmla="*/ 50 w 141"/>
                <a:gd name="T75" fmla="*/ 151 h 202"/>
                <a:gd name="T76" fmla="*/ 98 w 141"/>
                <a:gd name="T77" fmla="*/ 125 h 202"/>
                <a:gd name="T78" fmla="*/ 84 w 141"/>
                <a:gd name="T79" fmla="*/ 95 h 202"/>
                <a:gd name="T80" fmla="*/ 36 w 141"/>
                <a:gd name="T81" fmla="*/ 102 h 202"/>
                <a:gd name="T82" fmla="*/ 2 w 141"/>
                <a:gd name="T83" fmla="*/ 16 h 202"/>
                <a:gd name="T84" fmla="*/ 1 w 141"/>
                <a:gd name="T85" fmla="*/ 17 h 202"/>
                <a:gd name="T86" fmla="*/ 2 w 141"/>
                <a:gd name="T87" fmla="*/ 19 h 202"/>
                <a:gd name="T88" fmla="*/ 8 w 141"/>
                <a:gd name="T89" fmla="*/ 92 h 202"/>
                <a:gd name="T90" fmla="*/ 24 w 141"/>
                <a:gd name="T91" fmla="*/ 114 h 202"/>
                <a:gd name="T92" fmla="*/ 38 w 141"/>
                <a:gd name="T93" fmla="*/ 119 h 202"/>
                <a:gd name="T94" fmla="*/ 77 w 141"/>
                <a:gd name="T95" fmla="*/ 112 h 202"/>
                <a:gd name="T96" fmla="*/ 87 w 141"/>
                <a:gd name="T97" fmla="*/ 115 h 202"/>
                <a:gd name="T98" fmla="*/ 87 w 141"/>
                <a:gd name="T99" fmla="*/ 130 h 202"/>
                <a:gd name="T100" fmla="*/ 55 w 141"/>
                <a:gd name="T101" fmla="*/ 198 h 202"/>
                <a:gd name="T102" fmla="*/ 57 w 141"/>
                <a:gd name="T103" fmla="*/ 199 h 202"/>
                <a:gd name="T104" fmla="*/ 60 w 141"/>
                <a:gd name="T105" fmla="*/ 198 h 202"/>
                <a:gd name="T106" fmla="*/ 116 w 141"/>
                <a:gd name="T107" fmla="*/ 200 h 202"/>
                <a:gd name="T108" fmla="*/ 140 w 141"/>
                <a:gd name="T109" fmla="*/ 182 h 202"/>
                <a:gd name="T110" fmla="*/ 141 w 141"/>
                <a:gd name="T111" fmla="*/ 131 h 202"/>
                <a:gd name="T112" fmla="*/ 128 w 141"/>
                <a:gd name="T113" fmla="*/ 97 h 202"/>
                <a:gd name="T114" fmla="*/ 47 w 141"/>
                <a:gd name="T115" fmla="*/ 77 h 202"/>
                <a:gd name="T116" fmla="*/ 41 w 141"/>
                <a:gd name="T117" fmla="*/ 68 h 202"/>
                <a:gd name="T118" fmla="*/ 86 w 141"/>
                <a:gd name="T119" fmla="*/ 51 h 202"/>
                <a:gd name="T120" fmla="*/ 78 w 141"/>
                <a:gd name="T121" fmla="*/ 8 h 202"/>
                <a:gd name="T122" fmla="*/ 24 w 141"/>
                <a:gd name="T123" fmla="*/ 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" h="202">
                  <a:moveTo>
                    <a:pt x="116" y="191"/>
                  </a:moveTo>
                  <a:cubicBezTo>
                    <a:pt x="115" y="189"/>
                    <a:pt x="114" y="187"/>
                    <a:pt x="113" y="186"/>
                  </a:cubicBezTo>
                  <a:cubicBezTo>
                    <a:pt x="115" y="184"/>
                    <a:pt x="118" y="182"/>
                    <a:pt x="120" y="180"/>
                  </a:cubicBezTo>
                  <a:cubicBezTo>
                    <a:pt x="119" y="183"/>
                    <a:pt x="117" y="187"/>
                    <a:pt x="116" y="191"/>
                  </a:cubicBezTo>
                  <a:moveTo>
                    <a:pt x="53" y="187"/>
                  </a:moveTo>
                  <a:cubicBezTo>
                    <a:pt x="52" y="185"/>
                    <a:pt x="51" y="183"/>
                    <a:pt x="50" y="181"/>
                  </a:cubicBezTo>
                  <a:cubicBezTo>
                    <a:pt x="52" y="181"/>
                    <a:pt x="53" y="180"/>
                    <a:pt x="55" y="179"/>
                  </a:cubicBezTo>
                  <a:cubicBezTo>
                    <a:pt x="55" y="182"/>
                    <a:pt x="54" y="184"/>
                    <a:pt x="53" y="187"/>
                  </a:cubicBezTo>
                  <a:moveTo>
                    <a:pt x="58" y="195"/>
                  </a:moveTo>
                  <a:cubicBezTo>
                    <a:pt x="57" y="194"/>
                    <a:pt x="57" y="192"/>
                    <a:pt x="56" y="191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8" y="186"/>
                    <a:pt x="59" y="182"/>
                    <a:pt x="61" y="177"/>
                  </a:cubicBezTo>
                  <a:cubicBezTo>
                    <a:pt x="61" y="177"/>
                    <a:pt x="61" y="177"/>
                    <a:pt x="61" y="177"/>
                  </a:cubicBezTo>
                  <a:cubicBezTo>
                    <a:pt x="63" y="176"/>
                    <a:pt x="66" y="175"/>
                    <a:pt x="69" y="174"/>
                  </a:cubicBezTo>
                  <a:cubicBezTo>
                    <a:pt x="67" y="180"/>
                    <a:pt x="65" y="186"/>
                    <a:pt x="63" y="192"/>
                  </a:cubicBezTo>
                  <a:cubicBezTo>
                    <a:pt x="63" y="193"/>
                    <a:pt x="63" y="193"/>
                    <a:pt x="63" y="193"/>
                  </a:cubicBezTo>
                  <a:cubicBezTo>
                    <a:pt x="63" y="193"/>
                    <a:pt x="62" y="193"/>
                    <a:pt x="62" y="193"/>
                  </a:cubicBezTo>
                  <a:cubicBezTo>
                    <a:pt x="60" y="194"/>
                    <a:pt x="59" y="194"/>
                    <a:pt x="58" y="195"/>
                  </a:cubicBezTo>
                  <a:moveTo>
                    <a:pt x="119" y="197"/>
                  </a:moveTo>
                  <a:cubicBezTo>
                    <a:pt x="119" y="196"/>
                    <a:pt x="119" y="196"/>
                    <a:pt x="119" y="196"/>
                  </a:cubicBezTo>
                  <a:cubicBezTo>
                    <a:pt x="119" y="196"/>
                    <a:pt x="119" y="196"/>
                    <a:pt x="119" y="196"/>
                  </a:cubicBezTo>
                  <a:cubicBezTo>
                    <a:pt x="121" y="189"/>
                    <a:pt x="124" y="182"/>
                    <a:pt x="127" y="174"/>
                  </a:cubicBezTo>
                  <a:cubicBezTo>
                    <a:pt x="127" y="174"/>
                    <a:pt x="127" y="174"/>
                    <a:pt x="127" y="174"/>
                  </a:cubicBezTo>
                  <a:cubicBezTo>
                    <a:pt x="128" y="173"/>
                    <a:pt x="129" y="172"/>
                    <a:pt x="131" y="171"/>
                  </a:cubicBezTo>
                  <a:cubicBezTo>
                    <a:pt x="133" y="175"/>
                    <a:pt x="134" y="178"/>
                    <a:pt x="136" y="182"/>
                  </a:cubicBezTo>
                  <a:cubicBezTo>
                    <a:pt x="136" y="183"/>
                    <a:pt x="136" y="183"/>
                    <a:pt x="136" y="183"/>
                  </a:cubicBezTo>
                  <a:cubicBezTo>
                    <a:pt x="130" y="187"/>
                    <a:pt x="126" y="191"/>
                    <a:pt x="119" y="197"/>
                  </a:cubicBezTo>
                  <a:moveTo>
                    <a:pt x="95" y="179"/>
                  </a:moveTo>
                  <a:cubicBezTo>
                    <a:pt x="96" y="176"/>
                    <a:pt x="97" y="173"/>
                    <a:pt x="98" y="170"/>
                  </a:cubicBezTo>
                  <a:cubicBezTo>
                    <a:pt x="99" y="171"/>
                    <a:pt x="99" y="172"/>
                    <a:pt x="100" y="173"/>
                  </a:cubicBezTo>
                  <a:cubicBezTo>
                    <a:pt x="100" y="174"/>
                    <a:pt x="101" y="175"/>
                    <a:pt x="101" y="176"/>
                  </a:cubicBezTo>
                  <a:cubicBezTo>
                    <a:pt x="99" y="177"/>
                    <a:pt x="97" y="178"/>
                    <a:pt x="95" y="179"/>
                  </a:cubicBezTo>
                  <a:moveTo>
                    <a:pt x="68" y="191"/>
                  </a:moveTo>
                  <a:cubicBezTo>
                    <a:pt x="70" y="185"/>
                    <a:pt x="72" y="178"/>
                    <a:pt x="74" y="172"/>
                  </a:cubicBezTo>
                  <a:cubicBezTo>
                    <a:pt x="74" y="172"/>
                    <a:pt x="74" y="172"/>
                    <a:pt x="74" y="172"/>
                  </a:cubicBezTo>
                  <a:cubicBezTo>
                    <a:pt x="77" y="170"/>
                    <a:pt x="80" y="169"/>
                    <a:pt x="83" y="168"/>
                  </a:cubicBezTo>
                  <a:cubicBezTo>
                    <a:pt x="81" y="174"/>
                    <a:pt x="79" y="181"/>
                    <a:pt x="77" y="187"/>
                  </a:cubicBezTo>
                  <a:cubicBezTo>
                    <a:pt x="77" y="188"/>
                    <a:pt x="77" y="188"/>
                    <a:pt x="77" y="188"/>
                  </a:cubicBezTo>
                  <a:cubicBezTo>
                    <a:pt x="76" y="188"/>
                    <a:pt x="75" y="188"/>
                    <a:pt x="74" y="189"/>
                  </a:cubicBezTo>
                  <a:cubicBezTo>
                    <a:pt x="72" y="189"/>
                    <a:pt x="70" y="190"/>
                    <a:pt x="68" y="191"/>
                  </a:cubicBezTo>
                  <a:moveTo>
                    <a:pt x="82" y="185"/>
                  </a:moveTo>
                  <a:cubicBezTo>
                    <a:pt x="84" y="179"/>
                    <a:pt x="86" y="173"/>
                    <a:pt x="88" y="167"/>
                  </a:cubicBezTo>
                  <a:cubicBezTo>
                    <a:pt x="88" y="166"/>
                    <a:pt x="88" y="166"/>
                    <a:pt x="88" y="165"/>
                  </a:cubicBezTo>
                  <a:cubicBezTo>
                    <a:pt x="90" y="164"/>
                    <a:pt x="92" y="163"/>
                    <a:pt x="94" y="162"/>
                  </a:cubicBezTo>
                  <a:cubicBezTo>
                    <a:pt x="94" y="163"/>
                    <a:pt x="95" y="164"/>
                    <a:pt x="95" y="165"/>
                  </a:cubicBezTo>
                  <a:cubicBezTo>
                    <a:pt x="93" y="170"/>
                    <a:pt x="92" y="175"/>
                    <a:pt x="90" y="181"/>
                  </a:cubicBezTo>
                  <a:cubicBezTo>
                    <a:pt x="90" y="181"/>
                    <a:pt x="90" y="181"/>
                    <a:pt x="90" y="182"/>
                  </a:cubicBezTo>
                  <a:cubicBezTo>
                    <a:pt x="87" y="183"/>
                    <a:pt x="85" y="184"/>
                    <a:pt x="82" y="185"/>
                  </a:cubicBezTo>
                  <a:moveTo>
                    <a:pt x="118" y="146"/>
                  </a:moveTo>
                  <a:cubicBezTo>
                    <a:pt x="118" y="145"/>
                    <a:pt x="118" y="145"/>
                    <a:pt x="118" y="144"/>
                  </a:cubicBezTo>
                  <a:cubicBezTo>
                    <a:pt x="118" y="144"/>
                    <a:pt x="119" y="143"/>
                    <a:pt x="119" y="143"/>
                  </a:cubicBezTo>
                  <a:cubicBezTo>
                    <a:pt x="119" y="144"/>
                    <a:pt x="119" y="145"/>
                    <a:pt x="118" y="146"/>
                  </a:cubicBezTo>
                  <a:moveTo>
                    <a:pt x="124" y="155"/>
                  </a:moveTo>
                  <a:cubicBezTo>
                    <a:pt x="123" y="154"/>
                    <a:pt x="122" y="152"/>
                    <a:pt x="121" y="150"/>
                  </a:cubicBezTo>
                  <a:cubicBezTo>
                    <a:pt x="123" y="145"/>
                    <a:pt x="125" y="140"/>
                    <a:pt x="127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8" y="133"/>
                    <a:pt x="130" y="131"/>
                    <a:pt x="131" y="128"/>
                  </a:cubicBezTo>
                  <a:cubicBezTo>
                    <a:pt x="129" y="133"/>
                    <a:pt x="128" y="139"/>
                    <a:pt x="127" y="143"/>
                  </a:cubicBezTo>
                  <a:cubicBezTo>
                    <a:pt x="126" y="148"/>
                    <a:pt x="125" y="153"/>
                    <a:pt x="124" y="155"/>
                  </a:cubicBezTo>
                  <a:moveTo>
                    <a:pt x="131" y="148"/>
                  </a:moveTo>
                  <a:cubicBezTo>
                    <a:pt x="132" y="143"/>
                    <a:pt x="133" y="138"/>
                    <a:pt x="134" y="133"/>
                  </a:cubicBezTo>
                  <a:cubicBezTo>
                    <a:pt x="135" y="130"/>
                    <a:pt x="135" y="127"/>
                    <a:pt x="136" y="125"/>
                  </a:cubicBezTo>
                  <a:cubicBezTo>
                    <a:pt x="136" y="127"/>
                    <a:pt x="137" y="128"/>
                    <a:pt x="137" y="128"/>
                  </a:cubicBezTo>
                  <a:cubicBezTo>
                    <a:pt x="137" y="129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6"/>
                    <a:pt x="134" y="143"/>
                    <a:pt x="131" y="148"/>
                  </a:cubicBezTo>
                  <a:moveTo>
                    <a:pt x="133" y="119"/>
                  </a:moveTo>
                  <a:cubicBezTo>
                    <a:pt x="133" y="119"/>
                    <a:pt x="133" y="118"/>
                    <a:pt x="133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moveTo>
                    <a:pt x="95" y="122"/>
                  </a:moveTo>
                  <a:cubicBezTo>
                    <a:pt x="95" y="121"/>
                    <a:pt x="95" y="121"/>
                    <a:pt x="95" y="120"/>
                  </a:cubicBezTo>
                  <a:cubicBezTo>
                    <a:pt x="95" y="118"/>
                    <a:pt x="96" y="116"/>
                    <a:pt x="97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16"/>
                    <a:pt x="96" y="119"/>
                    <a:pt x="95" y="122"/>
                  </a:cubicBezTo>
                  <a:moveTo>
                    <a:pt x="39" y="115"/>
                  </a:moveTo>
                  <a:cubicBezTo>
                    <a:pt x="39" y="115"/>
                    <a:pt x="38" y="115"/>
                    <a:pt x="38" y="115"/>
                  </a:cubicBezTo>
                  <a:cubicBezTo>
                    <a:pt x="37" y="115"/>
                    <a:pt x="36" y="115"/>
                    <a:pt x="35" y="115"/>
                  </a:cubicBezTo>
                  <a:cubicBezTo>
                    <a:pt x="36" y="112"/>
                    <a:pt x="36" y="109"/>
                    <a:pt x="37" y="106"/>
                  </a:cubicBezTo>
                  <a:cubicBezTo>
                    <a:pt x="40" y="106"/>
                    <a:pt x="43" y="106"/>
                    <a:pt x="45" y="105"/>
                  </a:cubicBezTo>
                  <a:cubicBezTo>
                    <a:pt x="44" y="108"/>
                    <a:pt x="43" y="112"/>
                    <a:pt x="42" y="115"/>
                  </a:cubicBezTo>
                  <a:cubicBezTo>
                    <a:pt x="41" y="115"/>
                    <a:pt x="40" y="115"/>
                    <a:pt x="39" y="115"/>
                  </a:cubicBezTo>
                  <a:moveTo>
                    <a:pt x="31" y="113"/>
                  </a:moveTo>
                  <a:cubicBezTo>
                    <a:pt x="29" y="113"/>
                    <a:pt x="28" y="112"/>
                    <a:pt x="26" y="110"/>
                  </a:cubicBezTo>
                  <a:cubicBezTo>
                    <a:pt x="24" y="108"/>
                    <a:pt x="23" y="105"/>
                    <a:pt x="21" y="103"/>
                  </a:cubicBezTo>
                  <a:cubicBezTo>
                    <a:pt x="23" y="104"/>
                    <a:pt x="25" y="105"/>
                    <a:pt x="28" y="105"/>
                  </a:cubicBezTo>
                  <a:cubicBezTo>
                    <a:pt x="29" y="106"/>
                    <a:pt x="31" y="106"/>
                    <a:pt x="33" y="106"/>
                  </a:cubicBezTo>
                  <a:cubicBezTo>
                    <a:pt x="32" y="108"/>
                    <a:pt x="31" y="111"/>
                    <a:pt x="31" y="113"/>
                  </a:cubicBezTo>
                  <a:moveTo>
                    <a:pt x="92" y="114"/>
                  </a:moveTo>
                  <a:cubicBezTo>
                    <a:pt x="92" y="114"/>
                    <a:pt x="91" y="113"/>
                    <a:pt x="91" y="112"/>
                  </a:cubicBezTo>
                  <a:cubicBezTo>
                    <a:pt x="90" y="112"/>
                    <a:pt x="89" y="111"/>
                    <a:pt x="89" y="111"/>
                  </a:cubicBezTo>
                  <a:cubicBezTo>
                    <a:pt x="90" y="108"/>
                    <a:pt x="91" y="106"/>
                    <a:pt x="92" y="103"/>
                  </a:cubicBezTo>
                  <a:cubicBezTo>
                    <a:pt x="93" y="104"/>
                    <a:pt x="94" y="105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4" y="109"/>
                    <a:pt x="93" y="112"/>
                    <a:pt x="92" y="114"/>
                  </a:cubicBezTo>
                  <a:moveTo>
                    <a:pt x="47" y="114"/>
                  </a:moveTo>
                  <a:cubicBezTo>
                    <a:pt x="48" y="111"/>
                    <a:pt x="49" y="107"/>
                    <a:pt x="50" y="104"/>
                  </a:cubicBezTo>
                  <a:cubicBezTo>
                    <a:pt x="53" y="103"/>
                    <a:pt x="55" y="103"/>
                    <a:pt x="58" y="102"/>
                  </a:cubicBezTo>
                  <a:cubicBezTo>
                    <a:pt x="57" y="105"/>
                    <a:pt x="56" y="108"/>
                    <a:pt x="54" y="112"/>
                  </a:cubicBezTo>
                  <a:cubicBezTo>
                    <a:pt x="52" y="112"/>
                    <a:pt x="49" y="113"/>
                    <a:pt x="47" y="114"/>
                  </a:cubicBezTo>
                  <a:moveTo>
                    <a:pt x="85" y="109"/>
                  </a:moveTo>
                  <a:cubicBezTo>
                    <a:pt x="84" y="108"/>
                    <a:pt x="82" y="108"/>
                    <a:pt x="80" y="107"/>
                  </a:cubicBezTo>
                  <a:cubicBezTo>
                    <a:pt x="81" y="105"/>
                    <a:pt x="82" y="102"/>
                    <a:pt x="83" y="99"/>
                  </a:cubicBezTo>
                  <a:cubicBezTo>
                    <a:pt x="85" y="99"/>
                    <a:pt x="87" y="100"/>
                    <a:pt x="88" y="100"/>
                  </a:cubicBezTo>
                  <a:cubicBezTo>
                    <a:pt x="87" y="103"/>
                    <a:pt x="86" y="106"/>
                    <a:pt x="85" y="109"/>
                  </a:cubicBezTo>
                  <a:moveTo>
                    <a:pt x="60" y="110"/>
                  </a:moveTo>
                  <a:cubicBezTo>
                    <a:pt x="61" y="107"/>
                    <a:pt x="62" y="104"/>
                    <a:pt x="63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5" y="100"/>
                  </a:cubicBezTo>
                  <a:cubicBezTo>
                    <a:pt x="67" y="99"/>
                    <a:pt x="69" y="99"/>
                    <a:pt x="71" y="98"/>
                  </a:cubicBezTo>
                  <a:cubicBezTo>
                    <a:pt x="70" y="101"/>
                    <a:pt x="69" y="105"/>
                    <a:pt x="67" y="108"/>
                  </a:cubicBezTo>
                  <a:cubicBezTo>
                    <a:pt x="65" y="108"/>
                    <a:pt x="62" y="109"/>
                    <a:pt x="60" y="110"/>
                  </a:cubicBezTo>
                  <a:moveTo>
                    <a:pt x="72" y="107"/>
                  </a:moveTo>
                  <a:cubicBezTo>
                    <a:pt x="73" y="104"/>
                    <a:pt x="74" y="101"/>
                    <a:pt x="7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7" y="98"/>
                    <a:pt x="78" y="98"/>
                    <a:pt x="79" y="98"/>
                  </a:cubicBezTo>
                  <a:cubicBezTo>
                    <a:pt x="78" y="101"/>
                    <a:pt x="77" y="104"/>
                    <a:pt x="76" y="107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4" y="107"/>
                    <a:pt x="73" y="107"/>
                    <a:pt x="72" y="107"/>
                  </a:cubicBezTo>
                  <a:moveTo>
                    <a:pt x="30" y="74"/>
                  </a:moveTo>
                  <a:cubicBezTo>
                    <a:pt x="28" y="72"/>
                    <a:pt x="27" y="70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4"/>
                    <a:pt x="28" y="61"/>
                    <a:pt x="31" y="57"/>
                  </a:cubicBezTo>
                  <a:cubicBezTo>
                    <a:pt x="33" y="56"/>
                    <a:pt x="34" y="54"/>
                    <a:pt x="36" y="53"/>
                  </a:cubicBezTo>
                  <a:cubicBezTo>
                    <a:pt x="35" y="56"/>
                    <a:pt x="34" y="59"/>
                    <a:pt x="33" y="62"/>
                  </a:cubicBezTo>
                  <a:cubicBezTo>
                    <a:pt x="32" y="67"/>
                    <a:pt x="31" y="71"/>
                    <a:pt x="30" y="74"/>
                  </a:cubicBezTo>
                  <a:moveTo>
                    <a:pt x="38" y="77"/>
                  </a:moveTo>
                  <a:cubicBezTo>
                    <a:pt x="36" y="77"/>
                    <a:pt x="35" y="77"/>
                    <a:pt x="34" y="76"/>
                  </a:cubicBezTo>
                  <a:cubicBezTo>
                    <a:pt x="34" y="73"/>
                    <a:pt x="36" y="68"/>
                    <a:pt x="38" y="63"/>
                  </a:cubicBezTo>
                  <a:cubicBezTo>
                    <a:pt x="39" y="58"/>
                    <a:pt x="41" y="52"/>
                    <a:pt x="42" y="49"/>
                  </a:cubicBezTo>
                  <a:cubicBezTo>
                    <a:pt x="45" y="48"/>
                    <a:pt x="48" y="46"/>
                    <a:pt x="51" y="45"/>
                  </a:cubicBezTo>
                  <a:cubicBezTo>
                    <a:pt x="49" y="49"/>
                    <a:pt x="46" y="54"/>
                    <a:pt x="45" y="58"/>
                  </a:cubicBezTo>
                  <a:cubicBezTo>
                    <a:pt x="44" y="59"/>
                    <a:pt x="44" y="60"/>
                    <a:pt x="45" y="60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41" y="63"/>
                    <a:pt x="39" y="64"/>
                    <a:pt x="38" y="66"/>
                  </a:cubicBezTo>
                  <a:cubicBezTo>
                    <a:pt x="37" y="67"/>
                    <a:pt x="36" y="69"/>
                    <a:pt x="36" y="72"/>
                  </a:cubicBezTo>
                  <a:cubicBezTo>
                    <a:pt x="36" y="73"/>
                    <a:pt x="36" y="74"/>
                    <a:pt x="37" y="75"/>
                  </a:cubicBezTo>
                  <a:cubicBezTo>
                    <a:pt x="37" y="76"/>
                    <a:pt x="37" y="77"/>
                    <a:pt x="38" y="77"/>
                  </a:cubicBezTo>
                  <a:moveTo>
                    <a:pt x="49" y="58"/>
                  </a:moveTo>
                  <a:cubicBezTo>
                    <a:pt x="51" y="53"/>
                    <a:pt x="54" y="48"/>
                    <a:pt x="5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61" y="41"/>
                    <a:pt x="63" y="41"/>
                  </a:cubicBezTo>
                  <a:cubicBezTo>
                    <a:pt x="61" y="45"/>
                    <a:pt x="59" y="50"/>
                    <a:pt x="57" y="55"/>
                  </a:cubicBezTo>
                  <a:cubicBezTo>
                    <a:pt x="54" y="56"/>
                    <a:pt x="52" y="57"/>
                    <a:pt x="49" y="58"/>
                  </a:cubicBezTo>
                  <a:moveTo>
                    <a:pt x="73" y="50"/>
                  </a:moveTo>
                  <a:cubicBezTo>
                    <a:pt x="75" y="46"/>
                    <a:pt x="77" y="43"/>
                    <a:pt x="78" y="39"/>
                  </a:cubicBezTo>
                  <a:cubicBezTo>
                    <a:pt x="79" y="42"/>
                    <a:pt x="81" y="45"/>
                    <a:pt x="82" y="47"/>
                  </a:cubicBezTo>
                  <a:cubicBezTo>
                    <a:pt x="80" y="48"/>
                    <a:pt x="77" y="49"/>
                    <a:pt x="73" y="50"/>
                  </a:cubicBezTo>
                  <a:moveTo>
                    <a:pt x="62" y="53"/>
                  </a:moveTo>
                  <a:cubicBezTo>
                    <a:pt x="64" y="48"/>
                    <a:pt x="66" y="44"/>
                    <a:pt x="69" y="39"/>
                  </a:cubicBezTo>
                  <a:cubicBezTo>
                    <a:pt x="70" y="39"/>
                    <a:pt x="72" y="39"/>
                    <a:pt x="74" y="39"/>
                  </a:cubicBezTo>
                  <a:cubicBezTo>
                    <a:pt x="72" y="42"/>
                    <a:pt x="70" y="46"/>
                    <a:pt x="68" y="50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6" y="52"/>
                    <a:pt x="64" y="52"/>
                    <a:pt x="62" y="53"/>
                  </a:cubicBezTo>
                  <a:moveTo>
                    <a:pt x="84" y="41"/>
                  </a:moveTo>
                  <a:cubicBezTo>
                    <a:pt x="83" y="39"/>
                    <a:pt x="82" y="37"/>
                    <a:pt x="81" y="35"/>
                  </a:cubicBezTo>
                  <a:cubicBezTo>
                    <a:pt x="81" y="29"/>
                    <a:pt x="80" y="23"/>
                    <a:pt x="80" y="17"/>
                  </a:cubicBezTo>
                  <a:cubicBezTo>
                    <a:pt x="81" y="20"/>
                    <a:pt x="83" y="23"/>
                    <a:pt x="84" y="25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4" y="31"/>
                    <a:pt x="84" y="36"/>
                    <a:pt x="84" y="41"/>
                  </a:cubicBezTo>
                  <a:moveTo>
                    <a:pt x="35" y="102"/>
                  </a:moveTo>
                  <a:cubicBezTo>
                    <a:pt x="33" y="102"/>
                    <a:pt x="31" y="102"/>
                    <a:pt x="29" y="101"/>
                  </a:cubicBezTo>
                  <a:cubicBezTo>
                    <a:pt x="20" y="99"/>
                    <a:pt x="15" y="94"/>
                    <a:pt x="11" y="89"/>
                  </a:cubicBezTo>
                  <a:cubicBezTo>
                    <a:pt x="8" y="84"/>
                    <a:pt x="6" y="79"/>
                    <a:pt x="5" y="77"/>
                  </a:cubicBezTo>
                  <a:cubicBezTo>
                    <a:pt x="5" y="75"/>
                    <a:pt x="4" y="72"/>
                    <a:pt x="4" y="70"/>
                  </a:cubicBezTo>
                  <a:cubicBezTo>
                    <a:pt x="4" y="59"/>
                    <a:pt x="10" y="46"/>
                    <a:pt x="16" y="39"/>
                  </a:cubicBezTo>
                  <a:cubicBezTo>
                    <a:pt x="16" y="39"/>
                    <a:pt x="17" y="38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4" y="32"/>
                    <a:pt x="12" y="27"/>
                  </a:cubicBezTo>
                  <a:cubicBezTo>
                    <a:pt x="11" y="24"/>
                    <a:pt x="9" y="21"/>
                    <a:pt x="6" y="18"/>
                  </a:cubicBezTo>
                  <a:cubicBezTo>
                    <a:pt x="12" y="14"/>
                    <a:pt x="16" y="10"/>
                    <a:pt x="21" y="6"/>
                  </a:cubicBezTo>
                  <a:cubicBezTo>
                    <a:pt x="25" y="12"/>
                    <a:pt x="29" y="19"/>
                    <a:pt x="33" y="27"/>
                  </a:cubicBezTo>
                  <a:cubicBezTo>
                    <a:pt x="33" y="27"/>
                    <a:pt x="34" y="28"/>
                    <a:pt x="35" y="28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7"/>
                    <a:pt x="37" y="27"/>
                    <a:pt x="37" y="26"/>
                  </a:cubicBezTo>
                  <a:cubicBezTo>
                    <a:pt x="45" y="22"/>
                    <a:pt x="64" y="15"/>
                    <a:pt x="75" y="13"/>
                  </a:cubicBezTo>
                  <a:cubicBezTo>
                    <a:pt x="76" y="20"/>
                    <a:pt x="76" y="27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67" y="34"/>
                    <a:pt x="54" y="38"/>
                    <a:pt x="43" y="44"/>
                  </a:cubicBezTo>
                  <a:cubicBezTo>
                    <a:pt x="42" y="45"/>
                    <a:pt x="41" y="45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5" y="49"/>
                    <a:pt x="31" y="51"/>
                    <a:pt x="28" y="54"/>
                  </a:cubicBezTo>
                  <a:cubicBezTo>
                    <a:pt x="25" y="58"/>
                    <a:pt x="22" y="62"/>
                    <a:pt x="22" y="67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3" y="73"/>
                    <a:pt x="25" y="76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30" y="80"/>
                    <a:pt x="30" y="80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4" y="81"/>
                    <a:pt x="38" y="82"/>
                    <a:pt x="41" y="82"/>
                  </a:cubicBezTo>
                  <a:cubicBezTo>
                    <a:pt x="43" y="82"/>
                    <a:pt x="46" y="82"/>
                    <a:pt x="48" y="81"/>
                  </a:cubicBezTo>
                  <a:cubicBezTo>
                    <a:pt x="58" y="79"/>
                    <a:pt x="68" y="73"/>
                    <a:pt x="77" y="72"/>
                  </a:cubicBezTo>
                  <a:cubicBezTo>
                    <a:pt x="81" y="72"/>
                    <a:pt x="84" y="71"/>
                    <a:pt x="87" y="71"/>
                  </a:cubicBezTo>
                  <a:cubicBezTo>
                    <a:pt x="92" y="71"/>
                    <a:pt x="97" y="72"/>
                    <a:pt x="101" y="74"/>
                  </a:cubicBezTo>
                  <a:cubicBezTo>
                    <a:pt x="106" y="77"/>
                    <a:pt x="110" y="80"/>
                    <a:pt x="115" y="85"/>
                  </a:cubicBezTo>
                  <a:cubicBezTo>
                    <a:pt x="123" y="94"/>
                    <a:pt x="129" y="105"/>
                    <a:pt x="129" y="116"/>
                  </a:cubicBezTo>
                  <a:cubicBezTo>
                    <a:pt x="129" y="120"/>
                    <a:pt x="128" y="123"/>
                    <a:pt x="127" y="127"/>
                  </a:cubicBezTo>
                  <a:cubicBezTo>
                    <a:pt x="126" y="129"/>
                    <a:pt x="123" y="132"/>
                    <a:pt x="121" y="135"/>
                  </a:cubicBezTo>
                  <a:cubicBezTo>
                    <a:pt x="118" y="138"/>
                    <a:pt x="116" y="140"/>
                    <a:pt x="114" y="142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4" y="147"/>
                    <a:pt x="116" y="149"/>
                    <a:pt x="117" y="151"/>
                  </a:cubicBezTo>
                  <a:cubicBezTo>
                    <a:pt x="116" y="152"/>
                    <a:pt x="117" y="153"/>
                    <a:pt x="118" y="153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121" y="158"/>
                    <a:pt x="124" y="162"/>
                    <a:pt x="128" y="167"/>
                  </a:cubicBezTo>
                  <a:cubicBezTo>
                    <a:pt x="123" y="172"/>
                    <a:pt x="116" y="178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9" y="182"/>
                    <a:pt x="109" y="182"/>
                    <a:pt x="109" y="182"/>
                  </a:cubicBezTo>
                  <a:cubicBezTo>
                    <a:pt x="107" y="177"/>
                    <a:pt x="105" y="174"/>
                    <a:pt x="104" y="171"/>
                  </a:cubicBezTo>
                  <a:cubicBezTo>
                    <a:pt x="102" y="168"/>
                    <a:pt x="100" y="164"/>
                    <a:pt x="96" y="158"/>
                  </a:cubicBezTo>
                  <a:cubicBezTo>
                    <a:pt x="96" y="157"/>
                    <a:pt x="95" y="157"/>
                    <a:pt x="94" y="157"/>
                  </a:cubicBezTo>
                  <a:cubicBezTo>
                    <a:pt x="94" y="157"/>
                    <a:pt x="94" y="157"/>
                    <a:pt x="93" y="157"/>
                  </a:cubicBezTo>
                  <a:cubicBezTo>
                    <a:pt x="93" y="157"/>
                    <a:pt x="93" y="158"/>
                    <a:pt x="92" y="158"/>
                  </a:cubicBezTo>
                  <a:cubicBezTo>
                    <a:pt x="88" y="161"/>
                    <a:pt x="79" y="165"/>
                    <a:pt x="70" y="169"/>
                  </a:cubicBezTo>
                  <a:cubicBezTo>
                    <a:pt x="62" y="172"/>
                    <a:pt x="55" y="175"/>
                    <a:pt x="50" y="177"/>
                  </a:cubicBezTo>
                  <a:cubicBezTo>
                    <a:pt x="50" y="173"/>
                    <a:pt x="51" y="168"/>
                    <a:pt x="51" y="164"/>
                  </a:cubicBezTo>
                  <a:cubicBezTo>
                    <a:pt x="51" y="160"/>
                    <a:pt x="50" y="155"/>
                    <a:pt x="50" y="151"/>
                  </a:cubicBezTo>
                  <a:cubicBezTo>
                    <a:pt x="56" y="149"/>
                    <a:pt x="66" y="146"/>
                    <a:pt x="75" y="142"/>
                  </a:cubicBezTo>
                  <a:cubicBezTo>
                    <a:pt x="80" y="139"/>
                    <a:pt x="84" y="137"/>
                    <a:pt x="88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3" y="131"/>
                    <a:pt x="97" y="128"/>
                    <a:pt x="98" y="125"/>
                  </a:cubicBezTo>
                  <a:cubicBezTo>
                    <a:pt x="100" y="121"/>
                    <a:pt x="101" y="117"/>
                    <a:pt x="101" y="113"/>
                  </a:cubicBezTo>
                  <a:cubicBezTo>
                    <a:pt x="101" y="107"/>
                    <a:pt x="98" y="102"/>
                    <a:pt x="94" y="99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2" y="97"/>
                    <a:pt x="92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89" y="96"/>
                    <a:pt x="86" y="95"/>
                    <a:pt x="84" y="95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4"/>
                    <a:pt x="78" y="94"/>
                    <a:pt x="76" y="94"/>
                  </a:cubicBezTo>
                  <a:cubicBezTo>
                    <a:pt x="72" y="94"/>
                    <a:pt x="68" y="94"/>
                    <a:pt x="64" y="95"/>
                  </a:cubicBezTo>
                  <a:cubicBezTo>
                    <a:pt x="55" y="98"/>
                    <a:pt x="45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5" y="102"/>
                    <a:pt x="35" y="102"/>
                    <a:pt x="35" y="102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13" y="6"/>
                    <a:pt x="9" y="1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1"/>
                    <a:pt x="7" y="26"/>
                    <a:pt x="9" y="30"/>
                  </a:cubicBezTo>
                  <a:cubicBezTo>
                    <a:pt x="10" y="32"/>
                    <a:pt x="11" y="34"/>
                    <a:pt x="12" y="36"/>
                  </a:cubicBezTo>
                  <a:cubicBezTo>
                    <a:pt x="12" y="36"/>
                    <a:pt x="12" y="37"/>
                    <a:pt x="12" y="37"/>
                  </a:cubicBezTo>
                  <a:cubicBezTo>
                    <a:pt x="6" y="45"/>
                    <a:pt x="0" y="58"/>
                    <a:pt x="0" y="70"/>
                  </a:cubicBezTo>
                  <a:cubicBezTo>
                    <a:pt x="0" y="73"/>
                    <a:pt x="0" y="75"/>
                    <a:pt x="1" y="78"/>
                  </a:cubicBezTo>
                  <a:cubicBezTo>
                    <a:pt x="2" y="80"/>
                    <a:pt x="4" y="86"/>
                    <a:pt x="8" y="92"/>
                  </a:cubicBezTo>
                  <a:cubicBezTo>
                    <a:pt x="8" y="92"/>
                    <a:pt x="8" y="92"/>
                    <a:pt x="9" y="93"/>
                  </a:cubicBezTo>
                  <a:cubicBezTo>
                    <a:pt x="9" y="93"/>
                    <a:pt x="9" y="94"/>
                    <a:pt x="9" y="94"/>
                  </a:cubicBezTo>
                  <a:cubicBezTo>
                    <a:pt x="14" y="101"/>
                    <a:pt x="17" y="105"/>
                    <a:pt x="22" y="111"/>
                  </a:cubicBezTo>
                  <a:cubicBezTo>
                    <a:pt x="22" y="111"/>
                    <a:pt x="22" y="112"/>
                    <a:pt x="22" y="112"/>
                  </a:cubicBezTo>
                  <a:cubicBezTo>
                    <a:pt x="22" y="112"/>
                    <a:pt x="23" y="113"/>
                    <a:pt x="23" y="113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5" y="114"/>
                  </a:cubicBezTo>
                  <a:cubicBezTo>
                    <a:pt x="26" y="116"/>
                    <a:pt x="28" y="117"/>
                    <a:pt x="30" y="118"/>
                  </a:cubicBezTo>
                  <a:cubicBezTo>
                    <a:pt x="30" y="118"/>
                    <a:pt x="31" y="119"/>
                    <a:pt x="31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19"/>
                    <a:pt x="33" y="119"/>
                    <a:pt x="33" y="119"/>
                  </a:cubicBezTo>
                  <a:cubicBezTo>
                    <a:pt x="35" y="119"/>
                    <a:pt x="37" y="119"/>
                    <a:pt x="38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5" y="119"/>
                    <a:pt x="51" y="117"/>
                    <a:pt x="57" y="115"/>
                  </a:cubicBezTo>
                  <a:cubicBezTo>
                    <a:pt x="63" y="113"/>
                    <a:pt x="70" y="111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8" y="112"/>
                    <a:pt x="78" y="112"/>
                    <a:pt x="78" y="111"/>
                  </a:cubicBezTo>
                  <a:cubicBezTo>
                    <a:pt x="81" y="112"/>
                    <a:pt x="82" y="112"/>
                    <a:pt x="84" y="113"/>
                  </a:cubicBezTo>
                  <a:cubicBezTo>
                    <a:pt x="84" y="114"/>
                    <a:pt x="85" y="114"/>
                    <a:pt x="85" y="115"/>
                  </a:cubicBezTo>
                  <a:cubicBezTo>
                    <a:pt x="85" y="115"/>
                    <a:pt x="86" y="115"/>
                    <a:pt x="86" y="115"/>
                  </a:cubicBezTo>
                  <a:cubicBezTo>
                    <a:pt x="86" y="115"/>
                    <a:pt x="86" y="115"/>
                    <a:pt x="87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7"/>
                    <a:pt x="90" y="118"/>
                    <a:pt x="9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0" y="121"/>
                    <a:pt x="90" y="121"/>
                    <a:pt x="90" y="122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0" y="125"/>
                    <a:pt x="89" y="128"/>
                    <a:pt x="87" y="130"/>
                  </a:cubicBezTo>
                  <a:cubicBezTo>
                    <a:pt x="75" y="138"/>
                    <a:pt x="55" y="146"/>
                    <a:pt x="47" y="147"/>
                  </a:cubicBezTo>
                  <a:cubicBezTo>
                    <a:pt x="46" y="147"/>
                    <a:pt x="45" y="148"/>
                    <a:pt x="45" y="150"/>
                  </a:cubicBezTo>
                  <a:cubicBezTo>
                    <a:pt x="46" y="154"/>
                    <a:pt x="46" y="159"/>
                    <a:pt x="46" y="164"/>
                  </a:cubicBezTo>
                  <a:cubicBezTo>
                    <a:pt x="46" y="169"/>
                    <a:pt x="46" y="174"/>
                    <a:pt x="45" y="179"/>
                  </a:cubicBezTo>
                  <a:cubicBezTo>
                    <a:pt x="45" y="179"/>
                    <a:pt x="45" y="180"/>
                    <a:pt x="45" y="181"/>
                  </a:cubicBezTo>
                  <a:cubicBezTo>
                    <a:pt x="49" y="187"/>
                    <a:pt x="52" y="193"/>
                    <a:pt x="55" y="198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9" y="199"/>
                    <a:pt x="60" y="198"/>
                  </a:cubicBezTo>
                  <a:cubicBezTo>
                    <a:pt x="64" y="197"/>
                    <a:pt x="72" y="194"/>
                    <a:pt x="81" y="191"/>
                  </a:cubicBezTo>
                  <a:cubicBezTo>
                    <a:pt x="89" y="187"/>
                    <a:pt x="97" y="183"/>
                    <a:pt x="103" y="179"/>
                  </a:cubicBezTo>
                  <a:cubicBezTo>
                    <a:pt x="104" y="182"/>
                    <a:pt x="106" y="184"/>
                    <a:pt x="107" y="187"/>
                  </a:cubicBezTo>
                  <a:cubicBezTo>
                    <a:pt x="108" y="188"/>
                    <a:pt x="108" y="188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2" y="192"/>
                    <a:pt x="114" y="196"/>
                    <a:pt x="116" y="200"/>
                  </a:cubicBezTo>
                  <a:cubicBezTo>
                    <a:pt x="116" y="201"/>
                    <a:pt x="117" y="201"/>
                    <a:pt x="118" y="201"/>
                  </a:cubicBezTo>
                  <a:cubicBezTo>
                    <a:pt x="118" y="201"/>
                    <a:pt x="118" y="201"/>
                    <a:pt x="118" y="201"/>
                  </a:cubicBezTo>
                  <a:cubicBezTo>
                    <a:pt x="118" y="201"/>
                    <a:pt x="119" y="202"/>
                    <a:pt x="119" y="202"/>
                  </a:cubicBezTo>
                  <a:cubicBezTo>
                    <a:pt x="120" y="202"/>
                    <a:pt x="120" y="201"/>
                    <a:pt x="120" y="201"/>
                  </a:cubicBezTo>
                  <a:cubicBezTo>
                    <a:pt x="129" y="195"/>
                    <a:pt x="133" y="190"/>
                    <a:pt x="140" y="185"/>
                  </a:cubicBezTo>
                  <a:cubicBezTo>
                    <a:pt x="141" y="184"/>
                    <a:pt x="141" y="183"/>
                    <a:pt x="140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40" y="182"/>
                    <a:pt x="140" y="181"/>
                    <a:pt x="140" y="181"/>
                  </a:cubicBezTo>
                  <a:cubicBezTo>
                    <a:pt x="138" y="176"/>
                    <a:pt x="136" y="172"/>
                    <a:pt x="134" y="168"/>
                  </a:cubicBezTo>
                  <a:cubicBezTo>
                    <a:pt x="134" y="167"/>
                    <a:pt x="134" y="167"/>
                    <a:pt x="133" y="166"/>
                  </a:cubicBezTo>
                  <a:cubicBezTo>
                    <a:pt x="131" y="163"/>
                    <a:pt x="129" y="161"/>
                    <a:pt x="127" y="159"/>
                  </a:cubicBezTo>
                  <a:cubicBezTo>
                    <a:pt x="134" y="152"/>
                    <a:pt x="140" y="142"/>
                    <a:pt x="141" y="131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39" y="117"/>
                    <a:pt x="128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5" y="91"/>
                    <a:pt x="122" y="86"/>
                    <a:pt x="118" y="82"/>
                  </a:cubicBezTo>
                  <a:cubicBezTo>
                    <a:pt x="113" y="77"/>
                    <a:pt x="108" y="73"/>
                    <a:pt x="103" y="71"/>
                  </a:cubicBezTo>
                  <a:cubicBezTo>
                    <a:pt x="98" y="68"/>
                    <a:pt x="93" y="67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4" y="67"/>
                    <a:pt x="80" y="67"/>
                    <a:pt x="77" y="68"/>
                  </a:cubicBezTo>
                  <a:cubicBezTo>
                    <a:pt x="66" y="69"/>
                    <a:pt x="57" y="75"/>
                    <a:pt x="47" y="77"/>
                  </a:cubicBezTo>
                  <a:cubicBezTo>
                    <a:pt x="46" y="77"/>
                    <a:pt x="45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3" y="77"/>
                    <a:pt x="43" y="76"/>
                    <a:pt x="42" y="76"/>
                  </a:cubicBezTo>
                  <a:cubicBezTo>
                    <a:pt x="41" y="75"/>
                    <a:pt x="41" y="74"/>
                    <a:pt x="40" y="73"/>
                  </a:cubicBezTo>
                  <a:cubicBezTo>
                    <a:pt x="40" y="73"/>
                    <a:pt x="40" y="72"/>
                    <a:pt x="40" y="72"/>
                  </a:cubicBezTo>
                  <a:cubicBezTo>
                    <a:pt x="40" y="71"/>
                    <a:pt x="40" y="70"/>
                    <a:pt x="41" y="68"/>
                  </a:cubicBezTo>
                  <a:cubicBezTo>
                    <a:pt x="43" y="66"/>
                    <a:pt x="46" y="64"/>
                    <a:pt x="50" y="62"/>
                  </a:cubicBezTo>
                  <a:cubicBezTo>
                    <a:pt x="56" y="59"/>
                    <a:pt x="64" y="57"/>
                    <a:pt x="71" y="55"/>
                  </a:cubicBezTo>
                  <a:cubicBezTo>
                    <a:pt x="78" y="53"/>
                    <a:pt x="83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88" y="41"/>
                    <a:pt x="89" y="33"/>
                    <a:pt x="89" y="25"/>
                  </a:cubicBezTo>
                  <a:cubicBezTo>
                    <a:pt x="89" y="25"/>
                    <a:pt x="89" y="24"/>
                    <a:pt x="88" y="2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19"/>
                    <a:pt x="83" y="14"/>
                    <a:pt x="80" y="9"/>
                  </a:cubicBezTo>
                  <a:cubicBezTo>
                    <a:pt x="80" y="8"/>
                    <a:pt x="79" y="8"/>
                    <a:pt x="78" y="8"/>
                  </a:cubicBezTo>
                  <a:cubicBezTo>
                    <a:pt x="78" y="8"/>
                    <a:pt x="78" y="8"/>
                    <a:pt x="77" y="8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6" y="10"/>
                    <a:pt x="45" y="17"/>
                    <a:pt x="36" y="22"/>
                  </a:cubicBezTo>
                  <a:cubicBezTo>
                    <a:pt x="32" y="15"/>
                    <a:pt x="28" y="9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3" y="2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1" name="Freeform 739"/>
            <p:cNvSpPr>
              <a:spLocks noEditPoints="1"/>
            </p:cNvSpPr>
            <p:nvPr/>
          </p:nvSpPr>
          <p:spPr bwMode="auto">
            <a:xfrm>
              <a:off x="4761" y="650"/>
              <a:ext cx="362" cy="220"/>
            </a:xfrm>
            <a:custGeom>
              <a:avLst/>
              <a:gdLst>
                <a:gd name="T0" fmla="*/ 114 w 153"/>
                <a:gd name="T1" fmla="*/ 13 h 93"/>
                <a:gd name="T2" fmla="*/ 136 w 153"/>
                <a:gd name="T3" fmla="*/ 7 h 93"/>
                <a:gd name="T4" fmla="*/ 148 w 153"/>
                <a:gd name="T5" fmla="*/ 5 h 93"/>
                <a:gd name="T6" fmla="*/ 143 w 153"/>
                <a:gd name="T7" fmla="*/ 38 h 93"/>
                <a:gd name="T8" fmla="*/ 139 w 153"/>
                <a:gd name="T9" fmla="*/ 36 h 93"/>
                <a:gd name="T10" fmla="*/ 139 w 153"/>
                <a:gd name="T11" fmla="*/ 18 h 93"/>
                <a:gd name="T12" fmla="*/ 137 w 153"/>
                <a:gd name="T13" fmla="*/ 19 h 93"/>
                <a:gd name="T14" fmla="*/ 97 w 153"/>
                <a:gd name="T15" fmla="*/ 66 h 93"/>
                <a:gd name="T16" fmla="*/ 90 w 153"/>
                <a:gd name="T17" fmla="*/ 71 h 93"/>
                <a:gd name="T18" fmla="*/ 84 w 153"/>
                <a:gd name="T19" fmla="*/ 68 h 93"/>
                <a:gd name="T20" fmla="*/ 45 w 153"/>
                <a:gd name="T21" fmla="*/ 48 h 93"/>
                <a:gd name="T22" fmla="*/ 5 w 153"/>
                <a:gd name="T23" fmla="*/ 87 h 93"/>
                <a:gd name="T24" fmla="*/ 39 w 153"/>
                <a:gd name="T25" fmla="*/ 44 h 93"/>
                <a:gd name="T26" fmla="*/ 50 w 153"/>
                <a:gd name="T27" fmla="*/ 43 h 93"/>
                <a:gd name="T28" fmla="*/ 90 w 153"/>
                <a:gd name="T29" fmla="*/ 63 h 93"/>
                <a:gd name="T30" fmla="*/ 92 w 153"/>
                <a:gd name="T31" fmla="*/ 63 h 93"/>
                <a:gd name="T32" fmla="*/ 128 w 153"/>
                <a:gd name="T33" fmla="*/ 22 h 93"/>
                <a:gd name="T34" fmla="*/ 133 w 153"/>
                <a:gd name="T35" fmla="*/ 15 h 93"/>
                <a:gd name="T36" fmla="*/ 131 w 153"/>
                <a:gd name="T37" fmla="*/ 14 h 93"/>
                <a:gd name="T38" fmla="*/ 151 w 153"/>
                <a:gd name="T39" fmla="*/ 0 h 93"/>
                <a:gd name="T40" fmla="*/ 108 w 153"/>
                <a:gd name="T41" fmla="*/ 9 h 93"/>
                <a:gd name="T42" fmla="*/ 107 w 153"/>
                <a:gd name="T43" fmla="*/ 12 h 93"/>
                <a:gd name="T44" fmla="*/ 115 w 153"/>
                <a:gd name="T45" fmla="*/ 18 h 93"/>
                <a:gd name="T46" fmla="*/ 126 w 153"/>
                <a:gd name="T47" fmla="*/ 18 h 93"/>
                <a:gd name="T48" fmla="*/ 73 w 153"/>
                <a:gd name="T49" fmla="*/ 50 h 93"/>
                <a:gd name="T50" fmla="*/ 46 w 153"/>
                <a:gd name="T51" fmla="*/ 37 h 93"/>
                <a:gd name="T52" fmla="*/ 0 w 153"/>
                <a:gd name="T53" fmla="*/ 80 h 93"/>
                <a:gd name="T54" fmla="*/ 2 w 153"/>
                <a:gd name="T55" fmla="*/ 91 h 93"/>
                <a:gd name="T56" fmla="*/ 4 w 153"/>
                <a:gd name="T57" fmla="*/ 93 h 93"/>
                <a:gd name="T58" fmla="*/ 45 w 153"/>
                <a:gd name="T59" fmla="*/ 52 h 93"/>
                <a:gd name="T60" fmla="*/ 90 w 153"/>
                <a:gd name="T61" fmla="*/ 74 h 93"/>
                <a:gd name="T62" fmla="*/ 100 w 153"/>
                <a:gd name="T63" fmla="*/ 69 h 93"/>
                <a:gd name="T64" fmla="*/ 135 w 153"/>
                <a:gd name="T65" fmla="*/ 36 h 93"/>
                <a:gd name="T66" fmla="*/ 138 w 153"/>
                <a:gd name="T67" fmla="*/ 40 h 93"/>
                <a:gd name="T68" fmla="*/ 144 w 153"/>
                <a:gd name="T69" fmla="*/ 43 h 93"/>
                <a:gd name="T70" fmla="*/ 146 w 153"/>
                <a:gd name="T71" fmla="*/ 42 h 93"/>
                <a:gd name="T72" fmla="*/ 153 w 153"/>
                <a:gd name="T73" fmla="*/ 3 h 93"/>
                <a:gd name="T74" fmla="*/ 151 w 153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93">
                  <a:moveTo>
                    <a:pt x="116" y="14"/>
                  </a:moveTo>
                  <a:cubicBezTo>
                    <a:pt x="115" y="14"/>
                    <a:pt x="114" y="13"/>
                    <a:pt x="114" y="13"/>
                  </a:cubicBezTo>
                  <a:cubicBezTo>
                    <a:pt x="113" y="12"/>
                    <a:pt x="113" y="12"/>
                    <a:pt x="112" y="11"/>
                  </a:cubicBezTo>
                  <a:cubicBezTo>
                    <a:pt x="119" y="10"/>
                    <a:pt x="128" y="8"/>
                    <a:pt x="136" y="7"/>
                  </a:cubicBezTo>
                  <a:cubicBezTo>
                    <a:pt x="140" y="6"/>
                    <a:pt x="144" y="5"/>
                    <a:pt x="147" y="5"/>
                  </a:cubicBezTo>
                  <a:cubicBezTo>
                    <a:pt x="147" y="5"/>
                    <a:pt x="148" y="5"/>
                    <a:pt x="148" y="5"/>
                  </a:cubicBezTo>
                  <a:cubicBezTo>
                    <a:pt x="148" y="8"/>
                    <a:pt x="147" y="13"/>
                    <a:pt x="146" y="19"/>
                  </a:cubicBezTo>
                  <a:cubicBezTo>
                    <a:pt x="145" y="26"/>
                    <a:pt x="144" y="34"/>
                    <a:pt x="143" y="38"/>
                  </a:cubicBezTo>
                  <a:cubicBezTo>
                    <a:pt x="142" y="38"/>
                    <a:pt x="141" y="37"/>
                    <a:pt x="141" y="37"/>
                  </a:cubicBezTo>
                  <a:cubicBezTo>
                    <a:pt x="140" y="36"/>
                    <a:pt x="139" y="36"/>
                    <a:pt x="139" y="3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19"/>
                    <a:pt x="139" y="18"/>
                  </a:cubicBezTo>
                  <a:cubicBezTo>
                    <a:pt x="139" y="18"/>
                    <a:pt x="139" y="18"/>
                    <a:pt x="138" y="18"/>
                  </a:cubicBezTo>
                  <a:cubicBezTo>
                    <a:pt x="138" y="18"/>
                    <a:pt x="137" y="19"/>
                    <a:pt x="137" y="19"/>
                  </a:cubicBezTo>
                  <a:cubicBezTo>
                    <a:pt x="137" y="19"/>
                    <a:pt x="135" y="21"/>
                    <a:pt x="133" y="24"/>
                  </a:cubicBezTo>
                  <a:cubicBezTo>
                    <a:pt x="125" y="33"/>
                    <a:pt x="109" y="53"/>
                    <a:pt x="97" y="66"/>
                  </a:cubicBezTo>
                  <a:cubicBezTo>
                    <a:pt x="95" y="68"/>
                    <a:pt x="93" y="70"/>
                    <a:pt x="91" y="70"/>
                  </a:cubicBezTo>
                  <a:cubicBezTo>
                    <a:pt x="91" y="71"/>
                    <a:pt x="91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8" y="71"/>
                    <a:pt x="86" y="70"/>
                    <a:pt x="84" y="68"/>
                  </a:cubicBezTo>
                  <a:cubicBezTo>
                    <a:pt x="71" y="62"/>
                    <a:pt x="58" y="55"/>
                    <a:pt x="46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3" y="4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5"/>
                    <a:pt x="4" y="84"/>
                    <a:pt x="4" y="82"/>
                  </a:cubicBezTo>
                  <a:cubicBezTo>
                    <a:pt x="16" y="70"/>
                    <a:pt x="27" y="57"/>
                    <a:pt x="39" y="44"/>
                  </a:cubicBezTo>
                  <a:cubicBezTo>
                    <a:pt x="41" y="42"/>
                    <a:pt x="43" y="41"/>
                    <a:pt x="46" y="41"/>
                  </a:cubicBezTo>
                  <a:cubicBezTo>
                    <a:pt x="47" y="41"/>
                    <a:pt x="49" y="42"/>
                    <a:pt x="50" y="43"/>
                  </a:cubicBezTo>
                  <a:cubicBezTo>
                    <a:pt x="56" y="46"/>
                    <a:pt x="64" y="50"/>
                    <a:pt x="71" y="54"/>
                  </a:cubicBezTo>
                  <a:cubicBezTo>
                    <a:pt x="79" y="57"/>
                    <a:pt x="86" y="61"/>
                    <a:pt x="90" y="63"/>
                  </a:cubicBezTo>
                  <a:cubicBezTo>
                    <a:pt x="90" y="63"/>
                    <a:pt x="90" y="63"/>
                    <a:pt x="91" y="63"/>
                  </a:cubicBezTo>
                  <a:cubicBezTo>
                    <a:pt x="91" y="63"/>
                    <a:pt x="92" y="63"/>
                    <a:pt x="92" y="63"/>
                  </a:cubicBezTo>
                  <a:cubicBezTo>
                    <a:pt x="100" y="53"/>
                    <a:pt x="110" y="42"/>
                    <a:pt x="118" y="33"/>
                  </a:cubicBezTo>
                  <a:cubicBezTo>
                    <a:pt x="122" y="28"/>
                    <a:pt x="126" y="24"/>
                    <a:pt x="128" y="22"/>
                  </a:cubicBezTo>
                  <a:cubicBezTo>
                    <a:pt x="131" y="19"/>
                    <a:pt x="132" y="17"/>
                    <a:pt x="132" y="17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2" y="14"/>
                    <a:pt x="132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16" y="14"/>
                    <a:pt x="116" y="14"/>
                    <a:pt x="116" y="14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23" y="4"/>
                    <a:pt x="108" y="9"/>
                  </a:cubicBezTo>
                  <a:cubicBezTo>
                    <a:pt x="107" y="9"/>
                    <a:pt x="107" y="9"/>
                    <a:pt x="106" y="10"/>
                  </a:cubicBezTo>
                  <a:cubicBezTo>
                    <a:pt x="106" y="11"/>
                    <a:pt x="106" y="11"/>
                    <a:pt x="107" y="12"/>
                  </a:cubicBezTo>
                  <a:cubicBezTo>
                    <a:pt x="109" y="13"/>
                    <a:pt x="114" y="18"/>
                    <a:pt x="114" y="18"/>
                  </a:cubicBezTo>
                  <a:cubicBezTo>
                    <a:pt x="114" y="18"/>
                    <a:pt x="115" y="18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19" y="26"/>
                    <a:pt x="102" y="44"/>
                    <a:pt x="90" y="59"/>
                  </a:cubicBezTo>
                  <a:cubicBezTo>
                    <a:pt x="86" y="56"/>
                    <a:pt x="80" y="53"/>
                    <a:pt x="73" y="50"/>
                  </a:cubicBezTo>
                  <a:cubicBezTo>
                    <a:pt x="66" y="47"/>
                    <a:pt x="58" y="43"/>
                    <a:pt x="52" y="39"/>
                  </a:cubicBezTo>
                  <a:cubicBezTo>
                    <a:pt x="50" y="38"/>
                    <a:pt x="48" y="37"/>
                    <a:pt x="46" y="37"/>
                  </a:cubicBezTo>
                  <a:cubicBezTo>
                    <a:pt x="42" y="37"/>
                    <a:pt x="39" y="39"/>
                    <a:pt x="36" y="42"/>
                  </a:cubicBezTo>
                  <a:cubicBezTo>
                    <a:pt x="24" y="55"/>
                    <a:pt x="12" y="67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6"/>
                    <a:pt x="2" y="89"/>
                    <a:pt x="2" y="91"/>
                  </a:cubicBezTo>
                  <a:cubicBezTo>
                    <a:pt x="2" y="92"/>
                    <a:pt x="2" y="93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57" y="59"/>
                    <a:pt x="70" y="65"/>
                    <a:pt x="82" y="72"/>
                  </a:cubicBezTo>
                  <a:cubicBezTo>
                    <a:pt x="84" y="73"/>
                    <a:pt x="87" y="74"/>
                    <a:pt x="90" y="74"/>
                  </a:cubicBezTo>
                  <a:cubicBezTo>
                    <a:pt x="91" y="74"/>
                    <a:pt x="92" y="74"/>
                    <a:pt x="92" y="74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12" y="56"/>
                    <a:pt x="128" y="36"/>
                    <a:pt x="136" y="27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9"/>
                    <a:pt x="138" y="40"/>
                  </a:cubicBezTo>
                  <a:cubicBezTo>
                    <a:pt x="140" y="41"/>
                    <a:pt x="142" y="42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2"/>
                    <a:pt x="146" y="42"/>
                  </a:cubicBezTo>
                  <a:cubicBezTo>
                    <a:pt x="147" y="38"/>
                    <a:pt x="149" y="28"/>
                    <a:pt x="150" y="19"/>
                  </a:cubicBezTo>
                  <a:cubicBezTo>
                    <a:pt x="152" y="10"/>
                    <a:pt x="153" y="3"/>
                    <a:pt x="153" y="3"/>
                  </a:cubicBezTo>
                  <a:cubicBezTo>
                    <a:pt x="153" y="2"/>
                    <a:pt x="153" y="1"/>
                    <a:pt x="152" y="1"/>
                  </a:cubicBezTo>
                  <a:cubicBezTo>
                    <a:pt x="152" y="1"/>
                    <a:pt x="151" y="0"/>
                    <a:pt x="15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2" name="Freeform 740"/>
            <p:cNvSpPr>
              <a:spLocks noEditPoints="1"/>
            </p:cNvSpPr>
            <p:nvPr/>
          </p:nvSpPr>
          <p:spPr bwMode="auto">
            <a:xfrm>
              <a:off x="4699" y="641"/>
              <a:ext cx="427" cy="340"/>
            </a:xfrm>
            <a:custGeom>
              <a:avLst/>
              <a:gdLst>
                <a:gd name="T0" fmla="*/ 115 w 180"/>
                <a:gd name="T1" fmla="*/ 123 h 144"/>
                <a:gd name="T2" fmla="*/ 82 w 180"/>
                <a:gd name="T3" fmla="*/ 123 h 144"/>
                <a:gd name="T4" fmla="*/ 43 w 180"/>
                <a:gd name="T5" fmla="*/ 123 h 144"/>
                <a:gd name="T6" fmla="*/ 121 w 180"/>
                <a:gd name="T7" fmla="*/ 114 h 144"/>
                <a:gd name="T8" fmla="*/ 138 w 180"/>
                <a:gd name="T9" fmla="*/ 123 h 144"/>
                <a:gd name="T10" fmla="*/ 154 w 180"/>
                <a:gd name="T11" fmla="*/ 123 h 144"/>
                <a:gd name="T12" fmla="*/ 88 w 180"/>
                <a:gd name="T13" fmla="*/ 107 h 144"/>
                <a:gd name="T14" fmla="*/ 74 w 180"/>
                <a:gd name="T15" fmla="*/ 123 h 144"/>
                <a:gd name="T16" fmla="*/ 39 w 180"/>
                <a:gd name="T17" fmla="*/ 114 h 144"/>
                <a:gd name="T18" fmla="*/ 39 w 180"/>
                <a:gd name="T19" fmla="*/ 120 h 144"/>
                <a:gd name="T20" fmla="*/ 121 w 180"/>
                <a:gd name="T21" fmla="*/ 105 h 144"/>
                <a:gd name="T22" fmla="*/ 71 w 180"/>
                <a:gd name="T23" fmla="*/ 105 h 144"/>
                <a:gd name="T24" fmla="*/ 137 w 180"/>
                <a:gd name="T25" fmla="*/ 114 h 144"/>
                <a:gd name="T26" fmla="*/ 153 w 180"/>
                <a:gd name="T27" fmla="*/ 103 h 144"/>
                <a:gd name="T28" fmla="*/ 109 w 180"/>
                <a:gd name="T29" fmla="*/ 92 h 144"/>
                <a:gd name="T30" fmla="*/ 121 w 180"/>
                <a:gd name="T31" fmla="*/ 91 h 144"/>
                <a:gd name="T32" fmla="*/ 38 w 180"/>
                <a:gd name="T33" fmla="*/ 109 h 144"/>
                <a:gd name="T34" fmla="*/ 38 w 180"/>
                <a:gd name="T35" fmla="*/ 109 h 144"/>
                <a:gd name="T36" fmla="*/ 88 w 180"/>
                <a:gd name="T37" fmla="*/ 84 h 144"/>
                <a:gd name="T38" fmla="*/ 137 w 180"/>
                <a:gd name="T39" fmla="*/ 92 h 144"/>
                <a:gd name="T40" fmla="*/ 154 w 180"/>
                <a:gd name="T41" fmla="*/ 89 h 144"/>
                <a:gd name="T42" fmla="*/ 70 w 180"/>
                <a:gd name="T43" fmla="*/ 79 h 144"/>
                <a:gd name="T44" fmla="*/ 70 w 180"/>
                <a:gd name="T45" fmla="*/ 85 h 144"/>
                <a:gd name="T46" fmla="*/ 73 w 180"/>
                <a:gd name="T47" fmla="*/ 73 h 144"/>
                <a:gd name="T48" fmla="*/ 153 w 180"/>
                <a:gd name="T49" fmla="*/ 63 h 144"/>
                <a:gd name="T50" fmla="*/ 16 w 180"/>
                <a:gd name="T51" fmla="*/ 0 h 144"/>
                <a:gd name="T52" fmla="*/ 8 w 180"/>
                <a:gd name="T53" fmla="*/ 34 h 144"/>
                <a:gd name="T54" fmla="*/ 10 w 180"/>
                <a:gd name="T55" fmla="*/ 49 h 144"/>
                <a:gd name="T56" fmla="*/ 14 w 180"/>
                <a:gd name="T57" fmla="*/ 68 h 144"/>
                <a:gd name="T58" fmla="*/ 14 w 180"/>
                <a:gd name="T59" fmla="*/ 72 h 144"/>
                <a:gd name="T60" fmla="*/ 10 w 180"/>
                <a:gd name="T61" fmla="*/ 90 h 144"/>
                <a:gd name="T62" fmla="*/ 8 w 180"/>
                <a:gd name="T63" fmla="*/ 107 h 144"/>
                <a:gd name="T64" fmla="*/ 2 w 180"/>
                <a:gd name="T65" fmla="*/ 124 h 144"/>
                <a:gd name="T66" fmla="*/ 14 w 180"/>
                <a:gd name="T67" fmla="*/ 142 h 144"/>
                <a:gd name="T68" fmla="*/ 178 w 180"/>
                <a:gd name="T69" fmla="*/ 128 h 144"/>
                <a:gd name="T70" fmla="*/ 158 w 180"/>
                <a:gd name="T71" fmla="*/ 112 h 144"/>
                <a:gd name="T72" fmla="*/ 156 w 180"/>
                <a:gd name="T73" fmla="*/ 57 h 144"/>
                <a:gd name="T74" fmla="*/ 136 w 180"/>
                <a:gd name="T75" fmla="*/ 75 h 144"/>
                <a:gd name="T76" fmla="*/ 134 w 180"/>
                <a:gd name="T77" fmla="*/ 118 h 144"/>
                <a:gd name="T78" fmla="*/ 125 w 180"/>
                <a:gd name="T79" fmla="*/ 87 h 144"/>
                <a:gd name="T80" fmla="*/ 118 w 180"/>
                <a:gd name="T81" fmla="*/ 88 h 144"/>
                <a:gd name="T82" fmla="*/ 106 w 180"/>
                <a:gd name="T83" fmla="*/ 86 h 144"/>
                <a:gd name="T84" fmla="*/ 100 w 180"/>
                <a:gd name="T85" fmla="*/ 85 h 144"/>
                <a:gd name="T86" fmla="*/ 101 w 180"/>
                <a:gd name="T87" fmla="*/ 124 h 144"/>
                <a:gd name="T88" fmla="*/ 92 w 180"/>
                <a:gd name="T89" fmla="*/ 104 h 144"/>
                <a:gd name="T90" fmla="*/ 91 w 180"/>
                <a:gd name="T91" fmla="*/ 81 h 144"/>
                <a:gd name="T92" fmla="*/ 72 w 180"/>
                <a:gd name="T93" fmla="*/ 70 h 144"/>
                <a:gd name="T94" fmla="*/ 66 w 180"/>
                <a:gd name="T95" fmla="*/ 79 h 144"/>
                <a:gd name="T96" fmla="*/ 59 w 180"/>
                <a:gd name="T97" fmla="*/ 84 h 144"/>
                <a:gd name="T98" fmla="*/ 35 w 180"/>
                <a:gd name="T99" fmla="*/ 103 h 144"/>
                <a:gd name="T100" fmla="*/ 18 w 180"/>
                <a:gd name="T101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44">
                  <a:moveTo>
                    <a:pt x="115" y="123"/>
                  </a:moveTo>
                  <a:cubicBezTo>
                    <a:pt x="117" y="121"/>
                    <a:pt x="119" y="120"/>
                    <a:pt x="121" y="119"/>
                  </a:cubicBezTo>
                  <a:cubicBezTo>
                    <a:pt x="121" y="120"/>
                    <a:pt x="121" y="121"/>
                    <a:pt x="121" y="123"/>
                  </a:cubicBezTo>
                  <a:cubicBezTo>
                    <a:pt x="115" y="123"/>
                    <a:pt x="115" y="123"/>
                    <a:pt x="115" y="123"/>
                  </a:cubicBezTo>
                  <a:moveTo>
                    <a:pt x="82" y="123"/>
                  </a:moveTo>
                  <a:cubicBezTo>
                    <a:pt x="84" y="121"/>
                    <a:pt x="86" y="120"/>
                    <a:pt x="88" y="118"/>
                  </a:cubicBezTo>
                  <a:cubicBezTo>
                    <a:pt x="88" y="120"/>
                    <a:pt x="88" y="121"/>
                    <a:pt x="88" y="123"/>
                  </a:cubicBezTo>
                  <a:cubicBezTo>
                    <a:pt x="82" y="123"/>
                    <a:pt x="82" y="123"/>
                    <a:pt x="82" y="123"/>
                  </a:cubicBezTo>
                  <a:moveTo>
                    <a:pt x="43" y="123"/>
                  </a:moveTo>
                  <a:cubicBezTo>
                    <a:pt x="47" y="120"/>
                    <a:pt x="51" y="118"/>
                    <a:pt x="55" y="116"/>
                  </a:cubicBezTo>
                  <a:cubicBezTo>
                    <a:pt x="55" y="118"/>
                    <a:pt x="55" y="120"/>
                    <a:pt x="55" y="123"/>
                  </a:cubicBezTo>
                  <a:cubicBezTo>
                    <a:pt x="43" y="123"/>
                    <a:pt x="43" y="123"/>
                    <a:pt x="43" y="123"/>
                  </a:cubicBezTo>
                  <a:moveTo>
                    <a:pt x="105" y="123"/>
                  </a:moveTo>
                  <a:cubicBezTo>
                    <a:pt x="105" y="122"/>
                    <a:pt x="105" y="121"/>
                    <a:pt x="105" y="120"/>
                  </a:cubicBezTo>
                  <a:cubicBezTo>
                    <a:pt x="110" y="115"/>
                    <a:pt x="115" y="112"/>
                    <a:pt x="121" y="109"/>
                  </a:cubicBezTo>
                  <a:cubicBezTo>
                    <a:pt x="121" y="111"/>
                    <a:pt x="121" y="113"/>
                    <a:pt x="121" y="114"/>
                  </a:cubicBezTo>
                  <a:cubicBezTo>
                    <a:pt x="117" y="117"/>
                    <a:pt x="112" y="120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5" y="123"/>
                    <a:pt x="105" y="123"/>
                    <a:pt x="105" y="123"/>
                  </a:cubicBezTo>
                  <a:moveTo>
                    <a:pt x="138" y="123"/>
                  </a:moveTo>
                  <a:cubicBezTo>
                    <a:pt x="138" y="121"/>
                    <a:pt x="138" y="120"/>
                    <a:pt x="138" y="118"/>
                  </a:cubicBezTo>
                  <a:cubicBezTo>
                    <a:pt x="144" y="114"/>
                    <a:pt x="148" y="111"/>
                    <a:pt x="154" y="108"/>
                  </a:cubicBezTo>
                  <a:cubicBezTo>
                    <a:pt x="154" y="109"/>
                    <a:pt x="154" y="110"/>
                    <a:pt x="154" y="112"/>
                  </a:cubicBezTo>
                  <a:cubicBezTo>
                    <a:pt x="154" y="115"/>
                    <a:pt x="154" y="119"/>
                    <a:pt x="154" y="123"/>
                  </a:cubicBezTo>
                  <a:cubicBezTo>
                    <a:pt x="138" y="123"/>
                    <a:pt x="138" y="123"/>
                    <a:pt x="138" y="123"/>
                  </a:cubicBezTo>
                  <a:moveTo>
                    <a:pt x="72" y="123"/>
                  </a:moveTo>
                  <a:cubicBezTo>
                    <a:pt x="72" y="120"/>
                    <a:pt x="72" y="118"/>
                    <a:pt x="71" y="116"/>
                  </a:cubicBezTo>
                  <a:cubicBezTo>
                    <a:pt x="79" y="112"/>
                    <a:pt x="82" y="111"/>
                    <a:pt x="88" y="107"/>
                  </a:cubicBezTo>
                  <a:cubicBezTo>
                    <a:pt x="88" y="109"/>
                    <a:pt x="88" y="111"/>
                    <a:pt x="88" y="113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4" y="117"/>
                    <a:pt x="78" y="120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2" y="123"/>
                    <a:pt x="72" y="123"/>
                    <a:pt x="72" y="123"/>
                  </a:cubicBezTo>
                  <a:moveTo>
                    <a:pt x="39" y="120"/>
                  </a:moveTo>
                  <a:cubicBezTo>
                    <a:pt x="39" y="118"/>
                    <a:pt x="38" y="116"/>
                    <a:pt x="38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4" y="112"/>
                    <a:pt x="50" y="109"/>
                    <a:pt x="55" y="106"/>
                  </a:cubicBezTo>
                  <a:cubicBezTo>
                    <a:pt x="55" y="108"/>
                    <a:pt x="55" y="109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49" y="115"/>
                    <a:pt x="44" y="117"/>
                    <a:pt x="39" y="120"/>
                  </a:cubicBezTo>
                  <a:moveTo>
                    <a:pt x="104" y="115"/>
                  </a:moveTo>
                  <a:cubicBezTo>
                    <a:pt x="104" y="112"/>
                    <a:pt x="104" y="108"/>
                    <a:pt x="104" y="105"/>
                  </a:cubicBezTo>
                  <a:cubicBezTo>
                    <a:pt x="109" y="103"/>
                    <a:pt x="116" y="100"/>
                    <a:pt x="121" y="98"/>
                  </a:cubicBezTo>
                  <a:cubicBezTo>
                    <a:pt x="121" y="100"/>
                    <a:pt x="121" y="103"/>
                    <a:pt x="121" y="105"/>
                  </a:cubicBezTo>
                  <a:cubicBezTo>
                    <a:pt x="115" y="108"/>
                    <a:pt x="110" y="111"/>
                    <a:pt x="104" y="115"/>
                  </a:cubicBezTo>
                  <a:moveTo>
                    <a:pt x="71" y="112"/>
                  </a:moveTo>
                  <a:cubicBezTo>
                    <a:pt x="71" y="109"/>
                    <a:pt x="71" y="107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7" y="101"/>
                    <a:pt x="82" y="98"/>
                    <a:pt x="88" y="95"/>
                  </a:cubicBezTo>
                  <a:cubicBezTo>
                    <a:pt x="88" y="97"/>
                    <a:pt x="88" y="100"/>
                    <a:pt x="88" y="103"/>
                  </a:cubicBezTo>
                  <a:cubicBezTo>
                    <a:pt x="81" y="107"/>
                    <a:pt x="78" y="108"/>
                    <a:pt x="71" y="112"/>
                  </a:cubicBezTo>
                  <a:moveTo>
                    <a:pt x="137" y="114"/>
                  </a:moveTo>
                  <a:cubicBezTo>
                    <a:pt x="137" y="111"/>
                    <a:pt x="137" y="109"/>
                    <a:pt x="137" y="106"/>
                  </a:cubicBezTo>
                  <a:cubicBezTo>
                    <a:pt x="144" y="101"/>
                    <a:pt x="147" y="100"/>
                    <a:pt x="154" y="94"/>
                  </a:cubicBezTo>
                  <a:cubicBezTo>
                    <a:pt x="154" y="97"/>
                    <a:pt x="154" y="100"/>
                    <a:pt x="154" y="103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47" y="107"/>
                    <a:pt x="143" y="110"/>
                    <a:pt x="137" y="114"/>
                  </a:cubicBezTo>
                  <a:moveTo>
                    <a:pt x="104" y="101"/>
                  </a:moveTo>
                  <a:cubicBezTo>
                    <a:pt x="104" y="97"/>
                    <a:pt x="104" y="93"/>
                    <a:pt x="104" y="90"/>
                  </a:cubicBezTo>
                  <a:cubicBezTo>
                    <a:pt x="105" y="90"/>
                    <a:pt x="107" y="91"/>
                    <a:pt x="109" y="92"/>
                  </a:cubicBezTo>
                  <a:cubicBezTo>
                    <a:pt x="109" y="92"/>
                    <a:pt x="110" y="92"/>
                    <a:pt x="111" y="92"/>
                  </a:cubicBezTo>
                  <a:cubicBezTo>
                    <a:pt x="112" y="93"/>
                    <a:pt x="112" y="93"/>
                    <a:pt x="113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8" y="92"/>
                    <a:pt x="120" y="92"/>
                    <a:pt x="12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1" y="94"/>
                  </a:cubicBezTo>
                  <a:cubicBezTo>
                    <a:pt x="116" y="96"/>
                    <a:pt x="109" y="99"/>
                    <a:pt x="104" y="101"/>
                  </a:cubicBezTo>
                  <a:moveTo>
                    <a:pt x="38" y="109"/>
                  </a:moveTo>
                  <a:cubicBezTo>
                    <a:pt x="38" y="108"/>
                    <a:pt x="38" y="107"/>
                    <a:pt x="38" y="105"/>
                  </a:cubicBezTo>
                  <a:cubicBezTo>
                    <a:pt x="44" y="101"/>
                    <a:pt x="50" y="95"/>
                    <a:pt x="55" y="89"/>
                  </a:cubicBezTo>
                  <a:cubicBezTo>
                    <a:pt x="55" y="93"/>
                    <a:pt x="55" y="97"/>
                    <a:pt x="55" y="101"/>
                  </a:cubicBezTo>
                  <a:cubicBezTo>
                    <a:pt x="49" y="104"/>
                    <a:pt x="44" y="106"/>
                    <a:pt x="38" y="109"/>
                  </a:cubicBezTo>
                  <a:moveTo>
                    <a:pt x="71" y="100"/>
                  </a:moveTo>
                  <a:cubicBezTo>
                    <a:pt x="71" y="97"/>
                    <a:pt x="71" y="93"/>
                    <a:pt x="71" y="90"/>
                  </a:cubicBezTo>
                  <a:cubicBezTo>
                    <a:pt x="75" y="87"/>
                    <a:pt x="79" y="85"/>
                    <a:pt x="85" y="82"/>
                  </a:cubicBezTo>
                  <a:cubicBezTo>
                    <a:pt x="86" y="82"/>
                    <a:pt x="87" y="83"/>
                    <a:pt x="88" y="84"/>
                  </a:cubicBezTo>
                  <a:cubicBezTo>
                    <a:pt x="88" y="86"/>
                    <a:pt x="88" y="88"/>
                    <a:pt x="88" y="90"/>
                  </a:cubicBezTo>
                  <a:cubicBezTo>
                    <a:pt x="82" y="93"/>
                    <a:pt x="77" y="97"/>
                    <a:pt x="71" y="100"/>
                  </a:cubicBezTo>
                  <a:moveTo>
                    <a:pt x="137" y="101"/>
                  </a:moveTo>
                  <a:cubicBezTo>
                    <a:pt x="137" y="98"/>
                    <a:pt x="137" y="95"/>
                    <a:pt x="137" y="92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1" y="89"/>
                    <a:pt x="145" y="87"/>
                    <a:pt x="148" y="84"/>
                  </a:cubicBezTo>
                  <a:cubicBezTo>
                    <a:pt x="150" y="82"/>
                    <a:pt x="151" y="80"/>
                    <a:pt x="154" y="78"/>
                  </a:cubicBezTo>
                  <a:cubicBezTo>
                    <a:pt x="154" y="81"/>
                    <a:pt x="154" y="85"/>
                    <a:pt x="154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46" y="96"/>
                    <a:pt x="143" y="97"/>
                    <a:pt x="137" y="101"/>
                  </a:cubicBezTo>
                  <a:moveTo>
                    <a:pt x="70" y="85"/>
                  </a:moveTo>
                  <a:cubicBezTo>
                    <a:pt x="70" y="83"/>
                    <a:pt x="70" y="81"/>
                    <a:pt x="70" y="79"/>
                  </a:cubicBezTo>
                  <a:cubicBezTo>
                    <a:pt x="71" y="78"/>
                    <a:pt x="72" y="77"/>
                    <a:pt x="73" y="75"/>
                  </a:cubicBezTo>
                  <a:cubicBezTo>
                    <a:pt x="73" y="75"/>
                    <a:pt x="74" y="74"/>
                    <a:pt x="74" y="73"/>
                  </a:cubicBezTo>
                  <a:cubicBezTo>
                    <a:pt x="76" y="75"/>
                    <a:pt x="79" y="77"/>
                    <a:pt x="81" y="79"/>
                  </a:cubicBezTo>
                  <a:cubicBezTo>
                    <a:pt x="77" y="81"/>
                    <a:pt x="74" y="83"/>
                    <a:pt x="70" y="85"/>
                  </a:cubicBezTo>
                  <a:moveTo>
                    <a:pt x="73" y="73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3" y="73"/>
                    <a:pt x="73" y="73"/>
                    <a:pt x="73" y="73"/>
                  </a:cubicBezTo>
                  <a:moveTo>
                    <a:pt x="137" y="87"/>
                  </a:moveTo>
                  <a:cubicBezTo>
                    <a:pt x="137" y="85"/>
                    <a:pt x="136" y="83"/>
                    <a:pt x="136" y="80"/>
                  </a:cubicBezTo>
                  <a:cubicBezTo>
                    <a:pt x="137" y="80"/>
                    <a:pt x="138" y="79"/>
                    <a:pt x="139" y="78"/>
                  </a:cubicBezTo>
                  <a:cubicBezTo>
                    <a:pt x="143" y="74"/>
                    <a:pt x="149" y="68"/>
                    <a:pt x="153" y="63"/>
                  </a:cubicBezTo>
                  <a:cubicBezTo>
                    <a:pt x="153" y="66"/>
                    <a:pt x="153" y="69"/>
                    <a:pt x="154" y="72"/>
                  </a:cubicBezTo>
                  <a:cubicBezTo>
                    <a:pt x="150" y="76"/>
                    <a:pt x="148" y="78"/>
                    <a:pt x="145" y="81"/>
                  </a:cubicBezTo>
                  <a:cubicBezTo>
                    <a:pt x="143" y="83"/>
                    <a:pt x="140" y="85"/>
                    <a:pt x="137" y="87"/>
                  </a:cubicBezTo>
                  <a:moveTo>
                    <a:pt x="16" y="0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1" y="32"/>
                    <a:pt x="10" y="32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5"/>
                    <a:pt x="8" y="36"/>
                    <a:pt x="10" y="36"/>
                  </a:cubicBezTo>
                  <a:cubicBezTo>
                    <a:pt x="11" y="36"/>
                    <a:pt x="13" y="36"/>
                    <a:pt x="14" y="36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1" y="49"/>
                    <a:pt x="10" y="49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8" y="52"/>
                    <a:pt x="8" y="53"/>
                    <a:pt x="10" y="53"/>
                  </a:cubicBezTo>
                  <a:cubicBezTo>
                    <a:pt x="11" y="53"/>
                    <a:pt x="13" y="53"/>
                    <a:pt x="14" y="53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1" y="68"/>
                    <a:pt x="10" y="68"/>
                  </a:cubicBezTo>
                  <a:cubicBezTo>
                    <a:pt x="8" y="68"/>
                    <a:pt x="8" y="69"/>
                    <a:pt x="8" y="70"/>
                  </a:cubicBezTo>
                  <a:cubicBezTo>
                    <a:pt x="8" y="71"/>
                    <a:pt x="8" y="72"/>
                    <a:pt x="10" y="72"/>
                  </a:cubicBezTo>
                  <a:cubicBezTo>
                    <a:pt x="11" y="72"/>
                    <a:pt x="13" y="72"/>
                    <a:pt x="14" y="72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1" y="86"/>
                    <a:pt x="10" y="86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0"/>
                    <a:pt x="8" y="90"/>
                    <a:pt x="10" y="90"/>
                  </a:cubicBezTo>
                  <a:cubicBezTo>
                    <a:pt x="11" y="90"/>
                    <a:pt x="13" y="90"/>
                    <a:pt x="14" y="90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3" y="105"/>
                    <a:pt x="11" y="105"/>
                    <a:pt x="10" y="105"/>
                  </a:cubicBezTo>
                  <a:cubicBezTo>
                    <a:pt x="8" y="105"/>
                    <a:pt x="8" y="106"/>
                    <a:pt x="8" y="107"/>
                  </a:cubicBezTo>
                  <a:cubicBezTo>
                    <a:pt x="8" y="109"/>
                    <a:pt x="8" y="109"/>
                    <a:pt x="10" y="109"/>
                  </a:cubicBezTo>
                  <a:cubicBezTo>
                    <a:pt x="11" y="109"/>
                    <a:pt x="13" y="109"/>
                    <a:pt x="14" y="109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5"/>
                    <a:pt x="0" y="126"/>
                  </a:cubicBezTo>
                  <a:cubicBezTo>
                    <a:pt x="0" y="127"/>
                    <a:pt x="1" y="128"/>
                    <a:pt x="2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43"/>
                    <a:pt x="15" y="144"/>
                    <a:pt x="16" y="144"/>
                  </a:cubicBezTo>
                  <a:cubicBezTo>
                    <a:pt x="17" y="144"/>
                    <a:pt x="18" y="143"/>
                    <a:pt x="18" y="142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8" y="128"/>
                    <a:pt x="178" y="128"/>
                    <a:pt x="178" y="128"/>
                  </a:cubicBezTo>
                  <a:cubicBezTo>
                    <a:pt x="179" y="128"/>
                    <a:pt x="180" y="127"/>
                    <a:pt x="180" y="126"/>
                  </a:cubicBezTo>
                  <a:cubicBezTo>
                    <a:pt x="180" y="125"/>
                    <a:pt x="179" y="124"/>
                    <a:pt x="17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8" y="120"/>
                    <a:pt x="158" y="116"/>
                    <a:pt x="158" y="112"/>
                  </a:cubicBezTo>
                  <a:cubicBezTo>
                    <a:pt x="158" y="99"/>
                    <a:pt x="158" y="86"/>
                    <a:pt x="157" y="74"/>
                  </a:cubicBezTo>
                  <a:cubicBezTo>
                    <a:pt x="158" y="73"/>
                    <a:pt x="158" y="72"/>
                    <a:pt x="157" y="72"/>
                  </a:cubicBezTo>
                  <a:cubicBezTo>
                    <a:pt x="157" y="67"/>
                    <a:pt x="157" y="63"/>
                    <a:pt x="157" y="58"/>
                  </a:cubicBezTo>
                  <a:cubicBezTo>
                    <a:pt x="157" y="58"/>
                    <a:pt x="157" y="57"/>
                    <a:pt x="156" y="57"/>
                  </a:cubicBezTo>
                  <a:cubicBezTo>
                    <a:pt x="156" y="56"/>
                    <a:pt x="155" y="56"/>
                    <a:pt x="155" y="56"/>
                  </a:cubicBezTo>
                  <a:cubicBezTo>
                    <a:pt x="155" y="56"/>
                    <a:pt x="154" y="57"/>
                    <a:pt x="154" y="57"/>
                  </a:cubicBezTo>
                  <a:cubicBezTo>
                    <a:pt x="151" y="60"/>
                    <a:pt x="146" y="65"/>
                    <a:pt x="142" y="69"/>
                  </a:cubicBezTo>
                  <a:cubicBezTo>
                    <a:pt x="140" y="71"/>
                    <a:pt x="138" y="73"/>
                    <a:pt x="136" y="75"/>
                  </a:cubicBezTo>
                  <a:cubicBezTo>
                    <a:pt x="134" y="76"/>
                    <a:pt x="133" y="78"/>
                    <a:pt x="133" y="78"/>
                  </a:cubicBezTo>
                  <a:cubicBezTo>
                    <a:pt x="133" y="78"/>
                    <a:pt x="132" y="79"/>
                    <a:pt x="132" y="79"/>
                  </a:cubicBezTo>
                  <a:cubicBezTo>
                    <a:pt x="133" y="93"/>
                    <a:pt x="133" y="104"/>
                    <a:pt x="134" y="117"/>
                  </a:cubicBezTo>
                  <a:cubicBezTo>
                    <a:pt x="133" y="117"/>
                    <a:pt x="134" y="117"/>
                    <a:pt x="134" y="118"/>
                  </a:cubicBezTo>
                  <a:cubicBezTo>
                    <a:pt x="134" y="120"/>
                    <a:pt x="134" y="122"/>
                    <a:pt x="134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1"/>
                    <a:pt x="125" y="118"/>
                    <a:pt x="125" y="115"/>
                  </a:cubicBezTo>
                  <a:cubicBezTo>
                    <a:pt x="125" y="105"/>
                    <a:pt x="125" y="97"/>
                    <a:pt x="125" y="87"/>
                  </a:cubicBezTo>
                  <a:cubicBezTo>
                    <a:pt x="125" y="86"/>
                    <a:pt x="124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2" y="85"/>
                    <a:pt x="122" y="85"/>
                    <a:pt x="121" y="85"/>
                  </a:cubicBezTo>
                  <a:cubicBezTo>
                    <a:pt x="119" y="87"/>
                    <a:pt x="119" y="88"/>
                    <a:pt x="118" y="88"/>
                  </a:cubicBezTo>
                  <a:cubicBezTo>
                    <a:pt x="117" y="89"/>
                    <a:pt x="117" y="89"/>
                    <a:pt x="116" y="89"/>
                  </a:cubicBezTo>
                  <a:cubicBezTo>
                    <a:pt x="116" y="89"/>
                    <a:pt x="115" y="89"/>
                    <a:pt x="113" y="89"/>
                  </a:cubicBezTo>
                  <a:cubicBezTo>
                    <a:pt x="113" y="89"/>
                    <a:pt x="112" y="89"/>
                    <a:pt x="111" y="88"/>
                  </a:cubicBezTo>
                  <a:cubicBezTo>
                    <a:pt x="110" y="88"/>
                    <a:pt x="108" y="87"/>
                    <a:pt x="106" y="86"/>
                  </a:cubicBezTo>
                  <a:cubicBezTo>
                    <a:pt x="105" y="86"/>
                    <a:pt x="105" y="86"/>
                    <a:pt x="104" y="86"/>
                  </a:cubicBezTo>
                  <a:cubicBezTo>
                    <a:pt x="103" y="85"/>
                    <a:pt x="103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cubicBezTo>
                    <a:pt x="100" y="86"/>
                    <a:pt x="100" y="86"/>
                    <a:pt x="100" y="87"/>
                  </a:cubicBezTo>
                  <a:cubicBezTo>
                    <a:pt x="100" y="97"/>
                    <a:pt x="100" y="108"/>
                    <a:pt x="101" y="118"/>
                  </a:cubicBezTo>
                  <a:cubicBezTo>
                    <a:pt x="100" y="119"/>
                    <a:pt x="100" y="119"/>
                    <a:pt x="101" y="119"/>
                  </a:cubicBezTo>
                  <a:cubicBezTo>
                    <a:pt x="101" y="121"/>
                    <a:pt x="101" y="122"/>
                    <a:pt x="10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0"/>
                    <a:pt x="92" y="117"/>
                    <a:pt x="92" y="113"/>
                  </a:cubicBezTo>
                  <a:cubicBezTo>
                    <a:pt x="92" y="110"/>
                    <a:pt x="92" y="107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0"/>
                    <a:pt x="92" y="96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88"/>
                    <a:pt x="92" y="86"/>
                    <a:pt x="92" y="83"/>
                  </a:cubicBezTo>
                  <a:cubicBezTo>
                    <a:pt x="92" y="82"/>
                    <a:pt x="91" y="82"/>
                    <a:pt x="91" y="81"/>
                  </a:cubicBezTo>
                  <a:cubicBezTo>
                    <a:pt x="85" y="77"/>
                    <a:pt x="80" y="73"/>
                    <a:pt x="76" y="70"/>
                  </a:cubicBezTo>
                  <a:cubicBezTo>
                    <a:pt x="75" y="69"/>
                    <a:pt x="75" y="69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69"/>
                    <a:pt x="73" y="69"/>
                    <a:pt x="72" y="70"/>
                  </a:cubicBezTo>
                  <a:cubicBezTo>
                    <a:pt x="72" y="70"/>
                    <a:pt x="71" y="71"/>
                    <a:pt x="70" y="72"/>
                  </a:cubicBezTo>
                  <a:cubicBezTo>
                    <a:pt x="70" y="73"/>
                    <a:pt x="69" y="74"/>
                    <a:pt x="68" y="75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6" y="78"/>
                    <a:pt x="66" y="78"/>
                    <a:pt x="66" y="79"/>
                  </a:cubicBezTo>
                  <a:cubicBezTo>
                    <a:pt x="67" y="97"/>
                    <a:pt x="67" y="106"/>
                    <a:pt x="6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20"/>
                    <a:pt x="59" y="117"/>
                    <a:pt x="59" y="113"/>
                  </a:cubicBezTo>
                  <a:cubicBezTo>
                    <a:pt x="59" y="104"/>
                    <a:pt x="59" y="94"/>
                    <a:pt x="59" y="84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2"/>
                    <a:pt x="56" y="82"/>
                    <a:pt x="55" y="83"/>
                  </a:cubicBezTo>
                  <a:cubicBezTo>
                    <a:pt x="49" y="90"/>
                    <a:pt x="42" y="98"/>
                    <a:pt x="35" y="103"/>
                  </a:cubicBezTo>
                  <a:cubicBezTo>
                    <a:pt x="34" y="103"/>
                    <a:pt x="34" y="104"/>
                    <a:pt x="34" y="104"/>
                  </a:cubicBezTo>
                  <a:cubicBezTo>
                    <a:pt x="34" y="112"/>
                    <a:pt x="35" y="117"/>
                    <a:pt x="35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3" name="Freeform 741"/>
            <p:cNvSpPr>
              <a:spLocks noEditPoints="1"/>
            </p:cNvSpPr>
            <p:nvPr/>
          </p:nvSpPr>
          <p:spPr bwMode="auto">
            <a:xfrm>
              <a:off x="3035" y="1218"/>
              <a:ext cx="187" cy="187"/>
            </a:xfrm>
            <a:custGeom>
              <a:avLst/>
              <a:gdLst>
                <a:gd name="T0" fmla="*/ 75 w 79"/>
                <a:gd name="T1" fmla="*/ 34 h 79"/>
                <a:gd name="T2" fmla="*/ 72 w 79"/>
                <a:gd name="T3" fmla="*/ 34 h 79"/>
                <a:gd name="T4" fmla="*/ 74 w 79"/>
                <a:gd name="T5" fmla="*/ 32 h 79"/>
                <a:gd name="T6" fmla="*/ 71 w 79"/>
                <a:gd name="T7" fmla="*/ 31 h 79"/>
                <a:gd name="T8" fmla="*/ 73 w 79"/>
                <a:gd name="T9" fmla="*/ 29 h 79"/>
                <a:gd name="T10" fmla="*/ 67 w 79"/>
                <a:gd name="T11" fmla="*/ 26 h 79"/>
                <a:gd name="T12" fmla="*/ 69 w 79"/>
                <a:gd name="T13" fmla="*/ 28 h 79"/>
                <a:gd name="T14" fmla="*/ 69 w 79"/>
                <a:gd name="T15" fmla="*/ 20 h 79"/>
                <a:gd name="T16" fmla="*/ 64 w 79"/>
                <a:gd name="T17" fmla="*/ 23 h 79"/>
                <a:gd name="T18" fmla="*/ 67 w 79"/>
                <a:gd name="T19" fmla="*/ 18 h 79"/>
                <a:gd name="T20" fmla="*/ 12 w 79"/>
                <a:gd name="T21" fmla="*/ 25 h 79"/>
                <a:gd name="T22" fmla="*/ 62 w 79"/>
                <a:gd name="T23" fmla="*/ 25 h 79"/>
                <a:gd name="T24" fmla="*/ 65 w 79"/>
                <a:gd name="T25" fmla="*/ 65 h 79"/>
                <a:gd name="T26" fmla="*/ 41 w 79"/>
                <a:gd name="T27" fmla="*/ 76 h 79"/>
                <a:gd name="T28" fmla="*/ 3 w 79"/>
                <a:gd name="T29" fmla="*/ 39 h 79"/>
                <a:gd name="T30" fmla="*/ 61 w 79"/>
                <a:gd name="T31" fmla="*/ 20 h 79"/>
                <a:gd name="T32" fmla="*/ 64 w 79"/>
                <a:gd name="T33" fmla="*/ 15 h 79"/>
                <a:gd name="T34" fmla="*/ 3 w 79"/>
                <a:gd name="T35" fmla="*/ 32 h 79"/>
                <a:gd name="T36" fmla="*/ 12 w 79"/>
                <a:gd name="T37" fmla="*/ 16 h 79"/>
                <a:gd name="T38" fmla="*/ 8 w 79"/>
                <a:gd name="T39" fmla="*/ 26 h 79"/>
                <a:gd name="T40" fmla="*/ 57 w 79"/>
                <a:gd name="T41" fmla="*/ 18 h 79"/>
                <a:gd name="T42" fmla="*/ 62 w 79"/>
                <a:gd name="T43" fmla="*/ 13 h 79"/>
                <a:gd name="T44" fmla="*/ 49 w 79"/>
                <a:gd name="T45" fmla="*/ 14 h 79"/>
                <a:gd name="T46" fmla="*/ 58 w 79"/>
                <a:gd name="T47" fmla="*/ 10 h 79"/>
                <a:gd name="T48" fmla="*/ 46 w 79"/>
                <a:gd name="T49" fmla="*/ 13 h 79"/>
                <a:gd name="T50" fmla="*/ 54 w 79"/>
                <a:gd name="T51" fmla="*/ 7 h 79"/>
                <a:gd name="T52" fmla="*/ 20 w 79"/>
                <a:gd name="T53" fmla="*/ 8 h 79"/>
                <a:gd name="T54" fmla="*/ 16 w 79"/>
                <a:gd name="T55" fmla="*/ 18 h 79"/>
                <a:gd name="T56" fmla="*/ 40 w 79"/>
                <a:gd name="T57" fmla="*/ 12 h 79"/>
                <a:gd name="T58" fmla="*/ 50 w 79"/>
                <a:gd name="T59" fmla="*/ 5 h 79"/>
                <a:gd name="T60" fmla="*/ 28 w 79"/>
                <a:gd name="T61" fmla="*/ 5 h 79"/>
                <a:gd name="T62" fmla="*/ 22 w 79"/>
                <a:gd name="T63" fmla="*/ 15 h 79"/>
                <a:gd name="T64" fmla="*/ 42 w 79"/>
                <a:gd name="T65" fmla="*/ 3 h 79"/>
                <a:gd name="T66" fmla="*/ 39 w 79"/>
                <a:gd name="T67" fmla="*/ 12 h 79"/>
                <a:gd name="T68" fmla="*/ 36 w 79"/>
                <a:gd name="T69" fmla="*/ 12 h 79"/>
                <a:gd name="T70" fmla="*/ 35 w 79"/>
                <a:gd name="T71" fmla="*/ 3 h 79"/>
                <a:gd name="T72" fmla="*/ 30 w 79"/>
                <a:gd name="T73" fmla="*/ 12 h 79"/>
                <a:gd name="T74" fmla="*/ 38 w 79"/>
                <a:gd name="T75" fmla="*/ 3 h 79"/>
                <a:gd name="T76" fmla="*/ 30 w 79"/>
                <a:gd name="T77" fmla="*/ 12 h 79"/>
                <a:gd name="T78" fmla="*/ 11 w 79"/>
                <a:gd name="T79" fmla="*/ 12 h 79"/>
                <a:gd name="T80" fmla="*/ 41 w 79"/>
                <a:gd name="T81" fmla="*/ 79 h 79"/>
                <a:gd name="T82" fmla="*/ 65 w 79"/>
                <a:gd name="T83" fmla="*/ 70 h 79"/>
                <a:gd name="T84" fmla="*/ 67 w 79"/>
                <a:gd name="T85" fmla="*/ 67 h 79"/>
                <a:gd name="T86" fmla="*/ 69 w 79"/>
                <a:gd name="T87" fmla="*/ 66 h 79"/>
                <a:gd name="T88" fmla="*/ 69 w 79"/>
                <a:gd name="T89" fmla="*/ 65 h 79"/>
                <a:gd name="T90" fmla="*/ 69 w 79"/>
                <a:gd name="T91" fmla="*/ 65 h 79"/>
                <a:gd name="T92" fmla="*/ 69 w 79"/>
                <a:gd name="T93" fmla="*/ 65 h 79"/>
                <a:gd name="T94" fmla="*/ 38 w 79"/>
                <a:gd name="T9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79">
                  <a:moveTo>
                    <a:pt x="76" y="41"/>
                  </a:moveTo>
                  <a:cubicBezTo>
                    <a:pt x="75" y="39"/>
                    <a:pt x="74" y="37"/>
                    <a:pt x="73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6"/>
                    <a:pt x="76" y="39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moveTo>
                    <a:pt x="72" y="34"/>
                  </a:moveTo>
                  <a:cubicBezTo>
                    <a:pt x="72" y="33"/>
                    <a:pt x="72" y="33"/>
                    <a:pt x="71" y="32"/>
                  </a:cubicBezTo>
                  <a:cubicBezTo>
                    <a:pt x="72" y="31"/>
                    <a:pt x="73" y="31"/>
                    <a:pt x="74" y="30"/>
                  </a:cubicBezTo>
                  <a:cubicBezTo>
                    <a:pt x="74" y="31"/>
                    <a:pt x="74" y="31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3"/>
                    <a:pt x="73" y="33"/>
                    <a:pt x="72" y="34"/>
                  </a:cubicBezTo>
                  <a:moveTo>
                    <a:pt x="71" y="31"/>
                  </a:moveTo>
                  <a:cubicBezTo>
                    <a:pt x="70" y="30"/>
                    <a:pt x="70" y="30"/>
                    <a:pt x="70" y="30"/>
                  </a:cubicBezTo>
                  <a:cubicBezTo>
                    <a:pt x="71" y="29"/>
                    <a:pt x="72" y="28"/>
                    <a:pt x="73" y="27"/>
                  </a:cubicBezTo>
                  <a:cubicBezTo>
                    <a:pt x="73" y="27"/>
                    <a:pt x="73" y="28"/>
                    <a:pt x="73" y="29"/>
                  </a:cubicBezTo>
                  <a:cubicBezTo>
                    <a:pt x="72" y="29"/>
                    <a:pt x="71" y="30"/>
                    <a:pt x="71" y="31"/>
                  </a:cubicBezTo>
                  <a:moveTo>
                    <a:pt x="69" y="28"/>
                  </a:moveTo>
                  <a:cubicBezTo>
                    <a:pt x="68" y="28"/>
                    <a:pt x="67" y="27"/>
                    <a:pt x="67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1" y="24"/>
                    <a:pt x="71" y="25"/>
                    <a:pt x="72" y="26"/>
                  </a:cubicBezTo>
                  <a:cubicBezTo>
                    <a:pt x="71" y="26"/>
                    <a:pt x="70" y="27"/>
                    <a:pt x="69" y="28"/>
                  </a:cubicBezTo>
                  <a:moveTo>
                    <a:pt x="66" y="25"/>
                  </a:moveTo>
                  <a:cubicBezTo>
                    <a:pt x="65" y="24"/>
                    <a:pt x="65" y="24"/>
                    <a:pt x="65" y="24"/>
                  </a:cubicBezTo>
                  <a:cubicBezTo>
                    <a:pt x="66" y="23"/>
                    <a:pt x="67" y="22"/>
                    <a:pt x="69" y="20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3"/>
                    <a:pt x="67" y="24"/>
                    <a:pt x="66" y="25"/>
                  </a:cubicBezTo>
                  <a:moveTo>
                    <a:pt x="64" y="23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3" y="20"/>
                    <a:pt x="65" y="19"/>
                    <a:pt x="67" y="18"/>
                  </a:cubicBezTo>
                  <a:cubicBezTo>
                    <a:pt x="67" y="18"/>
                    <a:pt x="68" y="19"/>
                    <a:pt x="68" y="19"/>
                  </a:cubicBezTo>
                  <a:cubicBezTo>
                    <a:pt x="67" y="20"/>
                    <a:pt x="65" y="22"/>
                    <a:pt x="64" y="23"/>
                  </a:cubicBezTo>
                  <a:moveTo>
                    <a:pt x="12" y="25"/>
                  </a:moveTo>
                  <a:cubicBezTo>
                    <a:pt x="20" y="18"/>
                    <a:pt x="28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6" y="15"/>
                    <a:pt x="55" y="19"/>
                    <a:pt x="62" y="25"/>
                  </a:cubicBezTo>
                  <a:cubicBezTo>
                    <a:pt x="69" y="31"/>
                    <a:pt x="73" y="4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55"/>
                    <a:pt x="70" y="60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57" y="73"/>
                    <a:pt x="49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1" y="76"/>
                    <a:pt x="21" y="72"/>
                    <a:pt x="14" y="65"/>
                  </a:cubicBezTo>
                  <a:cubicBezTo>
                    <a:pt x="7" y="58"/>
                    <a:pt x="3" y="49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34"/>
                    <a:pt x="8" y="30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moveTo>
                    <a:pt x="61" y="20"/>
                  </a:moveTo>
                  <a:cubicBezTo>
                    <a:pt x="60" y="20"/>
                    <a:pt x="59" y="19"/>
                    <a:pt x="58" y="18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5"/>
                    <a:pt x="65" y="16"/>
                    <a:pt x="66" y="16"/>
                  </a:cubicBezTo>
                  <a:cubicBezTo>
                    <a:pt x="64" y="18"/>
                    <a:pt x="62" y="19"/>
                    <a:pt x="61" y="20"/>
                  </a:cubicBezTo>
                  <a:moveTo>
                    <a:pt x="3" y="32"/>
                  </a:moveTo>
                  <a:cubicBezTo>
                    <a:pt x="3" y="31"/>
                    <a:pt x="4" y="30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5"/>
                    <a:pt x="10" y="21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3" y="16"/>
                    <a:pt x="10" y="21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4" y="30"/>
                    <a:pt x="3" y="32"/>
                  </a:cubicBezTo>
                  <a:moveTo>
                    <a:pt x="57" y="18"/>
                  </a:moveTo>
                  <a:cubicBezTo>
                    <a:pt x="56" y="17"/>
                    <a:pt x="55" y="16"/>
                    <a:pt x="53" y="16"/>
                  </a:cubicBezTo>
                  <a:cubicBezTo>
                    <a:pt x="55" y="14"/>
                    <a:pt x="57" y="12"/>
                    <a:pt x="59" y="11"/>
                  </a:cubicBezTo>
                  <a:cubicBezTo>
                    <a:pt x="60" y="11"/>
                    <a:pt x="61" y="12"/>
                    <a:pt x="62" y="13"/>
                  </a:cubicBezTo>
                  <a:cubicBezTo>
                    <a:pt x="60" y="14"/>
                    <a:pt x="59" y="16"/>
                    <a:pt x="57" y="18"/>
                  </a:cubicBezTo>
                  <a:moveTo>
                    <a:pt x="52" y="15"/>
                  </a:moveTo>
                  <a:cubicBezTo>
                    <a:pt x="51" y="15"/>
                    <a:pt x="50" y="14"/>
                    <a:pt x="49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7" y="9"/>
                    <a:pt x="58" y="10"/>
                  </a:cubicBezTo>
                  <a:cubicBezTo>
                    <a:pt x="56" y="11"/>
                    <a:pt x="54" y="13"/>
                    <a:pt x="52" y="15"/>
                  </a:cubicBezTo>
                  <a:moveTo>
                    <a:pt x="47" y="13"/>
                  </a:moveTo>
                  <a:cubicBezTo>
                    <a:pt x="47" y="13"/>
                    <a:pt x="46" y="13"/>
                    <a:pt x="46" y="13"/>
                  </a:cubicBezTo>
                  <a:cubicBezTo>
                    <a:pt x="48" y="10"/>
                    <a:pt x="49" y="8"/>
                    <a:pt x="52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9"/>
                    <a:pt x="49" y="11"/>
                    <a:pt x="47" y="13"/>
                  </a:cubicBezTo>
                  <a:moveTo>
                    <a:pt x="11" y="22"/>
                  </a:moveTo>
                  <a:cubicBezTo>
                    <a:pt x="14" y="17"/>
                    <a:pt x="17" y="13"/>
                    <a:pt x="20" y="8"/>
                  </a:cubicBezTo>
                  <a:cubicBezTo>
                    <a:pt x="22" y="7"/>
                    <a:pt x="24" y="6"/>
                    <a:pt x="25" y="6"/>
                  </a:cubicBezTo>
                  <a:cubicBezTo>
                    <a:pt x="22" y="10"/>
                    <a:pt x="19" y="14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9"/>
                    <a:pt x="13" y="21"/>
                    <a:pt x="11" y="22"/>
                  </a:cubicBezTo>
                  <a:moveTo>
                    <a:pt x="44" y="12"/>
                  </a:moveTo>
                  <a:cubicBezTo>
                    <a:pt x="43" y="12"/>
                    <a:pt x="42" y="12"/>
                    <a:pt x="40" y="12"/>
                  </a:cubicBezTo>
                  <a:cubicBezTo>
                    <a:pt x="41" y="10"/>
                    <a:pt x="43" y="8"/>
                    <a:pt x="44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8" y="5"/>
                    <a:pt x="49" y="5"/>
                    <a:pt x="50" y="5"/>
                  </a:cubicBezTo>
                  <a:cubicBezTo>
                    <a:pt x="48" y="8"/>
                    <a:pt x="46" y="10"/>
                    <a:pt x="44" y="12"/>
                  </a:cubicBezTo>
                  <a:moveTo>
                    <a:pt x="19" y="16"/>
                  </a:moveTo>
                  <a:cubicBezTo>
                    <a:pt x="22" y="12"/>
                    <a:pt x="25" y="9"/>
                    <a:pt x="28" y="5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27" y="7"/>
                    <a:pt x="25" y="11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0" y="16"/>
                    <a:pt x="19" y="16"/>
                  </a:cubicBezTo>
                  <a:moveTo>
                    <a:pt x="36" y="12"/>
                  </a:moveTo>
                  <a:cubicBezTo>
                    <a:pt x="38" y="9"/>
                    <a:pt x="40" y="6"/>
                    <a:pt x="42" y="3"/>
                  </a:cubicBezTo>
                  <a:cubicBezTo>
                    <a:pt x="43" y="4"/>
                    <a:pt x="44" y="4"/>
                    <a:pt x="45" y="4"/>
                  </a:cubicBezTo>
                  <a:cubicBezTo>
                    <a:pt x="44" y="4"/>
                    <a:pt x="44" y="5"/>
                    <a:pt x="43" y="6"/>
                  </a:cubicBezTo>
                  <a:cubicBezTo>
                    <a:pt x="42" y="7"/>
                    <a:pt x="40" y="9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7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moveTo>
                    <a:pt x="24" y="14"/>
                  </a:moveTo>
                  <a:cubicBezTo>
                    <a:pt x="27" y="10"/>
                    <a:pt x="30" y="7"/>
                    <a:pt x="32" y="4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2" y="6"/>
                    <a:pt x="30" y="10"/>
                    <a:pt x="27" y="13"/>
                  </a:cubicBezTo>
                  <a:cubicBezTo>
                    <a:pt x="26" y="13"/>
                    <a:pt x="25" y="13"/>
                    <a:pt x="24" y="14"/>
                  </a:cubicBezTo>
                  <a:moveTo>
                    <a:pt x="30" y="12"/>
                  </a:moveTo>
                  <a:cubicBezTo>
                    <a:pt x="32" y="9"/>
                    <a:pt x="34" y="6"/>
                    <a:pt x="37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38" y="6"/>
                    <a:pt x="36" y="9"/>
                    <a:pt x="34" y="12"/>
                  </a:cubicBezTo>
                  <a:cubicBezTo>
                    <a:pt x="32" y="12"/>
                    <a:pt x="31" y="12"/>
                    <a:pt x="30" y="12"/>
                  </a:cubicBezTo>
                  <a:moveTo>
                    <a:pt x="38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20"/>
                    <a:pt x="0" y="29"/>
                    <a:pt x="0" y="38"/>
                  </a:cubicBezTo>
                  <a:cubicBezTo>
                    <a:pt x="0" y="49"/>
                    <a:pt x="5" y="59"/>
                    <a:pt x="12" y="67"/>
                  </a:cubicBezTo>
                  <a:cubicBezTo>
                    <a:pt x="20" y="74"/>
                    <a:pt x="30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9" y="79"/>
                    <a:pt x="57" y="76"/>
                    <a:pt x="64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6" y="69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7"/>
                    <a:pt x="68" y="66"/>
                    <a:pt x="68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6" y="57"/>
                    <a:pt x="79" y="49"/>
                    <a:pt x="79" y="41"/>
                  </a:cubicBezTo>
                  <a:cubicBezTo>
                    <a:pt x="79" y="30"/>
                    <a:pt x="74" y="20"/>
                    <a:pt x="66" y="13"/>
                  </a:cubicBezTo>
                  <a:cubicBezTo>
                    <a:pt x="59" y="5"/>
                    <a:pt x="4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4" name="Freeform 742"/>
            <p:cNvSpPr>
              <a:spLocks noEditPoints="1"/>
            </p:cNvSpPr>
            <p:nvPr/>
          </p:nvSpPr>
          <p:spPr bwMode="auto">
            <a:xfrm>
              <a:off x="2976" y="1164"/>
              <a:ext cx="301" cy="324"/>
            </a:xfrm>
            <a:custGeom>
              <a:avLst/>
              <a:gdLst>
                <a:gd name="T0" fmla="*/ 64 w 127"/>
                <a:gd name="T1" fmla="*/ 126 h 137"/>
                <a:gd name="T2" fmla="*/ 60 w 127"/>
                <a:gd name="T3" fmla="*/ 125 h 137"/>
                <a:gd name="T4" fmla="*/ 68 w 127"/>
                <a:gd name="T5" fmla="*/ 134 h 137"/>
                <a:gd name="T6" fmla="*/ 53 w 127"/>
                <a:gd name="T7" fmla="*/ 124 h 137"/>
                <a:gd name="T8" fmla="*/ 97 w 127"/>
                <a:gd name="T9" fmla="*/ 120 h 137"/>
                <a:gd name="T10" fmla="*/ 76 w 127"/>
                <a:gd name="T11" fmla="*/ 116 h 137"/>
                <a:gd name="T12" fmla="*/ 90 w 127"/>
                <a:gd name="T13" fmla="*/ 113 h 137"/>
                <a:gd name="T14" fmla="*/ 25 w 127"/>
                <a:gd name="T15" fmla="*/ 121 h 137"/>
                <a:gd name="T16" fmla="*/ 42 w 127"/>
                <a:gd name="T17" fmla="*/ 120 h 137"/>
                <a:gd name="T18" fmla="*/ 104 w 127"/>
                <a:gd name="T19" fmla="*/ 111 h 137"/>
                <a:gd name="T20" fmla="*/ 98 w 127"/>
                <a:gd name="T21" fmla="*/ 112 h 137"/>
                <a:gd name="T22" fmla="*/ 22 w 127"/>
                <a:gd name="T23" fmla="*/ 118 h 137"/>
                <a:gd name="T24" fmla="*/ 79 w 127"/>
                <a:gd name="T25" fmla="*/ 121 h 137"/>
                <a:gd name="T26" fmla="*/ 34 w 127"/>
                <a:gd name="T27" fmla="*/ 109 h 137"/>
                <a:gd name="T28" fmla="*/ 41 w 127"/>
                <a:gd name="T29" fmla="*/ 110 h 137"/>
                <a:gd name="T30" fmla="*/ 93 w 127"/>
                <a:gd name="T31" fmla="*/ 115 h 137"/>
                <a:gd name="T32" fmla="*/ 87 w 127"/>
                <a:gd name="T33" fmla="*/ 118 h 137"/>
                <a:gd name="T34" fmla="*/ 106 w 127"/>
                <a:gd name="T35" fmla="*/ 109 h 137"/>
                <a:gd name="T36" fmla="*/ 20 w 127"/>
                <a:gd name="T37" fmla="*/ 108 h 137"/>
                <a:gd name="T38" fmla="*/ 109 w 127"/>
                <a:gd name="T39" fmla="*/ 113 h 137"/>
                <a:gd name="T40" fmla="*/ 16 w 127"/>
                <a:gd name="T41" fmla="*/ 104 h 137"/>
                <a:gd name="T42" fmla="*/ 15 w 127"/>
                <a:gd name="T43" fmla="*/ 89 h 137"/>
                <a:gd name="T44" fmla="*/ 113 w 127"/>
                <a:gd name="T45" fmla="*/ 85 h 137"/>
                <a:gd name="T46" fmla="*/ 14 w 127"/>
                <a:gd name="T47" fmla="*/ 80 h 137"/>
                <a:gd name="T48" fmla="*/ 116 w 127"/>
                <a:gd name="T49" fmla="*/ 77 h 137"/>
                <a:gd name="T50" fmla="*/ 3 w 127"/>
                <a:gd name="T51" fmla="*/ 82 h 137"/>
                <a:gd name="T52" fmla="*/ 116 w 127"/>
                <a:gd name="T53" fmla="*/ 81 h 137"/>
                <a:gd name="T54" fmla="*/ 123 w 127"/>
                <a:gd name="T55" fmla="*/ 74 h 137"/>
                <a:gd name="T56" fmla="*/ 3 w 127"/>
                <a:gd name="T57" fmla="*/ 74 h 137"/>
                <a:gd name="T58" fmla="*/ 17 w 127"/>
                <a:gd name="T59" fmla="*/ 40 h 137"/>
                <a:gd name="T60" fmla="*/ 109 w 127"/>
                <a:gd name="T61" fmla="*/ 34 h 137"/>
                <a:gd name="T62" fmla="*/ 16 w 127"/>
                <a:gd name="T63" fmla="*/ 31 h 137"/>
                <a:gd name="T64" fmla="*/ 64 w 127"/>
                <a:gd name="T65" fmla="*/ 2 h 137"/>
                <a:gd name="T66" fmla="*/ 100 w 127"/>
                <a:gd name="T67" fmla="*/ 14 h 137"/>
                <a:gd name="T68" fmla="*/ 113 w 127"/>
                <a:gd name="T69" fmla="*/ 53 h 137"/>
                <a:gd name="T70" fmla="*/ 112 w 127"/>
                <a:gd name="T71" fmla="*/ 76 h 137"/>
                <a:gd name="T72" fmla="*/ 92 w 127"/>
                <a:gd name="T73" fmla="*/ 104 h 137"/>
                <a:gd name="T74" fmla="*/ 54 w 127"/>
                <a:gd name="T75" fmla="*/ 111 h 137"/>
                <a:gd name="T76" fmla="*/ 16 w 127"/>
                <a:gd name="T77" fmla="*/ 98 h 137"/>
                <a:gd name="T78" fmla="*/ 5 w 127"/>
                <a:gd name="T79" fmla="*/ 54 h 137"/>
                <a:gd name="T80" fmla="*/ 35 w 127"/>
                <a:gd name="T81" fmla="*/ 21 h 137"/>
                <a:gd name="T82" fmla="*/ 30 w 127"/>
                <a:gd name="T83" fmla="*/ 11 h 137"/>
                <a:gd name="T84" fmla="*/ 12 w 127"/>
                <a:gd name="T85" fmla="*/ 36 h 137"/>
                <a:gd name="T86" fmla="*/ 13 w 127"/>
                <a:gd name="T87" fmla="*/ 51 h 137"/>
                <a:gd name="T88" fmla="*/ 1 w 127"/>
                <a:gd name="T89" fmla="*/ 85 h 137"/>
                <a:gd name="T90" fmla="*/ 12 w 127"/>
                <a:gd name="T91" fmla="*/ 99 h 137"/>
                <a:gd name="T92" fmla="*/ 27 w 127"/>
                <a:gd name="T93" fmla="*/ 125 h 137"/>
                <a:gd name="T94" fmla="*/ 63 w 127"/>
                <a:gd name="T95" fmla="*/ 137 h 137"/>
                <a:gd name="T96" fmla="*/ 100 w 127"/>
                <a:gd name="T97" fmla="*/ 125 h 137"/>
                <a:gd name="T98" fmla="*/ 115 w 127"/>
                <a:gd name="T99" fmla="*/ 97 h 137"/>
                <a:gd name="T100" fmla="*/ 124 w 127"/>
                <a:gd name="T101" fmla="*/ 85 h 137"/>
                <a:gd name="T102" fmla="*/ 112 w 127"/>
                <a:gd name="T103" fmla="*/ 40 h 137"/>
                <a:gd name="T104" fmla="*/ 115 w 127"/>
                <a:gd name="T105" fmla="*/ 26 h 137"/>
                <a:gd name="T106" fmla="*/ 102 w 127"/>
                <a:gd name="T107" fmla="*/ 12 h 137"/>
                <a:gd name="T108" fmla="*/ 76 w 127"/>
                <a:gd name="T109" fmla="*/ 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137">
                  <a:moveTo>
                    <a:pt x="70" y="134"/>
                  </a:moveTo>
                  <a:cubicBezTo>
                    <a:pt x="71" y="132"/>
                    <a:pt x="72" y="130"/>
                    <a:pt x="72" y="128"/>
                  </a:cubicBezTo>
                  <a:cubicBezTo>
                    <a:pt x="72" y="130"/>
                    <a:pt x="72" y="132"/>
                    <a:pt x="72" y="133"/>
                  </a:cubicBezTo>
                  <a:cubicBezTo>
                    <a:pt x="71" y="134"/>
                    <a:pt x="70" y="134"/>
                    <a:pt x="70" y="134"/>
                  </a:cubicBezTo>
                  <a:moveTo>
                    <a:pt x="63" y="134"/>
                  </a:moveTo>
                  <a:cubicBezTo>
                    <a:pt x="62" y="134"/>
                    <a:pt x="61" y="134"/>
                    <a:pt x="61" y="134"/>
                  </a:cubicBezTo>
                  <a:cubicBezTo>
                    <a:pt x="62" y="131"/>
                    <a:pt x="63" y="128"/>
                    <a:pt x="64" y="126"/>
                  </a:cubicBezTo>
                  <a:cubicBezTo>
                    <a:pt x="65" y="126"/>
                    <a:pt x="66" y="126"/>
                    <a:pt x="67" y="125"/>
                  </a:cubicBezTo>
                  <a:cubicBezTo>
                    <a:pt x="66" y="128"/>
                    <a:pt x="65" y="131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4"/>
                    <a:pt x="63" y="134"/>
                    <a:pt x="63" y="134"/>
                  </a:cubicBezTo>
                  <a:moveTo>
                    <a:pt x="59" y="134"/>
                  </a:moveTo>
                  <a:cubicBezTo>
                    <a:pt x="58" y="134"/>
                    <a:pt x="57" y="134"/>
                    <a:pt x="56" y="134"/>
                  </a:cubicBezTo>
                  <a:cubicBezTo>
                    <a:pt x="58" y="131"/>
                    <a:pt x="59" y="128"/>
                    <a:pt x="60" y="125"/>
                  </a:cubicBezTo>
                  <a:cubicBezTo>
                    <a:pt x="61" y="125"/>
                    <a:pt x="62" y="126"/>
                    <a:pt x="63" y="126"/>
                  </a:cubicBezTo>
                  <a:cubicBezTo>
                    <a:pt x="61" y="128"/>
                    <a:pt x="60" y="131"/>
                    <a:pt x="59" y="134"/>
                  </a:cubicBezTo>
                  <a:moveTo>
                    <a:pt x="66" y="134"/>
                  </a:moveTo>
                  <a:cubicBezTo>
                    <a:pt x="66" y="131"/>
                    <a:pt x="68" y="128"/>
                    <a:pt x="69" y="125"/>
                  </a:cubicBezTo>
                  <a:cubicBezTo>
                    <a:pt x="70" y="125"/>
                    <a:pt x="71" y="125"/>
                    <a:pt x="72" y="125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1" y="128"/>
                    <a:pt x="69" y="131"/>
                    <a:pt x="68" y="134"/>
                  </a:cubicBezTo>
                  <a:cubicBezTo>
                    <a:pt x="67" y="134"/>
                    <a:pt x="66" y="134"/>
                    <a:pt x="66" y="134"/>
                  </a:cubicBezTo>
                  <a:moveTo>
                    <a:pt x="55" y="133"/>
                  </a:moveTo>
                  <a:cubicBezTo>
                    <a:pt x="55" y="130"/>
                    <a:pt x="56" y="128"/>
                    <a:pt x="56" y="125"/>
                  </a:cubicBezTo>
                  <a:cubicBezTo>
                    <a:pt x="57" y="125"/>
                    <a:pt x="58" y="125"/>
                    <a:pt x="59" y="125"/>
                  </a:cubicBezTo>
                  <a:cubicBezTo>
                    <a:pt x="57" y="128"/>
                    <a:pt x="56" y="130"/>
                    <a:pt x="55" y="133"/>
                  </a:cubicBezTo>
                  <a:moveTo>
                    <a:pt x="53" y="125"/>
                  </a:moveTo>
                  <a:cubicBezTo>
                    <a:pt x="53" y="125"/>
                    <a:pt x="53" y="124"/>
                    <a:pt x="53" y="124"/>
                  </a:cubicBezTo>
                  <a:cubicBezTo>
                    <a:pt x="53" y="123"/>
                    <a:pt x="52" y="123"/>
                    <a:pt x="51" y="123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9" y="120"/>
                    <a:pt x="51" y="118"/>
                    <a:pt x="52" y="116"/>
                  </a:cubicBezTo>
                  <a:cubicBezTo>
                    <a:pt x="52" y="118"/>
                    <a:pt x="52" y="121"/>
                    <a:pt x="52" y="123"/>
                  </a:cubicBezTo>
                  <a:cubicBezTo>
                    <a:pt x="52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moveTo>
                    <a:pt x="97" y="120"/>
                  </a:moveTo>
                  <a:cubicBezTo>
                    <a:pt x="97" y="120"/>
                    <a:pt x="96" y="119"/>
                    <a:pt x="96" y="119"/>
                  </a:cubicBezTo>
                  <a:cubicBezTo>
                    <a:pt x="96" y="118"/>
                    <a:pt x="97" y="116"/>
                    <a:pt x="98" y="115"/>
                  </a:cubicBezTo>
                  <a:cubicBezTo>
                    <a:pt x="97" y="117"/>
                    <a:pt x="97" y="119"/>
                    <a:pt x="97" y="120"/>
                  </a:cubicBezTo>
                  <a:moveTo>
                    <a:pt x="76" y="116"/>
                  </a:moveTo>
                  <a:cubicBezTo>
                    <a:pt x="76" y="116"/>
                    <a:pt x="76" y="115"/>
                    <a:pt x="76" y="114"/>
                  </a:cubicBezTo>
                  <a:cubicBezTo>
                    <a:pt x="76" y="114"/>
                    <a:pt x="77" y="114"/>
                    <a:pt x="77" y="114"/>
                  </a:cubicBezTo>
                  <a:cubicBezTo>
                    <a:pt x="77" y="115"/>
                    <a:pt x="76" y="116"/>
                    <a:pt x="76" y="116"/>
                  </a:cubicBezTo>
                  <a:moveTo>
                    <a:pt x="46" y="121"/>
                  </a:moveTo>
                  <a:cubicBezTo>
                    <a:pt x="45" y="121"/>
                    <a:pt x="44" y="121"/>
                    <a:pt x="44" y="120"/>
                  </a:cubicBezTo>
                  <a:cubicBezTo>
                    <a:pt x="45" y="118"/>
                    <a:pt x="47" y="115"/>
                    <a:pt x="49" y="113"/>
                  </a:cubicBezTo>
                  <a:cubicBezTo>
                    <a:pt x="50" y="114"/>
                    <a:pt x="51" y="114"/>
                    <a:pt x="52" y="114"/>
                  </a:cubicBezTo>
                  <a:cubicBezTo>
                    <a:pt x="50" y="116"/>
                    <a:pt x="48" y="119"/>
                    <a:pt x="46" y="121"/>
                  </a:cubicBezTo>
                  <a:moveTo>
                    <a:pt x="89" y="116"/>
                  </a:moveTo>
                  <a:cubicBezTo>
                    <a:pt x="90" y="115"/>
                    <a:pt x="90" y="114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89" y="116"/>
                    <a:pt x="89" y="116"/>
                    <a:pt x="89" y="116"/>
                  </a:cubicBezTo>
                  <a:moveTo>
                    <a:pt x="25" y="121"/>
                  </a:moveTo>
                  <a:cubicBezTo>
                    <a:pt x="24" y="120"/>
                    <a:pt x="24" y="120"/>
                    <a:pt x="23" y="119"/>
                  </a:cubicBezTo>
                  <a:cubicBezTo>
                    <a:pt x="24" y="117"/>
                    <a:pt x="25" y="115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5" y="118"/>
                    <a:pt x="25" y="121"/>
                  </a:cubicBezTo>
                  <a:moveTo>
                    <a:pt x="76" y="122"/>
                  </a:moveTo>
                  <a:cubicBezTo>
                    <a:pt x="76" y="121"/>
                    <a:pt x="76" y="120"/>
                    <a:pt x="76" y="119"/>
                  </a:cubicBezTo>
                  <a:cubicBezTo>
                    <a:pt x="77" y="117"/>
                    <a:pt x="78" y="115"/>
                    <a:pt x="79" y="113"/>
                  </a:cubicBezTo>
                  <a:cubicBezTo>
                    <a:pt x="80" y="113"/>
                    <a:pt x="81" y="113"/>
                    <a:pt x="81" y="112"/>
                  </a:cubicBezTo>
                  <a:cubicBezTo>
                    <a:pt x="80" y="115"/>
                    <a:pt x="78" y="118"/>
                    <a:pt x="77" y="122"/>
                  </a:cubicBezTo>
                  <a:cubicBezTo>
                    <a:pt x="76" y="122"/>
                    <a:pt x="76" y="122"/>
                    <a:pt x="76" y="122"/>
                  </a:cubicBezTo>
                  <a:moveTo>
                    <a:pt x="42" y="120"/>
                  </a:moveTo>
                  <a:cubicBezTo>
                    <a:pt x="42" y="119"/>
                    <a:pt x="41" y="119"/>
                    <a:pt x="40" y="119"/>
                  </a:cubicBezTo>
                  <a:cubicBezTo>
                    <a:pt x="42" y="116"/>
                    <a:pt x="44" y="114"/>
                    <a:pt x="46" y="112"/>
                  </a:cubicBezTo>
                  <a:cubicBezTo>
                    <a:pt x="47" y="112"/>
                    <a:pt x="47" y="113"/>
                    <a:pt x="48" y="113"/>
                  </a:cubicBezTo>
                  <a:cubicBezTo>
                    <a:pt x="46" y="115"/>
                    <a:pt x="44" y="117"/>
                    <a:pt x="42" y="120"/>
                  </a:cubicBezTo>
                  <a:moveTo>
                    <a:pt x="100" y="121"/>
                  </a:moveTo>
                  <a:cubicBezTo>
                    <a:pt x="100" y="119"/>
                    <a:pt x="100" y="116"/>
                    <a:pt x="101" y="114"/>
                  </a:cubicBezTo>
                  <a:cubicBezTo>
                    <a:pt x="102" y="113"/>
                    <a:pt x="103" y="112"/>
                    <a:pt x="104" y="111"/>
                  </a:cubicBezTo>
                  <a:cubicBezTo>
                    <a:pt x="103" y="114"/>
                    <a:pt x="102" y="118"/>
                    <a:pt x="101" y="121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0" y="121"/>
                    <a:pt x="100" y="121"/>
                    <a:pt x="100" y="121"/>
                  </a:cubicBezTo>
                  <a:moveTo>
                    <a:pt x="95" y="118"/>
                  </a:moveTo>
                  <a:cubicBezTo>
                    <a:pt x="94" y="117"/>
                    <a:pt x="94" y="117"/>
                    <a:pt x="94" y="117"/>
                  </a:cubicBezTo>
                  <a:cubicBezTo>
                    <a:pt x="95" y="115"/>
                    <a:pt x="96" y="113"/>
                    <a:pt x="97" y="111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7" y="114"/>
                    <a:pt x="96" y="116"/>
                    <a:pt x="95" y="118"/>
                  </a:cubicBezTo>
                  <a:moveTo>
                    <a:pt x="22" y="118"/>
                  </a:moveTo>
                  <a:cubicBezTo>
                    <a:pt x="21" y="117"/>
                    <a:pt x="21" y="117"/>
                    <a:pt x="20" y="116"/>
                  </a:cubicBezTo>
                  <a:cubicBezTo>
                    <a:pt x="21" y="115"/>
                    <a:pt x="22" y="113"/>
                    <a:pt x="24" y="111"/>
                  </a:cubicBezTo>
                  <a:cubicBezTo>
                    <a:pt x="24" y="111"/>
                    <a:pt x="25" y="112"/>
                    <a:pt x="25" y="112"/>
                  </a:cubicBezTo>
                  <a:cubicBezTo>
                    <a:pt x="24" y="114"/>
                    <a:pt x="23" y="116"/>
                    <a:pt x="22" y="118"/>
                  </a:cubicBezTo>
                  <a:moveTo>
                    <a:pt x="39" y="118"/>
                  </a:moveTo>
                  <a:cubicBezTo>
                    <a:pt x="39" y="118"/>
                    <a:pt x="38" y="117"/>
                    <a:pt x="37" y="117"/>
                  </a:cubicBezTo>
                  <a:cubicBezTo>
                    <a:pt x="39" y="115"/>
                    <a:pt x="41" y="113"/>
                    <a:pt x="42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3" y="111"/>
                    <a:pt x="44" y="111"/>
                    <a:pt x="44" y="112"/>
                  </a:cubicBezTo>
                  <a:cubicBezTo>
                    <a:pt x="42" y="114"/>
                    <a:pt x="41" y="116"/>
                    <a:pt x="39" y="118"/>
                  </a:cubicBezTo>
                  <a:moveTo>
                    <a:pt x="79" y="121"/>
                  </a:moveTo>
                  <a:cubicBezTo>
                    <a:pt x="80" y="118"/>
                    <a:pt x="82" y="115"/>
                    <a:pt x="83" y="112"/>
                  </a:cubicBezTo>
                  <a:cubicBezTo>
                    <a:pt x="85" y="111"/>
                    <a:pt x="86" y="111"/>
                    <a:pt x="87" y="110"/>
                  </a:cubicBezTo>
                  <a:cubicBezTo>
                    <a:pt x="85" y="113"/>
                    <a:pt x="84" y="116"/>
                    <a:pt x="83" y="120"/>
                  </a:cubicBezTo>
                  <a:cubicBezTo>
                    <a:pt x="82" y="120"/>
                    <a:pt x="80" y="121"/>
                    <a:pt x="79" y="121"/>
                  </a:cubicBezTo>
                  <a:moveTo>
                    <a:pt x="28" y="121"/>
                  </a:moveTo>
                  <a:cubicBezTo>
                    <a:pt x="28" y="119"/>
                    <a:pt x="29" y="116"/>
                    <a:pt x="29" y="114"/>
                  </a:cubicBezTo>
                  <a:cubicBezTo>
                    <a:pt x="31" y="112"/>
                    <a:pt x="32" y="111"/>
                    <a:pt x="34" y="109"/>
                  </a:cubicBezTo>
                  <a:cubicBezTo>
                    <a:pt x="33" y="111"/>
                    <a:pt x="33" y="114"/>
                    <a:pt x="33" y="116"/>
                  </a:cubicBezTo>
                  <a:cubicBezTo>
                    <a:pt x="31" y="118"/>
                    <a:pt x="30" y="119"/>
                    <a:pt x="28" y="121"/>
                  </a:cubicBezTo>
                  <a:moveTo>
                    <a:pt x="36" y="116"/>
                  </a:moveTo>
                  <a:cubicBezTo>
                    <a:pt x="36" y="116"/>
                    <a:pt x="36" y="116"/>
                    <a:pt x="36" y="116"/>
                  </a:cubicBezTo>
                  <a:cubicBezTo>
                    <a:pt x="36" y="115"/>
                    <a:pt x="36" y="114"/>
                    <a:pt x="36" y="113"/>
                  </a:cubicBezTo>
                  <a:cubicBezTo>
                    <a:pt x="37" y="112"/>
                    <a:pt x="38" y="110"/>
                    <a:pt x="39" y="109"/>
                  </a:cubicBezTo>
                  <a:cubicBezTo>
                    <a:pt x="40" y="109"/>
                    <a:pt x="40" y="110"/>
                    <a:pt x="41" y="110"/>
                  </a:cubicBezTo>
                  <a:cubicBezTo>
                    <a:pt x="39" y="112"/>
                    <a:pt x="38" y="114"/>
                    <a:pt x="36" y="116"/>
                  </a:cubicBezTo>
                  <a:moveTo>
                    <a:pt x="19" y="115"/>
                  </a:moveTo>
                  <a:cubicBezTo>
                    <a:pt x="19" y="115"/>
                    <a:pt x="18" y="114"/>
                    <a:pt x="18" y="114"/>
                  </a:cubicBezTo>
                  <a:cubicBezTo>
                    <a:pt x="19" y="112"/>
                    <a:pt x="20" y="111"/>
                    <a:pt x="21" y="109"/>
                  </a:cubicBezTo>
                  <a:cubicBezTo>
                    <a:pt x="22" y="109"/>
                    <a:pt x="22" y="110"/>
                    <a:pt x="23" y="110"/>
                  </a:cubicBezTo>
                  <a:cubicBezTo>
                    <a:pt x="21" y="112"/>
                    <a:pt x="20" y="113"/>
                    <a:pt x="19" y="115"/>
                  </a:cubicBezTo>
                  <a:moveTo>
                    <a:pt x="93" y="115"/>
                  </a:moveTo>
                  <a:cubicBezTo>
                    <a:pt x="93" y="113"/>
                    <a:pt x="94" y="111"/>
                    <a:pt x="94" y="109"/>
                  </a:cubicBezTo>
                  <a:cubicBezTo>
                    <a:pt x="94" y="109"/>
                    <a:pt x="95" y="110"/>
                    <a:pt x="95" y="110"/>
                  </a:cubicBezTo>
                  <a:cubicBezTo>
                    <a:pt x="95" y="112"/>
                    <a:pt x="94" y="113"/>
                    <a:pt x="93" y="115"/>
                  </a:cubicBezTo>
                  <a:moveTo>
                    <a:pt x="85" y="119"/>
                  </a:moveTo>
                  <a:cubicBezTo>
                    <a:pt x="86" y="116"/>
                    <a:pt x="87" y="112"/>
                    <a:pt x="89" y="109"/>
                  </a:cubicBezTo>
                  <a:cubicBezTo>
                    <a:pt x="89" y="109"/>
                    <a:pt x="90" y="108"/>
                    <a:pt x="91" y="108"/>
                  </a:cubicBezTo>
                  <a:cubicBezTo>
                    <a:pt x="90" y="111"/>
                    <a:pt x="88" y="114"/>
                    <a:pt x="87" y="118"/>
                  </a:cubicBezTo>
                  <a:cubicBezTo>
                    <a:pt x="86" y="118"/>
                    <a:pt x="86" y="118"/>
                    <a:pt x="85" y="119"/>
                  </a:cubicBezTo>
                  <a:moveTo>
                    <a:pt x="37" y="110"/>
                  </a:moveTo>
                  <a:cubicBezTo>
                    <a:pt x="37" y="109"/>
                    <a:pt x="37" y="109"/>
                    <a:pt x="37" y="108"/>
                  </a:cubicBezTo>
                  <a:cubicBezTo>
                    <a:pt x="37" y="108"/>
                    <a:pt x="38" y="108"/>
                    <a:pt x="38" y="108"/>
                  </a:cubicBezTo>
                  <a:cubicBezTo>
                    <a:pt x="37" y="109"/>
                    <a:pt x="37" y="110"/>
                    <a:pt x="37" y="110"/>
                  </a:cubicBezTo>
                  <a:moveTo>
                    <a:pt x="103" y="119"/>
                  </a:moveTo>
                  <a:cubicBezTo>
                    <a:pt x="104" y="116"/>
                    <a:pt x="105" y="113"/>
                    <a:pt x="106" y="109"/>
                  </a:cubicBezTo>
                  <a:cubicBezTo>
                    <a:pt x="107" y="109"/>
                    <a:pt x="108" y="108"/>
                    <a:pt x="109" y="107"/>
                  </a:cubicBezTo>
                  <a:cubicBezTo>
                    <a:pt x="108" y="110"/>
                    <a:pt x="107" y="113"/>
                    <a:pt x="106" y="116"/>
                  </a:cubicBezTo>
                  <a:cubicBezTo>
                    <a:pt x="105" y="117"/>
                    <a:pt x="104" y="118"/>
                    <a:pt x="103" y="119"/>
                  </a:cubicBezTo>
                  <a:moveTo>
                    <a:pt x="17" y="113"/>
                  </a:moveTo>
                  <a:cubicBezTo>
                    <a:pt x="17" y="112"/>
                    <a:pt x="16" y="112"/>
                    <a:pt x="16" y="112"/>
                  </a:cubicBezTo>
                  <a:cubicBezTo>
                    <a:pt x="17" y="110"/>
                    <a:pt x="18" y="108"/>
                    <a:pt x="19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19" y="110"/>
                    <a:pt x="18" y="111"/>
                    <a:pt x="17" y="113"/>
                  </a:cubicBezTo>
                  <a:moveTo>
                    <a:pt x="15" y="110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5" y="108"/>
                    <a:pt x="16" y="106"/>
                    <a:pt x="17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7" y="107"/>
                    <a:pt x="16" y="109"/>
                    <a:pt x="15" y="110"/>
                  </a:cubicBezTo>
                  <a:moveTo>
                    <a:pt x="109" y="113"/>
                  </a:moveTo>
                  <a:cubicBezTo>
                    <a:pt x="109" y="110"/>
                    <a:pt x="110" y="107"/>
                    <a:pt x="111" y="104"/>
                  </a:cubicBezTo>
                  <a:cubicBezTo>
                    <a:pt x="112" y="104"/>
                    <a:pt x="112" y="103"/>
                    <a:pt x="112" y="103"/>
                  </a:cubicBezTo>
                  <a:cubicBezTo>
                    <a:pt x="112" y="105"/>
                    <a:pt x="112" y="107"/>
                    <a:pt x="112" y="109"/>
                  </a:cubicBezTo>
                  <a:cubicBezTo>
                    <a:pt x="111" y="110"/>
                    <a:pt x="110" y="112"/>
                    <a:pt x="109" y="113"/>
                  </a:cubicBezTo>
                  <a:moveTo>
                    <a:pt x="15" y="106"/>
                  </a:moveTo>
                  <a:cubicBezTo>
                    <a:pt x="15" y="105"/>
                    <a:pt x="15" y="103"/>
                    <a:pt x="15" y="102"/>
                  </a:cubicBezTo>
                  <a:cubicBezTo>
                    <a:pt x="16" y="103"/>
                    <a:pt x="16" y="103"/>
                    <a:pt x="16" y="104"/>
                  </a:cubicBezTo>
                  <a:cubicBezTo>
                    <a:pt x="16" y="104"/>
                    <a:pt x="15" y="105"/>
                    <a:pt x="15" y="106"/>
                  </a:cubicBezTo>
                  <a:moveTo>
                    <a:pt x="18" y="92"/>
                  </a:moveTo>
                  <a:cubicBezTo>
                    <a:pt x="18" y="91"/>
                    <a:pt x="18" y="90"/>
                    <a:pt x="19" y="90"/>
                  </a:cubicBezTo>
                  <a:cubicBezTo>
                    <a:pt x="19" y="90"/>
                    <a:pt x="19" y="90"/>
                    <a:pt x="19" y="91"/>
                  </a:cubicBezTo>
                  <a:cubicBezTo>
                    <a:pt x="19" y="91"/>
                    <a:pt x="18" y="92"/>
                    <a:pt x="18" y="92"/>
                  </a:cubicBezTo>
                  <a:moveTo>
                    <a:pt x="16" y="92"/>
                  </a:moveTo>
                  <a:cubicBezTo>
                    <a:pt x="16" y="91"/>
                    <a:pt x="16" y="90"/>
                    <a:pt x="15" y="89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7" y="86"/>
                    <a:pt x="17" y="87"/>
                    <a:pt x="18" y="88"/>
                  </a:cubicBezTo>
                  <a:cubicBezTo>
                    <a:pt x="17" y="89"/>
                    <a:pt x="17" y="91"/>
                    <a:pt x="16" y="92"/>
                  </a:cubicBezTo>
                  <a:moveTo>
                    <a:pt x="110" y="92"/>
                  </a:moveTo>
                  <a:cubicBezTo>
                    <a:pt x="109" y="91"/>
                    <a:pt x="109" y="91"/>
                    <a:pt x="109" y="91"/>
                  </a:cubicBezTo>
                  <a:cubicBezTo>
                    <a:pt x="111" y="87"/>
                    <a:pt x="112" y="84"/>
                    <a:pt x="113" y="81"/>
                  </a:cubicBezTo>
                  <a:cubicBezTo>
                    <a:pt x="113" y="82"/>
                    <a:pt x="113" y="84"/>
                    <a:pt x="113" y="85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2" y="88"/>
                    <a:pt x="111" y="89"/>
                    <a:pt x="110" y="92"/>
                  </a:cubicBezTo>
                  <a:moveTo>
                    <a:pt x="15" y="86"/>
                  </a:moveTo>
                  <a:cubicBezTo>
                    <a:pt x="14" y="85"/>
                    <a:pt x="14" y="85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3"/>
                    <a:pt x="14" y="81"/>
                    <a:pt x="14" y="80"/>
                  </a:cubicBezTo>
                  <a:cubicBezTo>
                    <a:pt x="15" y="81"/>
                    <a:pt x="15" y="82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moveTo>
                    <a:pt x="116" y="77"/>
                  </a:moveTo>
                  <a:cubicBezTo>
                    <a:pt x="116" y="77"/>
                    <a:pt x="116" y="76"/>
                    <a:pt x="116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6"/>
                    <a:pt x="117" y="77"/>
                    <a:pt x="116" y="77"/>
                  </a:cubicBezTo>
                  <a:moveTo>
                    <a:pt x="8" y="82"/>
                  </a:moveTo>
                  <a:cubicBezTo>
                    <a:pt x="9" y="80"/>
                    <a:pt x="10" y="77"/>
                    <a:pt x="12" y="74"/>
                  </a:cubicBezTo>
                  <a:cubicBezTo>
                    <a:pt x="12" y="76"/>
                    <a:pt x="11" y="77"/>
                    <a:pt x="11" y="79"/>
                  </a:cubicBezTo>
                  <a:cubicBezTo>
                    <a:pt x="11" y="80"/>
                    <a:pt x="11" y="81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moveTo>
                    <a:pt x="3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5" y="79"/>
                    <a:pt x="6" y="77"/>
                    <a:pt x="7" y="74"/>
                  </a:cubicBezTo>
                  <a:cubicBezTo>
                    <a:pt x="8" y="74"/>
                    <a:pt x="9" y="74"/>
                    <a:pt x="10" y="74"/>
                  </a:cubicBezTo>
                  <a:cubicBezTo>
                    <a:pt x="9" y="77"/>
                    <a:pt x="8" y="80"/>
                    <a:pt x="6" y="82"/>
                  </a:cubicBezTo>
                  <a:cubicBezTo>
                    <a:pt x="5" y="82"/>
                    <a:pt x="4" y="82"/>
                    <a:pt x="3" y="82"/>
                  </a:cubicBezTo>
                  <a:moveTo>
                    <a:pt x="116" y="83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7" y="79"/>
                    <a:pt x="118" y="76"/>
                    <a:pt x="119" y="74"/>
                  </a:cubicBezTo>
                  <a:cubicBezTo>
                    <a:pt x="120" y="74"/>
                    <a:pt x="120" y="74"/>
                    <a:pt x="121" y="74"/>
                  </a:cubicBezTo>
                  <a:cubicBezTo>
                    <a:pt x="120" y="77"/>
                    <a:pt x="119" y="80"/>
                    <a:pt x="118" y="83"/>
                  </a:cubicBezTo>
                  <a:cubicBezTo>
                    <a:pt x="117" y="83"/>
                    <a:pt x="117" y="83"/>
                    <a:pt x="116" y="83"/>
                  </a:cubicBezTo>
                  <a:cubicBezTo>
                    <a:pt x="116" y="83"/>
                    <a:pt x="116" y="83"/>
                    <a:pt x="116" y="83"/>
                  </a:cubicBezTo>
                  <a:moveTo>
                    <a:pt x="119" y="82"/>
                  </a:moveTo>
                  <a:cubicBezTo>
                    <a:pt x="120" y="79"/>
                    <a:pt x="121" y="77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7"/>
                    <a:pt x="123" y="80"/>
                    <a:pt x="122" y="82"/>
                  </a:cubicBezTo>
                  <a:cubicBezTo>
                    <a:pt x="122" y="82"/>
                    <a:pt x="121" y="82"/>
                    <a:pt x="120" y="82"/>
                  </a:cubicBezTo>
                  <a:cubicBezTo>
                    <a:pt x="119" y="82"/>
                    <a:pt x="119" y="82"/>
                    <a:pt x="119" y="82"/>
                  </a:cubicBezTo>
                  <a:moveTo>
                    <a:pt x="3" y="79"/>
                  </a:moveTo>
                  <a:cubicBezTo>
                    <a:pt x="3" y="77"/>
                    <a:pt x="3" y="76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5" y="74"/>
                    <a:pt x="5" y="74"/>
                  </a:cubicBezTo>
                  <a:cubicBezTo>
                    <a:pt x="5" y="76"/>
                    <a:pt x="4" y="77"/>
                    <a:pt x="3" y="79"/>
                  </a:cubicBezTo>
                  <a:moveTo>
                    <a:pt x="17" y="40"/>
                  </a:moveTo>
                  <a:cubicBezTo>
                    <a:pt x="16" y="39"/>
                    <a:pt x="16" y="39"/>
                    <a:pt x="15" y="38"/>
                  </a:cubicBezTo>
                  <a:cubicBezTo>
                    <a:pt x="16" y="37"/>
                    <a:pt x="18" y="35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7" y="38"/>
                    <a:pt x="17" y="40"/>
                  </a:cubicBezTo>
                  <a:moveTo>
                    <a:pt x="15" y="37"/>
                  </a:moveTo>
                  <a:cubicBezTo>
                    <a:pt x="15" y="36"/>
                    <a:pt x="15" y="35"/>
                    <a:pt x="15" y="35"/>
                  </a:cubicBezTo>
                  <a:cubicBezTo>
                    <a:pt x="16" y="34"/>
                    <a:pt x="17" y="33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4"/>
                    <a:pt x="16" y="35"/>
                    <a:pt x="15" y="37"/>
                  </a:cubicBezTo>
                  <a:moveTo>
                    <a:pt x="111" y="38"/>
                  </a:moveTo>
                  <a:cubicBezTo>
                    <a:pt x="110" y="36"/>
                    <a:pt x="109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12" y="32"/>
                    <a:pt x="112" y="33"/>
                    <a:pt x="112" y="34"/>
                  </a:cubicBezTo>
                  <a:cubicBezTo>
                    <a:pt x="112" y="35"/>
                    <a:pt x="112" y="35"/>
                    <a:pt x="112" y="36"/>
                  </a:cubicBezTo>
                  <a:cubicBezTo>
                    <a:pt x="112" y="37"/>
                    <a:pt x="111" y="37"/>
                    <a:pt x="111" y="38"/>
                  </a:cubicBezTo>
                  <a:moveTo>
                    <a:pt x="15" y="32"/>
                  </a:moveTo>
                  <a:cubicBezTo>
                    <a:pt x="15" y="31"/>
                    <a:pt x="15" y="31"/>
                    <a:pt x="15" y="3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2"/>
                    <a:pt x="15" y="3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7" y="21"/>
                  </a:cubicBezTo>
                  <a:cubicBezTo>
                    <a:pt x="42" y="17"/>
                    <a:pt x="48" y="15"/>
                    <a:pt x="54" y="14"/>
                  </a:cubicBezTo>
                  <a:cubicBezTo>
                    <a:pt x="55" y="14"/>
                    <a:pt x="55" y="13"/>
                    <a:pt x="55" y="12"/>
                  </a:cubicBezTo>
                  <a:cubicBezTo>
                    <a:pt x="55" y="9"/>
                    <a:pt x="55" y="6"/>
                    <a:pt x="55" y="3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7" y="2"/>
                    <a:pt x="70" y="3"/>
                    <a:pt x="73" y="3"/>
                  </a:cubicBezTo>
                  <a:cubicBezTo>
                    <a:pt x="73" y="6"/>
                    <a:pt x="73" y="9"/>
                    <a:pt x="73" y="12"/>
                  </a:cubicBezTo>
                  <a:cubicBezTo>
                    <a:pt x="73" y="13"/>
                    <a:pt x="73" y="14"/>
                    <a:pt x="74" y="14"/>
                  </a:cubicBezTo>
                  <a:cubicBezTo>
                    <a:pt x="80" y="15"/>
                    <a:pt x="86" y="17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6" y="19"/>
                    <a:pt x="98" y="1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6"/>
                    <a:pt x="109" y="23"/>
                    <a:pt x="110" y="23"/>
                  </a:cubicBezTo>
                  <a:cubicBezTo>
                    <a:pt x="110" y="24"/>
                    <a:pt x="111" y="25"/>
                    <a:pt x="112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0" y="29"/>
                    <a:pt x="108" y="31"/>
                    <a:pt x="106" y="33"/>
                  </a:cubicBezTo>
                  <a:cubicBezTo>
                    <a:pt x="105" y="33"/>
                    <a:pt x="105" y="34"/>
                    <a:pt x="106" y="35"/>
                  </a:cubicBezTo>
                  <a:cubicBezTo>
                    <a:pt x="109" y="40"/>
                    <a:pt x="112" y="46"/>
                    <a:pt x="113" y="53"/>
                  </a:cubicBezTo>
                  <a:cubicBezTo>
                    <a:pt x="113" y="53"/>
                    <a:pt x="114" y="54"/>
                    <a:pt x="114" y="54"/>
                  </a:cubicBezTo>
                  <a:cubicBezTo>
                    <a:pt x="117" y="54"/>
                    <a:pt x="120" y="54"/>
                    <a:pt x="123" y="54"/>
                  </a:cubicBezTo>
                  <a:cubicBezTo>
                    <a:pt x="124" y="57"/>
                    <a:pt x="124" y="60"/>
                    <a:pt x="124" y="63"/>
                  </a:cubicBezTo>
                  <a:cubicBezTo>
                    <a:pt x="124" y="65"/>
                    <a:pt x="124" y="68"/>
                    <a:pt x="124" y="71"/>
                  </a:cubicBezTo>
                  <a:cubicBezTo>
                    <a:pt x="123" y="71"/>
                    <a:pt x="123" y="71"/>
                    <a:pt x="122" y="71"/>
                  </a:cubicBezTo>
                  <a:cubicBezTo>
                    <a:pt x="119" y="71"/>
                    <a:pt x="117" y="71"/>
                    <a:pt x="115" y="73"/>
                  </a:cubicBezTo>
                  <a:cubicBezTo>
                    <a:pt x="114" y="73"/>
                    <a:pt x="113" y="75"/>
                    <a:pt x="112" y="76"/>
                  </a:cubicBezTo>
                  <a:cubicBezTo>
                    <a:pt x="110" y="80"/>
                    <a:pt x="109" y="84"/>
                    <a:pt x="106" y="90"/>
                  </a:cubicBezTo>
                  <a:cubicBezTo>
                    <a:pt x="105" y="91"/>
                    <a:pt x="105" y="91"/>
                    <a:pt x="106" y="92"/>
                  </a:cubicBezTo>
                  <a:cubicBezTo>
                    <a:pt x="108" y="94"/>
                    <a:pt x="110" y="96"/>
                    <a:pt x="112" y="98"/>
                  </a:cubicBezTo>
                  <a:cubicBezTo>
                    <a:pt x="109" y="103"/>
                    <a:pt x="105" y="107"/>
                    <a:pt x="100" y="111"/>
                  </a:cubicBezTo>
                  <a:cubicBezTo>
                    <a:pt x="98" y="108"/>
                    <a:pt x="96" y="106"/>
                    <a:pt x="94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6" y="108"/>
                    <a:pt x="80" y="110"/>
                    <a:pt x="74" y="111"/>
                  </a:cubicBezTo>
                  <a:cubicBezTo>
                    <a:pt x="73" y="112"/>
                    <a:pt x="73" y="112"/>
                    <a:pt x="73" y="113"/>
                  </a:cubicBezTo>
                  <a:cubicBezTo>
                    <a:pt x="73" y="116"/>
                    <a:pt x="73" y="119"/>
                    <a:pt x="73" y="122"/>
                  </a:cubicBezTo>
                  <a:cubicBezTo>
                    <a:pt x="70" y="122"/>
                    <a:pt x="67" y="123"/>
                    <a:pt x="64" y="123"/>
                  </a:cubicBezTo>
                  <a:cubicBezTo>
                    <a:pt x="61" y="123"/>
                    <a:pt x="58" y="122"/>
                    <a:pt x="55" y="122"/>
                  </a:cubicBezTo>
                  <a:cubicBezTo>
                    <a:pt x="55" y="119"/>
                    <a:pt x="55" y="116"/>
                    <a:pt x="55" y="113"/>
                  </a:cubicBezTo>
                  <a:cubicBezTo>
                    <a:pt x="55" y="112"/>
                    <a:pt x="55" y="112"/>
                    <a:pt x="54" y="111"/>
                  </a:cubicBezTo>
                  <a:cubicBezTo>
                    <a:pt x="48" y="110"/>
                    <a:pt x="42" y="108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2" y="106"/>
                    <a:pt x="30" y="108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3" y="107"/>
                    <a:pt x="19" y="103"/>
                    <a:pt x="16" y="98"/>
                  </a:cubicBezTo>
                  <a:cubicBezTo>
                    <a:pt x="18" y="96"/>
                    <a:pt x="20" y="94"/>
                    <a:pt x="22" y="92"/>
                  </a:cubicBezTo>
                  <a:cubicBezTo>
                    <a:pt x="23" y="91"/>
                    <a:pt x="23" y="91"/>
                    <a:pt x="22" y="90"/>
                  </a:cubicBezTo>
                  <a:cubicBezTo>
                    <a:pt x="19" y="85"/>
                    <a:pt x="16" y="79"/>
                    <a:pt x="15" y="72"/>
                  </a:cubicBezTo>
                  <a:cubicBezTo>
                    <a:pt x="15" y="72"/>
                    <a:pt x="14" y="71"/>
                    <a:pt x="14" y="71"/>
                  </a:cubicBezTo>
                  <a:cubicBezTo>
                    <a:pt x="11" y="71"/>
                    <a:pt x="8" y="71"/>
                    <a:pt x="5" y="71"/>
                  </a:cubicBezTo>
                  <a:cubicBezTo>
                    <a:pt x="4" y="68"/>
                    <a:pt x="4" y="66"/>
                    <a:pt x="4" y="63"/>
                  </a:cubicBezTo>
                  <a:cubicBezTo>
                    <a:pt x="4" y="60"/>
                    <a:pt x="4" y="57"/>
                    <a:pt x="5" y="54"/>
                  </a:cubicBezTo>
                  <a:cubicBezTo>
                    <a:pt x="8" y="54"/>
                    <a:pt x="11" y="54"/>
                    <a:pt x="14" y="54"/>
                  </a:cubicBezTo>
                  <a:cubicBezTo>
                    <a:pt x="14" y="54"/>
                    <a:pt x="15" y="53"/>
                    <a:pt x="15" y="53"/>
                  </a:cubicBezTo>
                  <a:cubicBezTo>
                    <a:pt x="17" y="46"/>
                    <a:pt x="19" y="40"/>
                    <a:pt x="23" y="35"/>
                  </a:cubicBezTo>
                  <a:cubicBezTo>
                    <a:pt x="23" y="34"/>
                    <a:pt x="23" y="33"/>
                    <a:pt x="22" y="33"/>
                  </a:cubicBezTo>
                  <a:cubicBezTo>
                    <a:pt x="20" y="31"/>
                    <a:pt x="18" y="29"/>
                    <a:pt x="16" y="27"/>
                  </a:cubicBezTo>
                  <a:cubicBezTo>
                    <a:pt x="20" y="22"/>
                    <a:pt x="24" y="18"/>
                    <a:pt x="28" y="14"/>
                  </a:cubicBezTo>
                  <a:cubicBezTo>
                    <a:pt x="30" y="16"/>
                    <a:pt x="33" y="19"/>
                    <a:pt x="35" y="21"/>
                  </a:cubicBezTo>
                  <a:cubicBezTo>
                    <a:pt x="35" y="21"/>
                    <a:pt x="35" y="21"/>
                    <a:pt x="36" y="21"/>
                  </a:cubicBezTo>
                  <a:moveTo>
                    <a:pt x="64" y="0"/>
                  </a:moveTo>
                  <a:cubicBezTo>
                    <a:pt x="61" y="0"/>
                    <a:pt x="57" y="0"/>
                    <a:pt x="54" y="0"/>
                  </a:cubicBezTo>
                  <a:cubicBezTo>
                    <a:pt x="53" y="1"/>
                    <a:pt x="52" y="1"/>
                    <a:pt x="52" y="2"/>
                  </a:cubicBezTo>
                  <a:cubicBezTo>
                    <a:pt x="52" y="5"/>
                    <a:pt x="52" y="8"/>
                    <a:pt x="52" y="11"/>
                  </a:cubicBezTo>
                  <a:cubicBezTo>
                    <a:pt x="47" y="12"/>
                    <a:pt x="41" y="15"/>
                    <a:pt x="36" y="18"/>
                  </a:cubicBezTo>
                  <a:cubicBezTo>
                    <a:pt x="34" y="16"/>
                    <a:pt x="32" y="14"/>
                    <a:pt x="30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2" y="15"/>
                    <a:pt x="17" y="20"/>
                    <a:pt x="13" y="26"/>
                  </a:cubicBezTo>
                  <a:cubicBezTo>
                    <a:pt x="13" y="26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30"/>
                    <a:pt x="12" y="33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3" y="40"/>
                    <a:pt x="14" y="41"/>
                    <a:pt x="15" y="43"/>
                  </a:cubicBezTo>
                  <a:cubicBezTo>
                    <a:pt x="14" y="45"/>
                    <a:pt x="13" y="48"/>
                    <a:pt x="13" y="51"/>
                  </a:cubicBezTo>
                  <a:cubicBezTo>
                    <a:pt x="10" y="51"/>
                    <a:pt x="6" y="51"/>
                    <a:pt x="3" y="51"/>
                  </a:cubicBezTo>
                  <a:cubicBezTo>
                    <a:pt x="3" y="51"/>
                    <a:pt x="2" y="51"/>
                    <a:pt x="2" y="52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0" y="59"/>
                    <a:pt x="0" y="66"/>
                    <a:pt x="0" y="72"/>
                  </a:cubicBezTo>
                  <a:cubicBezTo>
                    <a:pt x="0" y="77"/>
                    <a:pt x="0" y="81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2" y="85"/>
                    <a:pt x="2" y="85"/>
                  </a:cubicBezTo>
                  <a:cubicBezTo>
                    <a:pt x="5" y="85"/>
                    <a:pt x="8" y="85"/>
                    <a:pt x="11" y="85"/>
                  </a:cubicBezTo>
                  <a:cubicBezTo>
                    <a:pt x="12" y="89"/>
                    <a:pt x="13" y="92"/>
                    <a:pt x="15" y="95"/>
                  </a:cubicBezTo>
                  <a:cubicBezTo>
                    <a:pt x="14" y="96"/>
                    <a:pt x="14" y="96"/>
                    <a:pt x="13" y="97"/>
                  </a:cubicBezTo>
                  <a:cubicBezTo>
                    <a:pt x="13" y="97"/>
                    <a:pt x="12" y="98"/>
                    <a:pt x="12" y="9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2" y="106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11"/>
                    <a:pt x="12" y="112"/>
                    <a:pt x="12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6" y="117"/>
                    <a:pt x="20" y="121"/>
                    <a:pt x="25" y="125"/>
                  </a:cubicBezTo>
                  <a:cubicBezTo>
                    <a:pt x="26" y="125"/>
                    <a:pt x="26" y="125"/>
                    <a:pt x="27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30" y="123"/>
                    <a:pt x="32" y="121"/>
                    <a:pt x="35" y="119"/>
                  </a:cubicBezTo>
                  <a:cubicBezTo>
                    <a:pt x="40" y="122"/>
                    <a:pt x="44" y="124"/>
                    <a:pt x="50" y="125"/>
                  </a:cubicBezTo>
                  <a:cubicBezTo>
                    <a:pt x="50" y="129"/>
                    <a:pt x="51" y="131"/>
                    <a:pt x="51" y="135"/>
                  </a:cubicBezTo>
                  <a:cubicBezTo>
                    <a:pt x="51" y="136"/>
                    <a:pt x="52" y="136"/>
                    <a:pt x="53" y="136"/>
                  </a:cubicBezTo>
                  <a:cubicBezTo>
                    <a:pt x="56" y="137"/>
                    <a:pt x="59" y="137"/>
                    <a:pt x="63" y="137"/>
                  </a:cubicBezTo>
                  <a:cubicBezTo>
                    <a:pt x="66" y="137"/>
                    <a:pt x="70" y="137"/>
                    <a:pt x="73" y="136"/>
                  </a:cubicBezTo>
                  <a:cubicBezTo>
                    <a:pt x="74" y="136"/>
                    <a:pt x="75" y="135"/>
                    <a:pt x="75" y="135"/>
                  </a:cubicBezTo>
                  <a:cubicBezTo>
                    <a:pt x="75" y="132"/>
                    <a:pt x="75" y="129"/>
                    <a:pt x="76" y="125"/>
                  </a:cubicBezTo>
                  <a:cubicBezTo>
                    <a:pt x="81" y="124"/>
                    <a:pt x="86" y="122"/>
                    <a:pt x="91" y="119"/>
                  </a:cubicBezTo>
                  <a:cubicBezTo>
                    <a:pt x="93" y="121"/>
                    <a:pt x="96" y="123"/>
                    <a:pt x="98" y="125"/>
                  </a:cubicBezTo>
                  <a:cubicBezTo>
                    <a:pt x="98" y="125"/>
                    <a:pt x="98" y="126"/>
                    <a:pt x="99" y="126"/>
                  </a:cubicBezTo>
                  <a:cubicBezTo>
                    <a:pt x="99" y="126"/>
                    <a:pt x="99" y="125"/>
                    <a:pt x="100" y="125"/>
                  </a:cubicBezTo>
                  <a:cubicBezTo>
                    <a:pt x="105" y="121"/>
                    <a:pt x="110" y="116"/>
                    <a:pt x="114" y="111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5" y="106"/>
                    <a:pt x="115" y="103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4" y="96"/>
                    <a:pt x="113" y="95"/>
                    <a:pt x="112" y="94"/>
                  </a:cubicBezTo>
                  <a:cubicBezTo>
                    <a:pt x="114" y="90"/>
                    <a:pt x="115" y="88"/>
                    <a:pt x="116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8" y="85"/>
                    <a:pt x="119" y="85"/>
                    <a:pt x="120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1" y="85"/>
                    <a:pt x="122" y="85"/>
                    <a:pt x="124" y="85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24" y="85"/>
                    <a:pt x="125" y="85"/>
                    <a:pt x="125" y="84"/>
                  </a:cubicBezTo>
                  <a:cubicBezTo>
                    <a:pt x="126" y="80"/>
                    <a:pt x="126" y="77"/>
                    <a:pt x="126" y="73"/>
                  </a:cubicBezTo>
                  <a:cubicBezTo>
                    <a:pt x="127" y="69"/>
                    <a:pt x="127" y="66"/>
                    <a:pt x="127" y="63"/>
                  </a:cubicBezTo>
                  <a:cubicBezTo>
                    <a:pt x="127" y="59"/>
                    <a:pt x="127" y="56"/>
                    <a:pt x="126" y="52"/>
                  </a:cubicBezTo>
                  <a:cubicBezTo>
                    <a:pt x="126" y="51"/>
                    <a:pt x="125" y="51"/>
                    <a:pt x="125" y="51"/>
                  </a:cubicBezTo>
                  <a:cubicBezTo>
                    <a:pt x="122" y="51"/>
                    <a:pt x="119" y="51"/>
                    <a:pt x="116" y="51"/>
                  </a:cubicBezTo>
                  <a:cubicBezTo>
                    <a:pt x="115" y="47"/>
                    <a:pt x="114" y="44"/>
                    <a:pt x="112" y="40"/>
                  </a:cubicBezTo>
                  <a:cubicBezTo>
                    <a:pt x="113" y="40"/>
                    <a:pt x="113" y="39"/>
                    <a:pt x="114" y="39"/>
                  </a:cubicBezTo>
                  <a:cubicBezTo>
                    <a:pt x="115" y="39"/>
                    <a:pt x="115" y="38"/>
                    <a:pt x="115" y="37"/>
                  </a:cubicBezTo>
                  <a:cubicBezTo>
                    <a:pt x="115" y="36"/>
                    <a:pt x="115" y="35"/>
                    <a:pt x="115" y="34"/>
                  </a:cubicBezTo>
                  <a:cubicBezTo>
                    <a:pt x="115" y="32"/>
                    <a:pt x="115" y="30"/>
                    <a:pt x="115" y="29"/>
                  </a:cubicBezTo>
                  <a:cubicBezTo>
                    <a:pt x="115" y="28"/>
                    <a:pt x="116" y="28"/>
                    <a:pt x="116" y="28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6" y="27"/>
                    <a:pt x="116" y="26"/>
                    <a:pt x="115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5" y="25"/>
                    <a:pt x="115" y="25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0" y="19"/>
                  </a:cubicBezTo>
                  <a:cubicBezTo>
                    <a:pt x="108" y="18"/>
                    <a:pt x="106" y="16"/>
                    <a:pt x="105" y="14"/>
                  </a:cubicBezTo>
                  <a:cubicBezTo>
                    <a:pt x="104" y="13"/>
                    <a:pt x="103" y="13"/>
                    <a:pt x="102" y="12"/>
                  </a:cubicBezTo>
                  <a:cubicBezTo>
                    <a:pt x="102" y="12"/>
                    <a:pt x="101" y="12"/>
                    <a:pt x="101" y="11"/>
                  </a:cubicBezTo>
                  <a:cubicBezTo>
                    <a:pt x="101" y="11"/>
                    <a:pt x="101" y="11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7" y="14"/>
                    <a:pt x="94" y="16"/>
                    <a:pt x="92" y="18"/>
                  </a:cubicBezTo>
                  <a:cubicBezTo>
                    <a:pt x="87" y="15"/>
                    <a:pt x="82" y="12"/>
                    <a:pt x="76" y="11"/>
                  </a:cubicBezTo>
                  <a:cubicBezTo>
                    <a:pt x="76" y="8"/>
                    <a:pt x="76" y="5"/>
                    <a:pt x="76" y="2"/>
                  </a:cubicBezTo>
                  <a:cubicBezTo>
                    <a:pt x="76" y="1"/>
                    <a:pt x="75" y="1"/>
                    <a:pt x="74" y="0"/>
                  </a:cubicBezTo>
                  <a:cubicBezTo>
                    <a:pt x="71" y="0"/>
                    <a:pt x="68" y="0"/>
                    <a:pt x="6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5" name="Freeform 743"/>
            <p:cNvSpPr>
              <a:spLocks noEditPoints="1"/>
            </p:cNvSpPr>
            <p:nvPr/>
          </p:nvSpPr>
          <p:spPr bwMode="auto">
            <a:xfrm>
              <a:off x="3300" y="1114"/>
              <a:ext cx="140" cy="140"/>
            </a:xfrm>
            <a:custGeom>
              <a:avLst/>
              <a:gdLst>
                <a:gd name="T0" fmla="*/ 56 w 59"/>
                <a:gd name="T1" fmla="*/ 30 h 59"/>
                <a:gd name="T2" fmla="*/ 54 w 59"/>
                <a:gd name="T3" fmla="*/ 29 h 59"/>
                <a:gd name="T4" fmla="*/ 55 w 59"/>
                <a:gd name="T5" fmla="*/ 28 h 59"/>
                <a:gd name="T6" fmla="*/ 53 w 59"/>
                <a:gd name="T7" fmla="*/ 26 h 59"/>
                <a:gd name="T8" fmla="*/ 53 w 59"/>
                <a:gd name="T9" fmla="*/ 26 h 59"/>
                <a:gd name="T10" fmla="*/ 54 w 59"/>
                <a:gd name="T11" fmla="*/ 21 h 59"/>
                <a:gd name="T12" fmla="*/ 51 w 59"/>
                <a:gd name="T13" fmla="*/ 21 h 59"/>
                <a:gd name="T14" fmla="*/ 53 w 59"/>
                <a:gd name="T15" fmla="*/ 20 h 59"/>
                <a:gd name="T16" fmla="*/ 49 w 59"/>
                <a:gd name="T17" fmla="*/ 19 h 59"/>
                <a:gd name="T18" fmla="*/ 50 w 59"/>
                <a:gd name="T19" fmla="*/ 20 h 59"/>
                <a:gd name="T20" fmla="*/ 46 w 59"/>
                <a:gd name="T21" fmla="*/ 16 h 59"/>
                <a:gd name="T22" fmla="*/ 48 w 59"/>
                <a:gd name="T23" fmla="*/ 18 h 59"/>
                <a:gd name="T24" fmla="*/ 47 w 59"/>
                <a:gd name="T25" fmla="*/ 11 h 59"/>
                <a:gd name="T26" fmla="*/ 45 w 59"/>
                <a:gd name="T27" fmla="*/ 15 h 59"/>
                <a:gd name="T28" fmla="*/ 3 w 59"/>
                <a:gd name="T29" fmla="*/ 28 h 59"/>
                <a:gd name="T30" fmla="*/ 12 w 59"/>
                <a:gd name="T31" fmla="*/ 16 h 59"/>
                <a:gd name="T32" fmla="*/ 45 w 59"/>
                <a:gd name="T33" fmla="*/ 19 h 59"/>
                <a:gd name="T34" fmla="*/ 53 w 59"/>
                <a:gd name="T35" fmla="*/ 41 h 59"/>
                <a:gd name="T36" fmla="*/ 30 w 59"/>
                <a:gd name="T37" fmla="*/ 56 h 59"/>
                <a:gd name="T38" fmla="*/ 40 w 59"/>
                <a:gd name="T39" fmla="*/ 12 h 59"/>
                <a:gd name="T40" fmla="*/ 46 w 59"/>
                <a:gd name="T41" fmla="*/ 10 h 59"/>
                <a:gd name="T42" fmla="*/ 6 w 59"/>
                <a:gd name="T43" fmla="*/ 17 h 59"/>
                <a:gd name="T44" fmla="*/ 9 w 59"/>
                <a:gd name="T45" fmla="*/ 15 h 59"/>
                <a:gd name="T46" fmla="*/ 15 w 59"/>
                <a:gd name="T47" fmla="*/ 7 h 59"/>
                <a:gd name="T48" fmla="*/ 39 w 59"/>
                <a:gd name="T49" fmla="*/ 11 h 59"/>
                <a:gd name="T50" fmla="*/ 43 w 59"/>
                <a:gd name="T51" fmla="*/ 8 h 59"/>
                <a:gd name="T52" fmla="*/ 34 w 59"/>
                <a:gd name="T53" fmla="*/ 9 h 59"/>
                <a:gd name="T54" fmla="*/ 41 w 59"/>
                <a:gd name="T55" fmla="*/ 6 h 59"/>
                <a:gd name="T56" fmla="*/ 31 w 59"/>
                <a:gd name="T57" fmla="*/ 8 h 59"/>
                <a:gd name="T58" fmla="*/ 36 w 59"/>
                <a:gd name="T59" fmla="*/ 5 h 59"/>
                <a:gd name="T60" fmla="*/ 19 w 59"/>
                <a:gd name="T61" fmla="*/ 5 h 59"/>
                <a:gd name="T62" fmla="*/ 13 w 59"/>
                <a:gd name="T63" fmla="*/ 12 h 59"/>
                <a:gd name="T64" fmla="*/ 34 w 59"/>
                <a:gd name="T65" fmla="*/ 3 h 59"/>
                <a:gd name="T66" fmla="*/ 27 w 59"/>
                <a:gd name="T67" fmla="*/ 8 h 59"/>
                <a:gd name="T68" fmla="*/ 26 w 59"/>
                <a:gd name="T69" fmla="*/ 3 h 59"/>
                <a:gd name="T70" fmla="*/ 19 w 59"/>
                <a:gd name="T71" fmla="*/ 9 h 59"/>
                <a:gd name="T72" fmla="*/ 29 w 59"/>
                <a:gd name="T73" fmla="*/ 3 h 59"/>
                <a:gd name="T74" fmla="*/ 23 w 59"/>
                <a:gd name="T75" fmla="*/ 8 h 59"/>
                <a:gd name="T76" fmla="*/ 12 w 59"/>
                <a:gd name="T77" fmla="*/ 5 h 59"/>
                <a:gd name="T78" fmla="*/ 30 w 59"/>
                <a:gd name="T79" fmla="*/ 59 h 59"/>
                <a:gd name="T80" fmla="*/ 45 w 59"/>
                <a:gd name="T81" fmla="*/ 54 h 59"/>
                <a:gd name="T82" fmla="*/ 46 w 59"/>
                <a:gd name="T83" fmla="*/ 53 h 59"/>
                <a:gd name="T84" fmla="*/ 48 w 59"/>
                <a:gd name="T85" fmla="*/ 52 h 59"/>
                <a:gd name="T86" fmla="*/ 48 w 59"/>
                <a:gd name="T87" fmla="*/ 52 h 59"/>
                <a:gd name="T88" fmla="*/ 48 w 59"/>
                <a:gd name="T89" fmla="*/ 52 h 59"/>
                <a:gd name="T90" fmla="*/ 48 w 59"/>
                <a:gd name="T91" fmla="*/ 52 h 59"/>
                <a:gd name="T92" fmla="*/ 59 w 59"/>
                <a:gd name="T93" fmla="*/ 31 h 59"/>
                <a:gd name="T94" fmla="*/ 29 w 59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" h="59">
                  <a:moveTo>
                    <a:pt x="56" y="32"/>
                  </a:moveTo>
                  <a:cubicBezTo>
                    <a:pt x="55" y="32"/>
                    <a:pt x="55" y="31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moveTo>
                    <a:pt x="54" y="29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5" y="27"/>
                    <a:pt x="55" y="28"/>
                    <a:pt x="55" y="28"/>
                  </a:cubicBezTo>
                  <a:cubicBezTo>
                    <a:pt x="54" y="29"/>
                    <a:pt x="54" y="29"/>
                    <a:pt x="54" y="29"/>
                  </a:cubicBezTo>
                  <a:moveTo>
                    <a:pt x="53" y="26"/>
                  </a:move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6"/>
                    <a:pt x="53" y="26"/>
                  </a:cubicBezTo>
                  <a:moveTo>
                    <a:pt x="52" y="24"/>
                  </a:moveTo>
                  <a:cubicBezTo>
                    <a:pt x="52" y="24"/>
                    <a:pt x="52" y="23"/>
                    <a:pt x="52" y="23"/>
                  </a:cubicBezTo>
                  <a:cubicBezTo>
                    <a:pt x="52" y="22"/>
                    <a:pt x="53" y="22"/>
                    <a:pt x="54" y="21"/>
                  </a:cubicBezTo>
                  <a:cubicBezTo>
                    <a:pt x="54" y="22"/>
                    <a:pt x="54" y="22"/>
                    <a:pt x="54" y="23"/>
                  </a:cubicBezTo>
                  <a:cubicBezTo>
                    <a:pt x="54" y="23"/>
                    <a:pt x="53" y="24"/>
                    <a:pt x="52" y="24"/>
                  </a:cubicBezTo>
                  <a:moveTo>
                    <a:pt x="51" y="2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1" y="20"/>
                    <a:pt x="52" y="20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1"/>
                    <a:pt x="51" y="21"/>
                  </a:cubicBezTo>
                  <a:moveTo>
                    <a:pt x="50" y="20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0" y="18"/>
                    <a:pt x="51" y="18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9"/>
                    <a:pt x="50" y="19"/>
                    <a:pt x="50" y="20"/>
                  </a:cubicBezTo>
                  <a:moveTo>
                    <a:pt x="48" y="18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6" y="16"/>
                  </a:cubicBezTo>
                  <a:cubicBezTo>
                    <a:pt x="47" y="15"/>
                    <a:pt x="49" y="15"/>
                    <a:pt x="50" y="14"/>
                  </a:cubicBezTo>
                  <a:cubicBezTo>
                    <a:pt x="50" y="15"/>
                    <a:pt x="51" y="15"/>
                    <a:pt x="51" y="16"/>
                  </a:cubicBezTo>
                  <a:cubicBezTo>
                    <a:pt x="50" y="16"/>
                    <a:pt x="49" y="17"/>
                    <a:pt x="48" y="18"/>
                  </a:cubicBezTo>
                  <a:moveTo>
                    <a:pt x="45" y="15"/>
                  </a:moveTo>
                  <a:cubicBezTo>
                    <a:pt x="45" y="15"/>
                    <a:pt x="44" y="14"/>
                    <a:pt x="43" y="14"/>
                  </a:cubicBezTo>
                  <a:cubicBezTo>
                    <a:pt x="45" y="13"/>
                    <a:pt x="46" y="12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9" y="12"/>
                    <a:pt x="49" y="13"/>
                  </a:cubicBezTo>
                  <a:cubicBezTo>
                    <a:pt x="48" y="14"/>
                    <a:pt x="46" y="14"/>
                    <a:pt x="45" y="15"/>
                  </a:cubicBezTo>
                  <a:moveTo>
                    <a:pt x="30" y="56"/>
                  </a:moveTo>
                  <a:cubicBezTo>
                    <a:pt x="23" y="56"/>
                    <a:pt x="16" y="52"/>
                    <a:pt x="11" y="47"/>
                  </a:cubicBezTo>
                  <a:cubicBezTo>
                    <a:pt x="6" y="42"/>
                    <a:pt x="3" y="35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1"/>
                    <a:pt x="8" y="18"/>
                    <a:pt x="12" y="16"/>
                  </a:cubicBezTo>
                  <a:cubicBezTo>
                    <a:pt x="17" y="12"/>
                    <a:pt x="22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4" y="11"/>
                    <a:pt x="41" y="14"/>
                    <a:pt x="45" y="19"/>
                  </a:cubicBezTo>
                  <a:cubicBezTo>
                    <a:pt x="50" y="25"/>
                    <a:pt x="53" y="32"/>
                    <a:pt x="53" y="39"/>
                  </a:cubicBezTo>
                  <a:cubicBezTo>
                    <a:pt x="53" y="39"/>
                    <a:pt x="53" y="40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4"/>
                    <a:pt x="49" y="48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0" y="54"/>
                    <a:pt x="35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moveTo>
                    <a:pt x="42" y="13"/>
                  </a:moveTo>
                  <a:cubicBezTo>
                    <a:pt x="41" y="12"/>
                    <a:pt x="41" y="12"/>
                    <a:pt x="40" y="12"/>
                  </a:cubicBezTo>
                  <a:cubicBezTo>
                    <a:pt x="42" y="11"/>
                    <a:pt x="43" y="10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5" y="11"/>
                    <a:pt x="43" y="12"/>
                    <a:pt x="42" y="13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8" y="14"/>
                    <a:pt x="11" y="12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10"/>
                    <a:pt x="10" y="12"/>
                    <a:pt x="9" y="15"/>
                  </a:cubicBezTo>
                  <a:cubicBezTo>
                    <a:pt x="8" y="15"/>
                    <a:pt x="7" y="16"/>
                    <a:pt x="6" y="17"/>
                  </a:cubicBezTo>
                  <a:moveTo>
                    <a:pt x="14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8"/>
                    <a:pt x="14" y="8"/>
                  </a:cubicBezTo>
                  <a:moveTo>
                    <a:pt x="39" y="11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1" y="8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9"/>
                    <a:pt x="40" y="10"/>
                    <a:pt x="39" y="11"/>
                  </a:cubicBezTo>
                  <a:moveTo>
                    <a:pt x="36" y="10"/>
                  </a:moveTo>
                  <a:cubicBezTo>
                    <a:pt x="36" y="9"/>
                    <a:pt x="35" y="9"/>
                    <a:pt x="34" y="9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8" y="6"/>
                    <a:pt x="38" y="5"/>
                    <a:pt x="39" y="5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39" y="7"/>
                    <a:pt x="38" y="8"/>
                    <a:pt x="36" y="10"/>
                  </a:cubicBezTo>
                  <a:moveTo>
                    <a:pt x="33" y="9"/>
                  </a:moveTo>
                  <a:cubicBezTo>
                    <a:pt x="32" y="8"/>
                    <a:pt x="32" y="8"/>
                    <a:pt x="31" y="8"/>
                  </a:cubicBezTo>
                  <a:cubicBezTo>
                    <a:pt x="33" y="7"/>
                    <a:pt x="34" y="5"/>
                    <a:pt x="36" y="4"/>
                  </a:cubicBezTo>
                  <a:cubicBezTo>
                    <a:pt x="36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4" y="7"/>
                    <a:pt x="33" y="9"/>
                  </a:cubicBezTo>
                  <a:moveTo>
                    <a:pt x="13" y="12"/>
                  </a:moveTo>
                  <a:cubicBezTo>
                    <a:pt x="15" y="9"/>
                    <a:pt x="17" y="7"/>
                    <a:pt x="19" y="5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0" y="6"/>
                    <a:pt x="18" y="8"/>
                    <a:pt x="15" y="10"/>
                  </a:cubicBezTo>
                  <a:cubicBezTo>
                    <a:pt x="15" y="11"/>
                    <a:pt x="14" y="11"/>
                    <a:pt x="13" y="12"/>
                  </a:cubicBezTo>
                  <a:moveTo>
                    <a:pt x="27" y="8"/>
                  </a:moveTo>
                  <a:cubicBezTo>
                    <a:pt x="28" y="6"/>
                    <a:pt x="30" y="4"/>
                    <a:pt x="32" y="3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2" y="5"/>
                    <a:pt x="31" y="6"/>
                    <a:pt x="29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moveTo>
                    <a:pt x="19" y="9"/>
                  </a:moveTo>
                  <a:cubicBezTo>
                    <a:pt x="21" y="7"/>
                    <a:pt x="23" y="5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5"/>
                    <a:pt x="22" y="7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moveTo>
                    <a:pt x="23" y="8"/>
                  </a:moveTo>
                  <a:cubicBezTo>
                    <a:pt x="25" y="6"/>
                    <a:pt x="27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3"/>
                  </a:cubicBezTo>
                  <a:cubicBezTo>
                    <a:pt x="28" y="4"/>
                    <a:pt x="26" y="6"/>
                    <a:pt x="24" y="8"/>
                  </a:cubicBezTo>
                  <a:cubicBezTo>
                    <a:pt x="24" y="8"/>
                    <a:pt x="23" y="8"/>
                    <a:pt x="23" y="8"/>
                  </a:cubicBezTo>
                  <a:moveTo>
                    <a:pt x="29" y="0"/>
                  </a:moveTo>
                  <a:cubicBezTo>
                    <a:pt x="24" y="0"/>
                    <a:pt x="18" y="1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4" y="11"/>
                    <a:pt x="0" y="20"/>
                    <a:pt x="0" y="28"/>
                  </a:cubicBezTo>
                  <a:cubicBezTo>
                    <a:pt x="0" y="35"/>
                    <a:pt x="4" y="43"/>
                    <a:pt x="9" y="49"/>
                  </a:cubicBezTo>
                  <a:cubicBezTo>
                    <a:pt x="14" y="55"/>
                    <a:pt x="22" y="59"/>
                    <a:pt x="30" y="59"/>
                  </a:cubicBezTo>
                  <a:cubicBezTo>
                    <a:pt x="34" y="59"/>
                    <a:pt x="39" y="57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55" y="46"/>
                    <a:pt x="59" y="38"/>
                    <a:pt x="59" y="31"/>
                  </a:cubicBezTo>
                  <a:cubicBezTo>
                    <a:pt x="59" y="23"/>
                    <a:pt x="55" y="15"/>
                    <a:pt x="50" y="9"/>
                  </a:cubicBezTo>
                  <a:cubicBezTo>
                    <a:pt x="45" y="4"/>
                    <a:pt x="3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6" name="Freeform 744"/>
            <p:cNvSpPr>
              <a:spLocks noEditPoints="1"/>
            </p:cNvSpPr>
            <p:nvPr/>
          </p:nvSpPr>
          <p:spPr bwMode="auto">
            <a:xfrm>
              <a:off x="3255" y="1074"/>
              <a:ext cx="225" cy="239"/>
            </a:xfrm>
            <a:custGeom>
              <a:avLst/>
              <a:gdLst>
                <a:gd name="T0" fmla="*/ 41 w 95"/>
                <a:gd name="T1" fmla="*/ 98 h 101"/>
                <a:gd name="T2" fmla="*/ 41 w 95"/>
                <a:gd name="T3" fmla="*/ 92 h 101"/>
                <a:gd name="T4" fmla="*/ 39 w 95"/>
                <a:gd name="T5" fmla="*/ 92 h 101"/>
                <a:gd name="T6" fmla="*/ 65 w 95"/>
                <a:gd name="T7" fmla="*/ 91 h 101"/>
                <a:gd name="T8" fmla="*/ 71 w 95"/>
                <a:gd name="T9" fmla="*/ 87 h 101"/>
                <a:gd name="T10" fmla="*/ 50 w 95"/>
                <a:gd name="T11" fmla="*/ 90 h 101"/>
                <a:gd name="T12" fmla="*/ 70 w 95"/>
                <a:gd name="T13" fmla="*/ 91 h 101"/>
                <a:gd name="T14" fmla="*/ 56 w 95"/>
                <a:gd name="T15" fmla="*/ 84 h 101"/>
                <a:gd name="T16" fmla="*/ 64 w 95"/>
                <a:gd name="T17" fmla="*/ 84 h 101"/>
                <a:gd name="T18" fmla="*/ 33 w 95"/>
                <a:gd name="T19" fmla="*/ 84 h 101"/>
                <a:gd name="T20" fmla="*/ 57 w 95"/>
                <a:gd name="T21" fmla="*/ 89 h 101"/>
                <a:gd name="T22" fmla="*/ 28 w 95"/>
                <a:gd name="T23" fmla="*/ 86 h 101"/>
                <a:gd name="T24" fmla="*/ 25 w 95"/>
                <a:gd name="T25" fmla="*/ 84 h 101"/>
                <a:gd name="T26" fmla="*/ 14 w 95"/>
                <a:gd name="T27" fmla="*/ 79 h 101"/>
                <a:gd name="T28" fmla="*/ 28 w 95"/>
                <a:gd name="T29" fmla="*/ 79 h 101"/>
                <a:gd name="T30" fmla="*/ 22 w 95"/>
                <a:gd name="T31" fmla="*/ 81 h 101"/>
                <a:gd name="T32" fmla="*/ 16 w 95"/>
                <a:gd name="T33" fmla="*/ 83 h 101"/>
                <a:gd name="T34" fmla="*/ 23 w 95"/>
                <a:gd name="T35" fmla="*/ 76 h 101"/>
                <a:gd name="T36" fmla="*/ 12 w 95"/>
                <a:gd name="T37" fmla="*/ 75 h 101"/>
                <a:gd name="T38" fmla="*/ 11 w 95"/>
                <a:gd name="T39" fmla="*/ 74 h 101"/>
                <a:gd name="T40" fmla="*/ 7 w 95"/>
                <a:gd name="T41" fmla="*/ 74 h 101"/>
                <a:gd name="T42" fmla="*/ 80 w 95"/>
                <a:gd name="T43" fmla="*/ 69 h 101"/>
                <a:gd name="T44" fmla="*/ 88 w 95"/>
                <a:gd name="T45" fmla="*/ 67 h 101"/>
                <a:gd name="T46" fmla="*/ 85 w 95"/>
                <a:gd name="T47" fmla="*/ 67 h 101"/>
                <a:gd name="T48" fmla="*/ 11 w 95"/>
                <a:gd name="T49" fmla="*/ 61 h 101"/>
                <a:gd name="T50" fmla="*/ 10 w 95"/>
                <a:gd name="T51" fmla="*/ 56 h 101"/>
                <a:gd name="T52" fmla="*/ 6 w 95"/>
                <a:gd name="T53" fmla="*/ 53 h 101"/>
                <a:gd name="T54" fmla="*/ 3 w 95"/>
                <a:gd name="T55" fmla="*/ 52 h 101"/>
                <a:gd name="T56" fmla="*/ 4 w 95"/>
                <a:gd name="T57" fmla="*/ 47 h 101"/>
                <a:gd name="T58" fmla="*/ 85 w 95"/>
                <a:gd name="T59" fmla="*/ 33 h 101"/>
                <a:gd name="T60" fmla="*/ 17 w 95"/>
                <a:gd name="T61" fmla="*/ 20 h 101"/>
                <a:gd name="T62" fmla="*/ 47 w 95"/>
                <a:gd name="T63" fmla="*/ 10 h 101"/>
                <a:gd name="T64" fmla="*/ 73 w 95"/>
                <a:gd name="T65" fmla="*/ 20 h 101"/>
                <a:gd name="T66" fmla="*/ 86 w 95"/>
                <a:gd name="T67" fmla="*/ 24 h 101"/>
                <a:gd name="T68" fmla="*/ 86 w 95"/>
                <a:gd name="T69" fmla="*/ 46 h 101"/>
                <a:gd name="T70" fmla="*/ 79 w 95"/>
                <a:gd name="T71" fmla="*/ 65 h 101"/>
                <a:gd name="T72" fmla="*/ 64 w 95"/>
                <a:gd name="T73" fmla="*/ 79 h 101"/>
                <a:gd name="T74" fmla="*/ 36 w 95"/>
                <a:gd name="T75" fmla="*/ 82 h 101"/>
                <a:gd name="T76" fmla="*/ 10 w 95"/>
                <a:gd name="T77" fmla="*/ 66 h 101"/>
                <a:gd name="T78" fmla="*/ 7 w 95"/>
                <a:gd name="T79" fmla="*/ 33 h 101"/>
                <a:gd name="T80" fmla="*/ 22 w 95"/>
                <a:gd name="T81" fmla="*/ 21 h 101"/>
                <a:gd name="T82" fmla="*/ 49 w 95"/>
                <a:gd name="T83" fmla="*/ 0 h 101"/>
                <a:gd name="T84" fmla="*/ 28 w 95"/>
                <a:gd name="T85" fmla="*/ 4 h 101"/>
                <a:gd name="T86" fmla="*/ 15 w 95"/>
                <a:gd name="T87" fmla="*/ 26 h 101"/>
                <a:gd name="T88" fmla="*/ 4 w 95"/>
                <a:gd name="T89" fmla="*/ 33 h 101"/>
                <a:gd name="T90" fmla="*/ 6 w 95"/>
                <a:gd name="T91" fmla="*/ 65 h 101"/>
                <a:gd name="T92" fmla="*/ 14 w 95"/>
                <a:gd name="T93" fmla="*/ 87 h 101"/>
                <a:gd name="T94" fmla="*/ 31 w 95"/>
                <a:gd name="T95" fmla="*/ 98 h 101"/>
                <a:gd name="T96" fmla="*/ 65 w 95"/>
                <a:gd name="T97" fmla="*/ 96 h 101"/>
                <a:gd name="T98" fmla="*/ 82 w 95"/>
                <a:gd name="T99" fmla="*/ 78 h 101"/>
                <a:gd name="T100" fmla="*/ 84 w 95"/>
                <a:gd name="T101" fmla="*/ 70 h 101"/>
                <a:gd name="T102" fmla="*/ 93 w 95"/>
                <a:gd name="T103" fmla="*/ 61 h 101"/>
                <a:gd name="T104" fmla="*/ 86 w 95"/>
                <a:gd name="T105" fmla="*/ 36 h 101"/>
                <a:gd name="T106" fmla="*/ 90 w 95"/>
                <a:gd name="T107" fmla="*/ 25 h 101"/>
                <a:gd name="T108" fmla="*/ 82 w 95"/>
                <a:gd name="T109" fmla="*/ 13 h 101"/>
                <a:gd name="T110" fmla="*/ 64 w 95"/>
                <a:gd name="T1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01">
                  <a:moveTo>
                    <a:pt x="45" y="98"/>
                  </a:moveTo>
                  <a:cubicBezTo>
                    <a:pt x="44" y="98"/>
                    <a:pt x="44" y="98"/>
                    <a:pt x="44" y="98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7"/>
                    <a:pt x="45" y="97"/>
                    <a:pt x="45" y="98"/>
                  </a:cubicBezTo>
                  <a:moveTo>
                    <a:pt x="43" y="98"/>
                  </a:moveTo>
                  <a:cubicBezTo>
                    <a:pt x="42" y="98"/>
                    <a:pt x="42" y="98"/>
                    <a:pt x="41" y="98"/>
                  </a:cubicBezTo>
                  <a:cubicBezTo>
                    <a:pt x="42" y="96"/>
                    <a:pt x="43" y="94"/>
                    <a:pt x="44" y="93"/>
                  </a:cubicBezTo>
                  <a:cubicBezTo>
                    <a:pt x="45" y="93"/>
                    <a:pt x="45" y="93"/>
                    <a:pt x="46" y="93"/>
                  </a:cubicBezTo>
                  <a:cubicBezTo>
                    <a:pt x="45" y="94"/>
                    <a:pt x="44" y="96"/>
                    <a:pt x="43" y="98"/>
                  </a:cubicBezTo>
                  <a:moveTo>
                    <a:pt x="40" y="97"/>
                  </a:moveTo>
                  <a:cubicBezTo>
                    <a:pt x="39" y="97"/>
                    <a:pt x="38" y="97"/>
                    <a:pt x="38" y="97"/>
                  </a:cubicBezTo>
                  <a:cubicBezTo>
                    <a:pt x="39" y="95"/>
                    <a:pt x="40" y="94"/>
                    <a:pt x="41" y="92"/>
                  </a:cubicBezTo>
                  <a:cubicBezTo>
                    <a:pt x="41" y="92"/>
                    <a:pt x="42" y="92"/>
                    <a:pt x="43" y="92"/>
                  </a:cubicBezTo>
                  <a:cubicBezTo>
                    <a:pt x="41" y="94"/>
                    <a:pt x="40" y="96"/>
                    <a:pt x="40" y="97"/>
                  </a:cubicBezTo>
                  <a:moveTo>
                    <a:pt x="36" y="97"/>
                  </a:moveTo>
                  <a:cubicBezTo>
                    <a:pt x="36" y="97"/>
                    <a:pt x="35" y="97"/>
                    <a:pt x="34" y="96"/>
                  </a:cubicBezTo>
                  <a:cubicBezTo>
                    <a:pt x="36" y="95"/>
                    <a:pt x="37" y="93"/>
                    <a:pt x="38" y="92"/>
                  </a:cubicBezTo>
                  <a:cubicBezTo>
                    <a:pt x="38" y="92"/>
                    <a:pt x="39" y="92"/>
                    <a:pt x="39" y="92"/>
                  </a:cubicBezTo>
                  <a:cubicBezTo>
                    <a:pt x="38" y="93"/>
                    <a:pt x="37" y="95"/>
                    <a:pt x="36" y="97"/>
                  </a:cubicBezTo>
                  <a:moveTo>
                    <a:pt x="34" y="94"/>
                  </a:moveTo>
                  <a:cubicBezTo>
                    <a:pt x="34" y="93"/>
                    <a:pt x="35" y="92"/>
                    <a:pt x="35" y="91"/>
                  </a:cubicBezTo>
                  <a:cubicBezTo>
                    <a:pt x="35" y="91"/>
                    <a:pt x="36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moveTo>
                    <a:pt x="65" y="91"/>
                  </a:moveTo>
                  <a:cubicBezTo>
                    <a:pt x="65" y="91"/>
                    <a:pt x="65" y="90"/>
                    <a:pt x="64" y="90"/>
                  </a:cubicBezTo>
                  <a:cubicBezTo>
                    <a:pt x="65" y="89"/>
                    <a:pt x="65" y="88"/>
                    <a:pt x="66" y="87"/>
                  </a:cubicBezTo>
                  <a:cubicBezTo>
                    <a:pt x="66" y="89"/>
                    <a:pt x="65" y="90"/>
                    <a:pt x="65" y="91"/>
                  </a:cubicBezTo>
                  <a:moveTo>
                    <a:pt x="68" y="92"/>
                  </a:moveTo>
                  <a:cubicBezTo>
                    <a:pt x="68" y="91"/>
                    <a:pt x="69" y="89"/>
                    <a:pt x="69" y="88"/>
                  </a:cubicBezTo>
                  <a:cubicBezTo>
                    <a:pt x="70" y="88"/>
                    <a:pt x="70" y="87"/>
                    <a:pt x="71" y="87"/>
                  </a:cubicBezTo>
                  <a:cubicBezTo>
                    <a:pt x="70" y="89"/>
                    <a:pt x="69" y="90"/>
                    <a:pt x="68" y="92"/>
                  </a:cubicBezTo>
                  <a:moveTo>
                    <a:pt x="51" y="86"/>
                  </a:move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moveTo>
                    <a:pt x="50" y="90"/>
                  </a:moveTo>
                  <a:cubicBezTo>
                    <a:pt x="50" y="89"/>
                    <a:pt x="50" y="89"/>
                    <a:pt x="50" y="88"/>
                  </a:cubicBezTo>
                  <a:cubicBezTo>
                    <a:pt x="51" y="87"/>
                    <a:pt x="52" y="86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3" y="87"/>
                    <a:pt x="52" y="88"/>
                    <a:pt x="50" y="90"/>
                  </a:cubicBezTo>
                  <a:cubicBezTo>
                    <a:pt x="50" y="90"/>
                    <a:pt x="50" y="90"/>
                    <a:pt x="50" y="90"/>
                  </a:cubicBezTo>
                  <a:moveTo>
                    <a:pt x="70" y="91"/>
                  </a:moveTo>
                  <a:cubicBezTo>
                    <a:pt x="71" y="89"/>
                    <a:pt x="72" y="87"/>
                    <a:pt x="73" y="86"/>
                  </a:cubicBezTo>
                  <a:cubicBezTo>
                    <a:pt x="74" y="85"/>
                    <a:pt x="74" y="85"/>
                    <a:pt x="75" y="85"/>
                  </a:cubicBezTo>
                  <a:cubicBezTo>
                    <a:pt x="74" y="86"/>
                    <a:pt x="73" y="88"/>
                    <a:pt x="73" y="89"/>
                  </a:cubicBezTo>
                  <a:cubicBezTo>
                    <a:pt x="72" y="90"/>
                    <a:pt x="71" y="90"/>
                    <a:pt x="70" y="91"/>
                  </a:cubicBezTo>
                  <a:moveTo>
                    <a:pt x="52" y="90"/>
                  </a:moveTo>
                  <a:cubicBezTo>
                    <a:pt x="54" y="88"/>
                    <a:pt x="55" y="86"/>
                    <a:pt x="56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7" y="86"/>
                    <a:pt x="56" y="88"/>
                    <a:pt x="55" y="89"/>
                  </a:cubicBezTo>
                  <a:cubicBezTo>
                    <a:pt x="54" y="89"/>
                    <a:pt x="53" y="90"/>
                    <a:pt x="52" y="90"/>
                  </a:cubicBezTo>
                  <a:moveTo>
                    <a:pt x="63" y="89"/>
                  </a:moveTo>
                  <a:cubicBezTo>
                    <a:pt x="63" y="88"/>
                    <a:pt x="63" y="88"/>
                    <a:pt x="63" y="88"/>
                  </a:cubicBezTo>
                  <a:cubicBezTo>
                    <a:pt x="64" y="87"/>
                    <a:pt x="64" y="85"/>
                    <a:pt x="64" y="84"/>
                  </a:cubicBezTo>
                  <a:cubicBezTo>
                    <a:pt x="65" y="84"/>
                    <a:pt x="65" y="85"/>
                    <a:pt x="66" y="86"/>
                  </a:cubicBezTo>
                  <a:cubicBezTo>
                    <a:pt x="65" y="87"/>
                    <a:pt x="64" y="88"/>
                    <a:pt x="63" y="89"/>
                  </a:cubicBezTo>
                  <a:moveTo>
                    <a:pt x="32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1" y="87"/>
                    <a:pt x="30" y="87"/>
                    <a:pt x="30" y="87"/>
                  </a:cubicBezTo>
                  <a:cubicBezTo>
                    <a:pt x="31" y="86"/>
                    <a:pt x="32" y="85"/>
                    <a:pt x="33" y="84"/>
                  </a:cubicBezTo>
                  <a:cubicBezTo>
                    <a:pt x="33" y="85"/>
                    <a:pt x="33" y="87"/>
                    <a:pt x="32" y="88"/>
                  </a:cubicBezTo>
                  <a:moveTo>
                    <a:pt x="57" y="89"/>
                  </a:moveTo>
                  <a:cubicBezTo>
                    <a:pt x="58" y="87"/>
                    <a:pt x="59" y="85"/>
                    <a:pt x="60" y="83"/>
                  </a:cubicBezTo>
                  <a:cubicBezTo>
                    <a:pt x="61" y="83"/>
                    <a:pt x="61" y="83"/>
                    <a:pt x="62" y="83"/>
                  </a:cubicBezTo>
                  <a:cubicBezTo>
                    <a:pt x="61" y="84"/>
                    <a:pt x="61" y="86"/>
                    <a:pt x="60" y="88"/>
                  </a:cubicBezTo>
                  <a:cubicBezTo>
                    <a:pt x="59" y="88"/>
                    <a:pt x="58" y="88"/>
                    <a:pt x="57" y="89"/>
                  </a:cubicBezTo>
                  <a:moveTo>
                    <a:pt x="75" y="87"/>
                  </a:moveTo>
                  <a:cubicBezTo>
                    <a:pt x="76" y="85"/>
                    <a:pt x="77" y="84"/>
                    <a:pt x="77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6" y="86"/>
                    <a:pt x="76" y="86"/>
                    <a:pt x="75" y="87"/>
                  </a:cubicBezTo>
                  <a:moveTo>
                    <a:pt x="28" y="86"/>
                  </a:moveTo>
                  <a:cubicBezTo>
                    <a:pt x="28" y="86"/>
                    <a:pt x="27" y="85"/>
                    <a:pt x="27" y="85"/>
                  </a:cubicBezTo>
                  <a:cubicBezTo>
                    <a:pt x="28" y="84"/>
                    <a:pt x="30" y="83"/>
                    <a:pt x="31" y="81"/>
                  </a:cubicBezTo>
                  <a:cubicBezTo>
                    <a:pt x="32" y="82"/>
                    <a:pt x="32" y="82"/>
                    <a:pt x="33" y="82"/>
                  </a:cubicBezTo>
                  <a:cubicBezTo>
                    <a:pt x="31" y="83"/>
                    <a:pt x="30" y="85"/>
                    <a:pt x="28" y="86"/>
                  </a:cubicBezTo>
                  <a:moveTo>
                    <a:pt x="26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6" y="82"/>
                    <a:pt x="28" y="81"/>
                    <a:pt x="29" y="8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28" y="82"/>
                    <a:pt x="27" y="83"/>
                    <a:pt x="26" y="84"/>
                  </a:cubicBezTo>
                  <a:moveTo>
                    <a:pt x="13" y="83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13" y="81"/>
                    <a:pt x="14" y="80"/>
                    <a:pt x="14" y="79"/>
                  </a:cubicBezTo>
                  <a:cubicBezTo>
                    <a:pt x="14" y="80"/>
                    <a:pt x="14" y="80"/>
                    <a:pt x="13" y="81"/>
                  </a:cubicBezTo>
                  <a:cubicBezTo>
                    <a:pt x="13" y="82"/>
                    <a:pt x="13" y="82"/>
                    <a:pt x="13" y="83"/>
                  </a:cubicBezTo>
                  <a:moveTo>
                    <a:pt x="24" y="83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5" y="80"/>
                    <a:pt x="27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6" y="80"/>
                    <a:pt x="25" y="81"/>
                    <a:pt x="24" y="83"/>
                  </a:cubicBezTo>
                  <a:moveTo>
                    <a:pt x="22" y="81"/>
                  </a:moveTo>
                  <a:cubicBezTo>
                    <a:pt x="22" y="80"/>
                    <a:pt x="23" y="80"/>
                    <a:pt x="23" y="79"/>
                  </a:cubicBezTo>
                  <a:cubicBezTo>
                    <a:pt x="23" y="78"/>
                    <a:pt x="24" y="78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9"/>
                    <a:pt x="23" y="80"/>
                    <a:pt x="22" y="81"/>
                  </a:cubicBezTo>
                  <a:moveTo>
                    <a:pt x="16" y="83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8" y="78"/>
                    <a:pt x="19" y="78"/>
                    <a:pt x="20" y="77"/>
                  </a:cubicBezTo>
                  <a:cubicBezTo>
                    <a:pt x="20" y="78"/>
                    <a:pt x="19" y="79"/>
                    <a:pt x="19" y="81"/>
                  </a:cubicBezTo>
                  <a:cubicBezTo>
                    <a:pt x="18" y="81"/>
                    <a:pt x="17" y="82"/>
                    <a:pt x="16" y="83"/>
                  </a:cubicBezTo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2" y="78"/>
                    <a:pt x="13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3" y="78"/>
                    <a:pt x="12" y="79"/>
                    <a:pt x="11" y="80"/>
                  </a:cubicBezTo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moveTo>
                    <a:pt x="10" y="78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0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6"/>
                    <a:pt x="11" y="77"/>
                    <a:pt x="10" y="78"/>
                  </a:cubicBezTo>
                  <a:moveTo>
                    <a:pt x="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10" y="74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0" y="74"/>
                    <a:pt x="9" y="75"/>
                    <a:pt x="8" y="76"/>
                  </a:cubicBezTo>
                  <a:moveTo>
                    <a:pt x="7" y="74"/>
                  </a:moveTo>
                  <a:cubicBezTo>
                    <a:pt x="7" y="74"/>
                    <a:pt x="7" y="74"/>
                    <a:pt x="7" y="74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9" y="71"/>
                    <a:pt x="9" y="71"/>
                    <a:pt x="10" y="72"/>
                  </a:cubicBezTo>
                  <a:cubicBezTo>
                    <a:pt x="9" y="73"/>
                    <a:pt x="8" y="73"/>
                    <a:pt x="7" y="74"/>
                  </a:cubicBezTo>
                  <a:moveTo>
                    <a:pt x="78" y="72"/>
                  </a:move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69"/>
                    <a:pt x="81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9" y="70"/>
                    <a:pt x="79" y="71"/>
                    <a:pt x="78" y="72"/>
                  </a:cubicBezTo>
                  <a:moveTo>
                    <a:pt x="88" y="67"/>
                  </a:moveTo>
                  <a:cubicBezTo>
                    <a:pt x="87" y="67"/>
                    <a:pt x="87" y="67"/>
                    <a:pt x="86" y="67"/>
                  </a:cubicBezTo>
                  <a:cubicBezTo>
                    <a:pt x="87" y="65"/>
                    <a:pt x="88" y="64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8" y="65"/>
                    <a:pt x="88" y="67"/>
                  </a:cubicBezTo>
                  <a:moveTo>
                    <a:pt x="84" y="67"/>
                  </a:moveTo>
                  <a:cubicBezTo>
                    <a:pt x="84" y="66"/>
                    <a:pt x="84" y="66"/>
                    <a:pt x="84" y="65"/>
                  </a:cubicBezTo>
                  <a:cubicBezTo>
                    <a:pt x="85" y="64"/>
                    <a:pt x="86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3"/>
                    <a:pt x="86" y="65"/>
                    <a:pt x="85" y="67"/>
                  </a:cubicBezTo>
                  <a:cubicBezTo>
                    <a:pt x="84" y="67"/>
                    <a:pt x="84" y="67"/>
                    <a:pt x="84" y="67"/>
                  </a:cubicBezTo>
                  <a:moveTo>
                    <a:pt x="12" y="61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moveTo>
                    <a:pt x="11" y="61"/>
                  </a:moveTo>
                  <a:cubicBezTo>
                    <a:pt x="10" y="60"/>
                    <a:pt x="10" y="59"/>
                    <a:pt x="10" y="59"/>
                  </a:cubicBezTo>
                  <a:cubicBezTo>
                    <a:pt x="11" y="58"/>
                    <a:pt x="11" y="58"/>
                    <a:pt x="11" y="57"/>
                  </a:cubicBezTo>
                  <a:cubicBezTo>
                    <a:pt x="11" y="58"/>
                    <a:pt x="11" y="58"/>
                    <a:pt x="11" y="59"/>
                  </a:cubicBezTo>
                  <a:cubicBezTo>
                    <a:pt x="11" y="59"/>
                    <a:pt x="11" y="60"/>
                    <a:pt x="11" y="61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7" y="54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7" y="52"/>
                    <a:pt x="7" y="51"/>
                    <a:pt x="8" y="50"/>
                  </a:cubicBezTo>
                  <a:cubicBezTo>
                    <a:pt x="8" y="50"/>
                    <a:pt x="8" y="51"/>
                    <a:pt x="8" y="52"/>
                  </a:cubicBezTo>
                  <a:cubicBezTo>
                    <a:pt x="8" y="52"/>
                    <a:pt x="7" y="53"/>
                    <a:pt x="7" y="54"/>
                  </a:cubicBezTo>
                  <a:moveTo>
                    <a:pt x="4" y="53"/>
                  </a:moveTo>
                  <a:cubicBezTo>
                    <a:pt x="4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1"/>
                    <a:pt x="5" y="49"/>
                    <a:pt x="6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moveTo>
                    <a:pt x="3" y="49"/>
                  </a:moveTo>
                  <a:cubicBezTo>
                    <a:pt x="3" y="49"/>
                    <a:pt x="3" y="48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3" y="49"/>
                  </a:cubicBezTo>
                  <a:moveTo>
                    <a:pt x="85" y="33"/>
                  </a:moveTo>
                  <a:cubicBezTo>
                    <a:pt x="85" y="33"/>
                    <a:pt x="85" y="32"/>
                    <a:pt x="85" y="31"/>
                  </a:cubicBezTo>
                  <a:cubicBezTo>
                    <a:pt x="85" y="31"/>
                    <a:pt x="86" y="30"/>
                    <a:pt x="87" y="30"/>
                  </a:cubicBezTo>
                  <a:cubicBezTo>
                    <a:pt x="87" y="31"/>
                    <a:pt x="86" y="32"/>
                    <a:pt x="86" y="33"/>
                  </a:cubicBezTo>
                  <a:cubicBezTo>
                    <a:pt x="85" y="33"/>
                    <a:pt x="85" y="33"/>
                    <a:pt x="85" y="33"/>
                  </a:cubicBezTo>
                  <a:moveTo>
                    <a:pt x="17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18" y="21"/>
                    <a:pt x="18" y="22"/>
                    <a:pt x="17" y="23"/>
                  </a:cubicBezTo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7" y="20"/>
                    <a:pt x="17" y="21"/>
                  </a:cubicBezTo>
                  <a:moveTo>
                    <a:pt x="33" y="13"/>
                  </a:moveTo>
                  <a:cubicBezTo>
                    <a:pt x="33" y="13"/>
                    <a:pt x="34" y="13"/>
                    <a:pt x="34" y="13"/>
                  </a:cubicBezTo>
                  <a:cubicBezTo>
                    <a:pt x="38" y="11"/>
                    <a:pt x="43" y="10"/>
                    <a:pt x="47" y="10"/>
                  </a:cubicBezTo>
                  <a:cubicBezTo>
                    <a:pt x="48" y="10"/>
                    <a:pt x="49" y="9"/>
                    <a:pt x="49" y="9"/>
                  </a:cubicBezTo>
                  <a:cubicBezTo>
                    <a:pt x="49" y="7"/>
                    <a:pt x="49" y="5"/>
                    <a:pt x="50" y="3"/>
                  </a:cubicBezTo>
                  <a:cubicBezTo>
                    <a:pt x="54" y="3"/>
                    <a:pt x="58" y="3"/>
                    <a:pt x="62" y="5"/>
                  </a:cubicBezTo>
                  <a:cubicBezTo>
                    <a:pt x="61" y="7"/>
                    <a:pt x="61" y="9"/>
                    <a:pt x="60" y="11"/>
                  </a:cubicBezTo>
                  <a:cubicBezTo>
                    <a:pt x="60" y="11"/>
                    <a:pt x="61" y="12"/>
                    <a:pt x="61" y="12"/>
                  </a:cubicBezTo>
                  <a:cubicBezTo>
                    <a:pt x="66" y="14"/>
                    <a:pt x="70" y="17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7" y="19"/>
                    <a:pt x="79" y="17"/>
                    <a:pt x="80" y="16"/>
                  </a:cubicBezTo>
                  <a:cubicBezTo>
                    <a:pt x="81" y="16"/>
                    <a:pt x="81" y="17"/>
                    <a:pt x="81" y="17"/>
                  </a:cubicBezTo>
                  <a:cubicBezTo>
                    <a:pt x="82" y="18"/>
                    <a:pt x="83" y="20"/>
                    <a:pt x="84" y="21"/>
                  </a:cubicBezTo>
                  <a:cubicBezTo>
                    <a:pt x="85" y="22"/>
                    <a:pt x="86" y="23"/>
                    <a:pt x="86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5" y="27"/>
                    <a:pt x="84" y="28"/>
                    <a:pt x="82" y="30"/>
                  </a:cubicBezTo>
                  <a:cubicBezTo>
                    <a:pt x="81" y="30"/>
                    <a:pt x="81" y="31"/>
                    <a:pt x="81" y="31"/>
                  </a:cubicBezTo>
                  <a:cubicBezTo>
                    <a:pt x="83" y="36"/>
                    <a:pt x="84" y="40"/>
                    <a:pt x="85" y="45"/>
                  </a:cubicBezTo>
                  <a:cubicBezTo>
                    <a:pt x="85" y="46"/>
                    <a:pt x="85" y="46"/>
                    <a:pt x="86" y="46"/>
                  </a:cubicBezTo>
                  <a:cubicBezTo>
                    <a:pt x="88" y="47"/>
                    <a:pt x="90" y="47"/>
                    <a:pt x="92" y="47"/>
                  </a:cubicBezTo>
                  <a:cubicBezTo>
                    <a:pt x="92" y="51"/>
                    <a:pt x="91" y="55"/>
                    <a:pt x="90" y="59"/>
                  </a:cubicBezTo>
                  <a:cubicBezTo>
                    <a:pt x="89" y="59"/>
                    <a:pt x="88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5" y="59"/>
                    <a:pt x="84" y="59"/>
                    <a:pt x="83" y="60"/>
                  </a:cubicBezTo>
                  <a:cubicBezTo>
                    <a:pt x="81" y="61"/>
                    <a:pt x="80" y="63"/>
                    <a:pt x="79" y="65"/>
                  </a:cubicBezTo>
                  <a:cubicBezTo>
                    <a:pt x="78" y="67"/>
                    <a:pt x="77" y="69"/>
                    <a:pt x="75" y="71"/>
                  </a:cubicBezTo>
                  <a:cubicBezTo>
                    <a:pt x="74" y="71"/>
                    <a:pt x="74" y="72"/>
                    <a:pt x="75" y="73"/>
                  </a:cubicBezTo>
                  <a:cubicBezTo>
                    <a:pt x="76" y="74"/>
                    <a:pt x="77" y="76"/>
                    <a:pt x="78" y="78"/>
                  </a:cubicBezTo>
                  <a:cubicBezTo>
                    <a:pt x="75" y="81"/>
                    <a:pt x="72" y="83"/>
                    <a:pt x="69" y="85"/>
                  </a:cubicBezTo>
                  <a:cubicBezTo>
                    <a:pt x="67" y="83"/>
                    <a:pt x="66" y="81"/>
                    <a:pt x="65" y="80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4" y="79"/>
                    <a:pt x="63" y="79"/>
                    <a:pt x="63" y="79"/>
                  </a:cubicBezTo>
                  <a:cubicBezTo>
                    <a:pt x="59" y="81"/>
                    <a:pt x="54" y="82"/>
                    <a:pt x="50" y="82"/>
                  </a:cubicBezTo>
                  <a:cubicBezTo>
                    <a:pt x="49" y="82"/>
                    <a:pt x="48" y="83"/>
                    <a:pt x="48" y="84"/>
                  </a:cubicBezTo>
                  <a:cubicBezTo>
                    <a:pt x="48" y="86"/>
                    <a:pt x="47" y="88"/>
                    <a:pt x="47" y="90"/>
                  </a:cubicBezTo>
                  <a:cubicBezTo>
                    <a:pt x="43" y="90"/>
                    <a:pt x="39" y="89"/>
                    <a:pt x="35" y="88"/>
                  </a:cubicBezTo>
                  <a:cubicBezTo>
                    <a:pt x="36" y="86"/>
                    <a:pt x="36" y="84"/>
                    <a:pt x="36" y="82"/>
                  </a:cubicBezTo>
                  <a:cubicBezTo>
                    <a:pt x="36" y="81"/>
                    <a:pt x="36" y="80"/>
                    <a:pt x="35" y="80"/>
                  </a:cubicBezTo>
                  <a:cubicBezTo>
                    <a:pt x="31" y="78"/>
                    <a:pt x="27" y="76"/>
                    <a:pt x="24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0" y="74"/>
                    <a:pt x="18" y="75"/>
                    <a:pt x="17" y="76"/>
                  </a:cubicBezTo>
                  <a:cubicBezTo>
                    <a:pt x="14" y="73"/>
                    <a:pt x="11" y="70"/>
                    <a:pt x="10" y="66"/>
                  </a:cubicBezTo>
                  <a:cubicBezTo>
                    <a:pt x="11" y="65"/>
                    <a:pt x="13" y="64"/>
                    <a:pt x="15" y="63"/>
                  </a:cubicBezTo>
                  <a:cubicBezTo>
                    <a:pt x="15" y="62"/>
                    <a:pt x="16" y="61"/>
                    <a:pt x="15" y="61"/>
                  </a:cubicBezTo>
                  <a:cubicBezTo>
                    <a:pt x="13" y="56"/>
                    <a:pt x="12" y="52"/>
                    <a:pt x="12" y="47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9" y="45"/>
                    <a:pt x="7" y="45"/>
                    <a:pt x="5" y="45"/>
                  </a:cubicBezTo>
                  <a:cubicBezTo>
                    <a:pt x="5" y="41"/>
                    <a:pt x="6" y="37"/>
                    <a:pt x="7" y="33"/>
                  </a:cubicBezTo>
                  <a:cubicBezTo>
                    <a:pt x="9" y="33"/>
                    <a:pt x="11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4" y="34"/>
                    <a:pt x="15" y="33"/>
                  </a:cubicBezTo>
                  <a:cubicBezTo>
                    <a:pt x="16" y="31"/>
                    <a:pt x="17" y="29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4"/>
                    <a:pt x="21" y="23"/>
                    <a:pt x="22" y="21"/>
                  </a:cubicBezTo>
                  <a:cubicBezTo>
                    <a:pt x="23" y="21"/>
                    <a:pt x="23" y="20"/>
                    <a:pt x="22" y="19"/>
                  </a:cubicBezTo>
                  <a:cubicBezTo>
                    <a:pt x="21" y="18"/>
                    <a:pt x="20" y="16"/>
                    <a:pt x="19" y="14"/>
                  </a:cubicBezTo>
                  <a:cubicBezTo>
                    <a:pt x="22" y="12"/>
                    <a:pt x="25" y="9"/>
                    <a:pt x="28" y="7"/>
                  </a:cubicBezTo>
                  <a:cubicBezTo>
                    <a:pt x="30" y="9"/>
                    <a:pt x="31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47" y="3"/>
                    <a:pt x="46" y="5"/>
                    <a:pt x="46" y="7"/>
                  </a:cubicBezTo>
                  <a:cubicBezTo>
                    <a:pt x="42" y="7"/>
                    <a:pt x="38" y="8"/>
                    <a:pt x="34" y="10"/>
                  </a:cubicBezTo>
                  <a:cubicBezTo>
                    <a:pt x="33" y="8"/>
                    <a:pt x="31" y="6"/>
                    <a:pt x="30" y="5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4" y="6"/>
                    <a:pt x="19" y="9"/>
                    <a:pt x="16" y="13"/>
                  </a:cubicBezTo>
                  <a:cubicBezTo>
                    <a:pt x="15" y="13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4" y="19"/>
                    <a:pt x="13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4" y="24"/>
                    <a:pt x="14" y="25"/>
                    <a:pt x="15" y="26"/>
                  </a:cubicBezTo>
                  <a:cubicBezTo>
                    <a:pt x="14" y="27"/>
                    <a:pt x="13" y="29"/>
                    <a:pt x="12" y="31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8"/>
                    <a:pt x="0" y="49"/>
                    <a:pt x="0" y="54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3" y="56"/>
                    <a:pt x="5" y="56"/>
                    <a:pt x="7" y="57"/>
                  </a:cubicBezTo>
                  <a:cubicBezTo>
                    <a:pt x="7" y="59"/>
                    <a:pt x="8" y="61"/>
                    <a:pt x="8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6" y="65"/>
                    <a:pt x="6" y="65"/>
                  </a:cubicBezTo>
                  <a:cubicBezTo>
                    <a:pt x="6" y="68"/>
                    <a:pt x="5" y="71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5" y="76"/>
                  </a:cubicBezTo>
                  <a:cubicBezTo>
                    <a:pt x="7" y="80"/>
                    <a:pt x="9" y="83"/>
                    <a:pt x="12" y="86"/>
                  </a:cubicBezTo>
                  <a:cubicBezTo>
                    <a:pt x="13" y="87"/>
                    <a:pt x="13" y="87"/>
                    <a:pt x="14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15" y="87"/>
                    <a:pt x="15" y="87"/>
                  </a:cubicBezTo>
                  <a:cubicBezTo>
                    <a:pt x="17" y="86"/>
                    <a:pt x="18" y="85"/>
                    <a:pt x="20" y="84"/>
                  </a:cubicBezTo>
                  <a:cubicBezTo>
                    <a:pt x="23" y="86"/>
                    <a:pt x="26" y="88"/>
                    <a:pt x="30" y="90"/>
                  </a:cubicBezTo>
                  <a:cubicBezTo>
                    <a:pt x="30" y="92"/>
                    <a:pt x="30" y="94"/>
                    <a:pt x="30" y="97"/>
                  </a:cubicBezTo>
                  <a:cubicBezTo>
                    <a:pt x="30" y="98"/>
                    <a:pt x="30" y="98"/>
                    <a:pt x="31" y="98"/>
                  </a:cubicBezTo>
                  <a:cubicBezTo>
                    <a:pt x="36" y="100"/>
                    <a:pt x="41" y="101"/>
                    <a:pt x="46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0"/>
                    <a:pt x="47" y="100"/>
                  </a:cubicBezTo>
                  <a:cubicBezTo>
                    <a:pt x="48" y="98"/>
                    <a:pt x="49" y="96"/>
                    <a:pt x="49" y="93"/>
                  </a:cubicBezTo>
                  <a:cubicBezTo>
                    <a:pt x="54" y="93"/>
                    <a:pt x="57" y="92"/>
                    <a:pt x="61" y="90"/>
                  </a:cubicBezTo>
                  <a:cubicBezTo>
                    <a:pt x="62" y="92"/>
                    <a:pt x="64" y="94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7" y="96"/>
                  </a:cubicBezTo>
                  <a:cubicBezTo>
                    <a:pt x="71" y="94"/>
                    <a:pt x="75" y="91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4"/>
                    <a:pt x="81" y="82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6"/>
                    <a:pt x="80" y="75"/>
                    <a:pt x="80" y="75"/>
                  </a:cubicBezTo>
                  <a:cubicBezTo>
                    <a:pt x="81" y="73"/>
                    <a:pt x="82" y="71"/>
                    <a:pt x="83" y="71"/>
                  </a:cubicBezTo>
                  <a:cubicBezTo>
                    <a:pt x="83" y="70"/>
                    <a:pt x="84" y="70"/>
                    <a:pt x="84" y="70"/>
                  </a:cubicBezTo>
                  <a:cubicBezTo>
                    <a:pt x="84" y="70"/>
                    <a:pt x="84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90" y="70"/>
                    <a:pt x="90" y="69"/>
                  </a:cubicBezTo>
                  <a:cubicBezTo>
                    <a:pt x="91" y="67"/>
                    <a:pt x="92" y="64"/>
                    <a:pt x="93" y="61"/>
                  </a:cubicBezTo>
                  <a:cubicBezTo>
                    <a:pt x="94" y="56"/>
                    <a:pt x="95" y="51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5"/>
                    <a:pt x="95" y="45"/>
                    <a:pt x="94" y="45"/>
                  </a:cubicBezTo>
                  <a:cubicBezTo>
                    <a:pt x="92" y="44"/>
                    <a:pt x="90" y="44"/>
                    <a:pt x="87" y="44"/>
                  </a:cubicBezTo>
                  <a:cubicBezTo>
                    <a:pt x="87" y="41"/>
                    <a:pt x="87" y="39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8" y="35"/>
                    <a:pt x="89" y="35"/>
                    <a:pt x="89" y="34"/>
                  </a:cubicBezTo>
                  <a:cubicBezTo>
                    <a:pt x="89" y="32"/>
                    <a:pt x="90" y="30"/>
                    <a:pt x="90" y="28"/>
                  </a:cubicBezTo>
                  <a:cubicBezTo>
                    <a:pt x="90" y="28"/>
                    <a:pt x="90" y="27"/>
                    <a:pt x="90" y="27"/>
                  </a:cubicBezTo>
                  <a:cubicBezTo>
                    <a:pt x="91" y="27"/>
                    <a:pt x="91" y="26"/>
                    <a:pt x="90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3"/>
                    <a:pt x="88" y="22"/>
                  </a:cubicBezTo>
                  <a:cubicBezTo>
                    <a:pt x="88" y="22"/>
                    <a:pt x="88" y="21"/>
                    <a:pt x="87" y="20"/>
                  </a:cubicBezTo>
                  <a:cubicBezTo>
                    <a:pt x="86" y="19"/>
                    <a:pt x="85" y="17"/>
                    <a:pt x="84" y="16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1" y="14"/>
                    <a:pt x="67" y="12"/>
                    <a:pt x="64" y="10"/>
                  </a:cubicBezTo>
                  <a:cubicBezTo>
                    <a:pt x="64" y="8"/>
                    <a:pt x="64" y="6"/>
                    <a:pt x="65" y="4"/>
                  </a:cubicBezTo>
                  <a:cubicBezTo>
                    <a:pt x="65" y="3"/>
                    <a:pt x="64" y="2"/>
                    <a:pt x="64" y="2"/>
                  </a:cubicBezTo>
                  <a:cubicBezTo>
                    <a:pt x="59" y="0"/>
                    <a:pt x="54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7" name="Freeform 745"/>
            <p:cNvSpPr>
              <a:spLocks noEditPoints="1"/>
            </p:cNvSpPr>
            <p:nvPr/>
          </p:nvSpPr>
          <p:spPr bwMode="auto">
            <a:xfrm>
              <a:off x="3300" y="1353"/>
              <a:ext cx="116" cy="118"/>
            </a:xfrm>
            <a:custGeom>
              <a:avLst/>
              <a:gdLst>
                <a:gd name="T0" fmla="*/ 46 w 49"/>
                <a:gd name="T1" fmla="*/ 27 h 50"/>
                <a:gd name="T2" fmla="*/ 46 w 49"/>
                <a:gd name="T3" fmla="*/ 28 h 50"/>
                <a:gd name="T4" fmla="*/ 45 w 49"/>
                <a:gd name="T5" fmla="*/ 25 h 50"/>
                <a:gd name="T6" fmla="*/ 46 w 49"/>
                <a:gd name="T7" fmla="*/ 26 h 50"/>
                <a:gd name="T8" fmla="*/ 45 w 49"/>
                <a:gd name="T9" fmla="*/ 24 h 50"/>
                <a:gd name="T10" fmla="*/ 46 w 49"/>
                <a:gd name="T11" fmla="*/ 23 h 50"/>
                <a:gd name="T12" fmla="*/ 45 w 49"/>
                <a:gd name="T13" fmla="*/ 24 h 50"/>
                <a:gd name="T14" fmla="*/ 43 w 49"/>
                <a:gd name="T15" fmla="*/ 20 h 50"/>
                <a:gd name="T16" fmla="*/ 45 w 49"/>
                <a:gd name="T17" fmla="*/ 22 h 50"/>
                <a:gd name="T18" fmla="*/ 42 w 49"/>
                <a:gd name="T19" fmla="*/ 18 h 50"/>
                <a:gd name="T20" fmla="*/ 42 w 49"/>
                <a:gd name="T21" fmla="*/ 14 h 50"/>
                <a:gd name="T22" fmla="*/ 42 w 49"/>
                <a:gd name="T23" fmla="*/ 18 h 50"/>
                <a:gd name="T24" fmla="*/ 10 w 49"/>
                <a:gd name="T25" fmla="*/ 40 h 50"/>
                <a:gd name="T26" fmla="*/ 4 w 49"/>
                <a:gd name="T27" fmla="*/ 20 h 50"/>
                <a:gd name="T28" fmla="*/ 4 w 49"/>
                <a:gd name="T29" fmla="*/ 20 h 50"/>
                <a:gd name="T30" fmla="*/ 22 w 49"/>
                <a:gd name="T31" fmla="*/ 10 h 50"/>
                <a:gd name="T32" fmla="*/ 37 w 49"/>
                <a:gd name="T33" fmla="*/ 17 h 50"/>
                <a:gd name="T34" fmla="*/ 43 w 49"/>
                <a:gd name="T35" fmla="*/ 36 h 50"/>
                <a:gd name="T36" fmla="*/ 36 w 49"/>
                <a:gd name="T37" fmla="*/ 44 h 50"/>
                <a:gd name="T38" fmla="*/ 25 w 49"/>
                <a:gd name="T39" fmla="*/ 47 h 50"/>
                <a:gd name="T40" fmla="*/ 35 w 49"/>
                <a:gd name="T41" fmla="*/ 11 h 50"/>
                <a:gd name="T42" fmla="*/ 40 w 49"/>
                <a:gd name="T43" fmla="*/ 11 h 50"/>
                <a:gd name="T44" fmla="*/ 39 w 49"/>
                <a:gd name="T45" fmla="*/ 14 h 50"/>
                <a:gd name="T46" fmla="*/ 12 w 49"/>
                <a:gd name="T47" fmla="*/ 7 h 50"/>
                <a:gd name="T48" fmla="*/ 7 w 49"/>
                <a:gd name="T49" fmla="*/ 13 h 50"/>
                <a:gd name="T50" fmla="*/ 30 w 49"/>
                <a:gd name="T51" fmla="*/ 9 h 50"/>
                <a:gd name="T52" fmla="*/ 34 w 49"/>
                <a:gd name="T53" fmla="*/ 6 h 50"/>
                <a:gd name="T54" fmla="*/ 34 w 49"/>
                <a:gd name="T55" fmla="*/ 10 h 50"/>
                <a:gd name="T56" fmla="*/ 18 w 49"/>
                <a:gd name="T57" fmla="*/ 5 h 50"/>
                <a:gd name="T58" fmla="*/ 14 w 49"/>
                <a:gd name="T59" fmla="*/ 8 h 50"/>
                <a:gd name="T60" fmla="*/ 29 w 49"/>
                <a:gd name="T61" fmla="*/ 8 h 50"/>
                <a:gd name="T62" fmla="*/ 28 w 49"/>
                <a:gd name="T63" fmla="*/ 4 h 50"/>
                <a:gd name="T64" fmla="*/ 32 w 49"/>
                <a:gd name="T65" fmla="*/ 5 h 50"/>
                <a:gd name="T66" fmla="*/ 18 w 49"/>
                <a:gd name="T67" fmla="*/ 7 h 50"/>
                <a:gd name="T68" fmla="*/ 24 w 49"/>
                <a:gd name="T69" fmla="*/ 3 h 50"/>
                <a:gd name="T70" fmla="*/ 22 w 49"/>
                <a:gd name="T71" fmla="*/ 7 h 50"/>
                <a:gd name="T72" fmla="*/ 24 w 49"/>
                <a:gd name="T73" fmla="*/ 0 h 50"/>
                <a:gd name="T74" fmla="*/ 12 w 49"/>
                <a:gd name="T75" fmla="*/ 4 h 50"/>
                <a:gd name="T76" fmla="*/ 7 w 49"/>
                <a:gd name="T77" fmla="*/ 42 h 50"/>
                <a:gd name="T78" fmla="*/ 25 w 49"/>
                <a:gd name="T79" fmla="*/ 50 h 50"/>
                <a:gd name="T80" fmla="*/ 36 w 49"/>
                <a:gd name="T81" fmla="*/ 47 h 50"/>
                <a:gd name="T82" fmla="*/ 36 w 49"/>
                <a:gd name="T83" fmla="*/ 47 h 50"/>
                <a:gd name="T84" fmla="*/ 37 w 49"/>
                <a:gd name="T85" fmla="*/ 46 h 50"/>
                <a:gd name="T86" fmla="*/ 39 w 49"/>
                <a:gd name="T87" fmla="*/ 45 h 50"/>
                <a:gd name="T88" fmla="*/ 39 w 49"/>
                <a:gd name="T89" fmla="*/ 45 h 50"/>
                <a:gd name="T90" fmla="*/ 39 w 49"/>
                <a:gd name="T91" fmla="*/ 45 h 50"/>
                <a:gd name="T92" fmla="*/ 39 w 49"/>
                <a:gd name="T93" fmla="*/ 45 h 50"/>
                <a:gd name="T94" fmla="*/ 39 w 49"/>
                <a:gd name="T95" fmla="*/ 45 h 50"/>
                <a:gd name="T96" fmla="*/ 42 w 49"/>
                <a:gd name="T97" fmla="*/ 9 h 50"/>
                <a:gd name="T98" fmla="*/ 24 w 49"/>
                <a:gd name="T9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50">
                  <a:moveTo>
                    <a:pt x="46" y="28"/>
                  </a:move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moveTo>
                    <a:pt x="46" y="26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4"/>
                    <a:pt x="45" y="24"/>
                    <a:pt x="45" y="24"/>
                  </a:cubicBezTo>
                  <a:moveTo>
                    <a:pt x="44" y="22"/>
                  </a:moveTo>
                  <a:cubicBezTo>
                    <a:pt x="44" y="21"/>
                    <a:pt x="43" y="20"/>
                    <a:pt x="43" y="20"/>
                  </a:cubicBezTo>
                  <a:cubicBezTo>
                    <a:pt x="43" y="19"/>
                    <a:pt x="44" y="19"/>
                    <a:pt x="45" y="19"/>
                  </a:cubicBezTo>
                  <a:cubicBezTo>
                    <a:pt x="45" y="20"/>
                    <a:pt x="45" y="21"/>
                    <a:pt x="45" y="22"/>
                  </a:cubicBezTo>
                  <a:cubicBezTo>
                    <a:pt x="45" y="22"/>
                    <a:pt x="45" y="22"/>
                    <a:pt x="44" y="22"/>
                  </a:cubicBezTo>
                  <a:moveTo>
                    <a:pt x="42" y="18"/>
                  </a:moveTo>
                  <a:cubicBezTo>
                    <a:pt x="41" y="17"/>
                    <a:pt x="40" y="16"/>
                    <a:pt x="40" y="15"/>
                  </a:cubicBezTo>
                  <a:cubicBezTo>
                    <a:pt x="40" y="15"/>
                    <a:pt x="41" y="14"/>
                    <a:pt x="42" y="14"/>
                  </a:cubicBezTo>
                  <a:cubicBezTo>
                    <a:pt x="43" y="15"/>
                    <a:pt x="43" y="16"/>
                    <a:pt x="44" y="17"/>
                  </a:cubicBezTo>
                  <a:cubicBezTo>
                    <a:pt x="43" y="18"/>
                    <a:pt x="43" y="18"/>
                    <a:pt x="42" y="18"/>
                  </a:cubicBezTo>
                  <a:moveTo>
                    <a:pt x="25" y="47"/>
                  </a:moveTo>
                  <a:cubicBezTo>
                    <a:pt x="19" y="47"/>
                    <a:pt x="13" y="44"/>
                    <a:pt x="10" y="40"/>
                  </a:cubicBezTo>
                  <a:cubicBezTo>
                    <a:pt x="6" y="35"/>
                    <a:pt x="3" y="29"/>
                    <a:pt x="3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5" y="11"/>
                    <a:pt x="19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8" y="10"/>
                    <a:pt x="33" y="13"/>
                    <a:pt x="37" y="17"/>
                  </a:cubicBezTo>
                  <a:cubicBezTo>
                    <a:pt x="41" y="21"/>
                    <a:pt x="44" y="27"/>
                    <a:pt x="44" y="33"/>
                  </a:cubicBezTo>
                  <a:cubicBezTo>
                    <a:pt x="44" y="34"/>
                    <a:pt x="44" y="35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9"/>
                    <a:pt x="39" y="41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2" y="46"/>
                    <a:pt x="28" y="47"/>
                    <a:pt x="25" y="47"/>
                  </a:cubicBezTo>
                  <a:moveTo>
                    <a:pt x="39" y="14"/>
                  </a:moveTo>
                  <a:cubicBezTo>
                    <a:pt x="37" y="13"/>
                    <a:pt x="36" y="12"/>
                    <a:pt x="35" y="11"/>
                  </a:cubicBezTo>
                  <a:cubicBezTo>
                    <a:pt x="36" y="10"/>
                    <a:pt x="37" y="10"/>
                    <a:pt x="38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0" y="13"/>
                    <a:pt x="39" y="14"/>
                    <a:pt x="39" y="14"/>
                  </a:cubicBezTo>
                  <a:moveTo>
                    <a:pt x="7" y="13"/>
                  </a:moveTo>
                  <a:cubicBezTo>
                    <a:pt x="8" y="11"/>
                    <a:pt x="10" y="9"/>
                    <a:pt x="12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8" y="12"/>
                    <a:pt x="7" y="12"/>
                    <a:pt x="7" y="13"/>
                  </a:cubicBezTo>
                  <a:moveTo>
                    <a:pt x="34" y="10"/>
                  </a:moveTo>
                  <a:cubicBezTo>
                    <a:pt x="32" y="10"/>
                    <a:pt x="31" y="9"/>
                    <a:pt x="30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36" y="9"/>
                    <a:pt x="35" y="10"/>
                    <a:pt x="34" y="10"/>
                  </a:cubicBezTo>
                  <a:moveTo>
                    <a:pt x="13" y="9"/>
                  </a:moveTo>
                  <a:cubicBezTo>
                    <a:pt x="14" y="7"/>
                    <a:pt x="16" y="6"/>
                    <a:pt x="18" y="5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18" y="5"/>
                    <a:pt x="16" y="7"/>
                    <a:pt x="14" y="8"/>
                  </a:cubicBezTo>
                  <a:cubicBezTo>
                    <a:pt x="14" y="9"/>
                    <a:pt x="13" y="9"/>
                    <a:pt x="13" y="9"/>
                  </a:cubicBezTo>
                  <a:moveTo>
                    <a:pt x="29" y="8"/>
                  </a:moveTo>
                  <a:cubicBezTo>
                    <a:pt x="27" y="8"/>
                    <a:pt x="26" y="7"/>
                    <a:pt x="24" y="7"/>
                  </a:cubicBezTo>
                  <a:cubicBezTo>
                    <a:pt x="25" y="6"/>
                    <a:pt x="27" y="5"/>
                    <a:pt x="28" y="4"/>
                  </a:cubicBezTo>
                  <a:cubicBezTo>
                    <a:pt x="30" y="4"/>
                    <a:pt x="31" y="4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7"/>
                    <a:pt x="29" y="8"/>
                  </a:cubicBezTo>
                  <a:moveTo>
                    <a:pt x="18" y="7"/>
                  </a:moveTo>
                  <a:cubicBezTo>
                    <a:pt x="19" y="6"/>
                    <a:pt x="21" y="5"/>
                    <a:pt x="23" y="3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5" y="5"/>
                    <a:pt x="23" y="6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moveTo>
                    <a:pt x="24" y="0"/>
                  </a:moveTo>
                  <a:cubicBezTo>
                    <a:pt x="20" y="0"/>
                    <a:pt x="16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4" y="9"/>
                    <a:pt x="0" y="16"/>
                    <a:pt x="0" y="24"/>
                  </a:cubicBezTo>
                  <a:cubicBezTo>
                    <a:pt x="0" y="30"/>
                    <a:pt x="3" y="37"/>
                    <a:pt x="7" y="42"/>
                  </a:cubicBezTo>
                  <a:cubicBezTo>
                    <a:pt x="12" y="46"/>
                    <a:pt x="18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8" y="50"/>
                    <a:pt x="32" y="49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49" y="33"/>
                    <a:pt x="49" y="26"/>
                  </a:cubicBezTo>
                  <a:cubicBezTo>
                    <a:pt x="49" y="20"/>
                    <a:pt x="46" y="13"/>
                    <a:pt x="42" y="9"/>
                  </a:cubicBezTo>
                  <a:cubicBezTo>
                    <a:pt x="37" y="4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8" name="Freeform 746"/>
            <p:cNvSpPr>
              <a:spLocks noEditPoints="1"/>
            </p:cNvSpPr>
            <p:nvPr/>
          </p:nvSpPr>
          <p:spPr bwMode="auto">
            <a:xfrm>
              <a:off x="3260" y="1320"/>
              <a:ext cx="189" cy="201"/>
            </a:xfrm>
            <a:custGeom>
              <a:avLst/>
              <a:gdLst>
                <a:gd name="T0" fmla="*/ 34 w 80"/>
                <a:gd name="T1" fmla="*/ 81 h 85"/>
                <a:gd name="T2" fmla="*/ 31 w 80"/>
                <a:gd name="T3" fmla="*/ 81 h 85"/>
                <a:gd name="T4" fmla="*/ 28 w 80"/>
                <a:gd name="T5" fmla="*/ 80 h 85"/>
                <a:gd name="T6" fmla="*/ 27 w 80"/>
                <a:gd name="T7" fmla="*/ 77 h 85"/>
                <a:gd name="T8" fmla="*/ 56 w 80"/>
                <a:gd name="T9" fmla="*/ 75 h 85"/>
                <a:gd name="T10" fmla="*/ 52 w 80"/>
                <a:gd name="T11" fmla="*/ 75 h 85"/>
                <a:gd name="T12" fmla="*/ 44 w 80"/>
                <a:gd name="T13" fmla="*/ 72 h 85"/>
                <a:gd name="T14" fmla="*/ 60 w 80"/>
                <a:gd name="T15" fmla="*/ 75 h 85"/>
                <a:gd name="T16" fmla="*/ 43 w 80"/>
                <a:gd name="T17" fmla="*/ 75 h 85"/>
                <a:gd name="T18" fmla="*/ 47 w 80"/>
                <a:gd name="T19" fmla="*/ 75 h 85"/>
                <a:gd name="T20" fmla="*/ 26 w 80"/>
                <a:gd name="T21" fmla="*/ 72 h 85"/>
                <a:gd name="T22" fmla="*/ 21 w 80"/>
                <a:gd name="T23" fmla="*/ 69 h 85"/>
                <a:gd name="T24" fmla="*/ 19 w 80"/>
                <a:gd name="T25" fmla="*/ 67 h 85"/>
                <a:gd name="T26" fmla="*/ 19 w 80"/>
                <a:gd name="T27" fmla="*/ 67 h 85"/>
                <a:gd name="T28" fmla="*/ 13 w 80"/>
                <a:gd name="T29" fmla="*/ 67 h 85"/>
                <a:gd name="T30" fmla="*/ 10 w 80"/>
                <a:gd name="T31" fmla="*/ 66 h 85"/>
                <a:gd name="T32" fmla="*/ 10 w 80"/>
                <a:gd name="T33" fmla="*/ 61 h 85"/>
                <a:gd name="T34" fmla="*/ 8 w 80"/>
                <a:gd name="T35" fmla="*/ 58 h 85"/>
                <a:gd name="T36" fmla="*/ 73 w 80"/>
                <a:gd name="T37" fmla="*/ 59 h 85"/>
                <a:gd name="T38" fmla="*/ 73 w 80"/>
                <a:gd name="T39" fmla="*/ 55 h 85"/>
                <a:gd name="T40" fmla="*/ 67 w 80"/>
                <a:gd name="T41" fmla="*/ 59 h 85"/>
                <a:gd name="T42" fmla="*/ 10 w 80"/>
                <a:gd name="T43" fmla="*/ 48 h 85"/>
                <a:gd name="T44" fmla="*/ 7 w 80"/>
                <a:gd name="T45" fmla="*/ 42 h 85"/>
                <a:gd name="T46" fmla="*/ 7 w 80"/>
                <a:gd name="T47" fmla="*/ 38 h 85"/>
                <a:gd name="T48" fmla="*/ 4 w 80"/>
                <a:gd name="T49" fmla="*/ 38 h 85"/>
                <a:gd name="T50" fmla="*/ 73 w 80"/>
                <a:gd name="T51" fmla="*/ 30 h 85"/>
                <a:gd name="T52" fmla="*/ 17 w 80"/>
                <a:gd name="T53" fmla="*/ 18 h 85"/>
                <a:gd name="T54" fmla="*/ 53 w 80"/>
                <a:gd name="T55" fmla="*/ 10 h 85"/>
                <a:gd name="T56" fmla="*/ 70 w 80"/>
                <a:gd name="T57" fmla="*/ 16 h 85"/>
                <a:gd name="T58" fmla="*/ 70 w 80"/>
                <a:gd name="T59" fmla="*/ 27 h 85"/>
                <a:gd name="T60" fmla="*/ 71 w 80"/>
                <a:gd name="T61" fmla="*/ 40 h 85"/>
                <a:gd name="T62" fmla="*/ 72 w 80"/>
                <a:gd name="T63" fmla="*/ 52 h 85"/>
                <a:gd name="T64" fmla="*/ 64 w 80"/>
                <a:gd name="T65" fmla="*/ 67 h 85"/>
                <a:gd name="T66" fmla="*/ 42 w 80"/>
                <a:gd name="T67" fmla="*/ 69 h 85"/>
                <a:gd name="T68" fmla="*/ 29 w 80"/>
                <a:gd name="T69" fmla="*/ 73 h 85"/>
                <a:gd name="T70" fmla="*/ 18 w 80"/>
                <a:gd name="T71" fmla="*/ 59 h 85"/>
                <a:gd name="T72" fmla="*/ 12 w 80"/>
                <a:gd name="T73" fmla="*/ 39 h 85"/>
                <a:gd name="T74" fmla="*/ 13 w 80"/>
                <a:gd name="T75" fmla="*/ 27 h 85"/>
                <a:gd name="T76" fmla="*/ 21 w 80"/>
                <a:gd name="T77" fmla="*/ 17 h 85"/>
                <a:gd name="T78" fmla="*/ 31 w 80"/>
                <a:gd name="T79" fmla="*/ 11 h 85"/>
                <a:gd name="T80" fmla="*/ 44 w 80"/>
                <a:gd name="T81" fmla="*/ 0 h 85"/>
                <a:gd name="T82" fmla="*/ 29 w 80"/>
                <a:gd name="T83" fmla="*/ 4 h 85"/>
                <a:gd name="T84" fmla="*/ 16 w 80"/>
                <a:gd name="T85" fmla="*/ 11 h 85"/>
                <a:gd name="T86" fmla="*/ 8 w 80"/>
                <a:gd name="T87" fmla="*/ 23 h 85"/>
                <a:gd name="T88" fmla="*/ 0 w 80"/>
                <a:gd name="T89" fmla="*/ 43 h 85"/>
                <a:gd name="T90" fmla="*/ 6 w 80"/>
                <a:gd name="T91" fmla="*/ 52 h 85"/>
                <a:gd name="T92" fmla="*/ 4 w 80"/>
                <a:gd name="T93" fmla="*/ 61 h 85"/>
                <a:gd name="T94" fmla="*/ 16 w 80"/>
                <a:gd name="T95" fmla="*/ 69 h 85"/>
                <a:gd name="T96" fmla="*/ 36 w 80"/>
                <a:gd name="T97" fmla="*/ 85 h 85"/>
                <a:gd name="T98" fmla="*/ 49 w 80"/>
                <a:gd name="T99" fmla="*/ 77 h 85"/>
                <a:gd name="T100" fmla="*/ 65 w 80"/>
                <a:gd name="T101" fmla="*/ 75 h 85"/>
                <a:gd name="T102" fmla="*/ 67 w 80"/>
                <a:gd name="T103" fmla="*/ 67 h 85"/>
                <a:gd name="T104" fmla="*/ 70 w 80"/>
                <a:gd name="T105" fmla="*/ 61 h 85"/>
                <a:gd name="T106" fmla="*/ 80 w 80"/>
                <a:gd name="T107" fmla="*/ 42 h 85"/>
                <a:gd name="T108" fmla="*/ 75 w 80"/>
                <a:gd name="T109" fmla="*/ 33 h 85"/>
                <a:gd name="T110" fmla="*/ 78 w 80"/>
                <a:gd name="T111" fmla="*/ 24 h 85"/>
                <a:gd name="T112" fmla="*/ 71 w 80"/>
                <a:gd name="T113" fmla="*/ 14 h 85"/>
                <a:gd name="T114" fmla="*/ 65 w 80"/>
                <a:gd name="T115" fmla="*/ 16 h 85"/>
                <a:gd name="T116" fmla="*/ 44 w 80"/>
                <a:gd name="T1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5">
                  <a:moveTo>
                    <a:pt x="35" y="81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moveTo>
                    <a:pt x="34" y="81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34" y="80"/>
                    <a:pt x="34" y="79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5" y="80"/>
                    <a:pt x="34" y="81"/>
                  </a:cubicBezTo>
                  <a:moveTo>
                    <a:pt x="31" y="81"/>
                  </a:moveTo>
                  <a:cubicBezTo>
                    <a:pt x="31" y="81"/>
                    <a:pt x="30" y="81"/>
                    <a:pt x="30" y="80"/>
                  </a:cubicBezTo>
                  <a:cubicBezTo>
                    <a:pt x="31" y="79"/>
                    <a:pt x="32" y="78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3" y="78"/>
                    <a:pt x="32" y="80"/>
                    <a:pt x="31" y="81"/>
                  </a:cubicBezTo>
                  <a:moveTo>
                    <a:pt x="28" y="80"/>
                  </a:moveTo>
                  <a:cubicBezTo>
                    <a:pt x="28" y="80"/>
                    <a:pt x="28" y="80"/>
                    <a:pt x="27" y="80"/>
                  </a:cubicBezTo>
                  <a:cubicBezTo>
                    <a:pt x="28" y="78"/>
                    <a:pt x="29" y="77"/>
                    <a:pt x="3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8"/>
                    <a:pt x="29" y="79"/>
                    <a:pt x="28" y="80"/>
                  </a:cubicBezTo>
                  <a:moveTo>
                    <a:pt x="27" y="77"/>
                  </a:moveTo>
                  <a:cubicBezTo>
                    <a:pt x="28" y="77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6"/>
                    <a:pt x="28" y="77"/>
                    <a:pt x="27" y="77"/>
                  </a:cubicBezTo>
                  <a:moveTo>
                    <a:pt x="55" y="78"/>
                  </a:moveTo>
                  <a:cubicBezTo>
                    <a:pt x="56" y="77"/>
                    <a:pt x="56" y="76"/>
                    <a:pt x="56" y="75"/>
                  </a:cubicBezTo>
                  <a:cubicBezTo>
                    <a:pt x="57" y="75"/>
                    <a:pt x="58" y="74"/>
                    <a:pt x="59" y="74"/>
                  </a:cubicBezTo>
                  <a:cubicBezTo>
                    <a:pt x="58" y="75"/>
                    <a:pt x="58" y="76"/>
                    <a:pt x="57" y="77"/>
                  </a:cubicBezTo>
                  <a:cubicBezTo>
                    <a:pt x="57" y="77"/>
                    <a:pt x="56" y="77"/>
                    <a:pt x="55" y="78"/>
                  </a:cubicBezTo>
                  <a:moveTo>
                    <a:pt x="53" y="77"/>
                  </a:moveTo>
                  <a:cubicBezTo>
                    <a:pt x="52" y="76"/>
                    <a:pt x="52" y="76"/>
                    <a:pt x="52" y="75"/>
                  </a:cubicBezTo>
                  <a:cubicBezTo>
                    <a:pt x="52" y="74"/>
                    <a:pt x="52" y="73"/>
                    <a:pt x="53" y="72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3" y="75"/>
                    <a:pt x="53" y="76"/>
                    <a:pt x="53" y="77"/>
                  </a:cubicBezTo>
                  <a:moveTo>
                    <a:pt x="42" y="72"/>
                  </a:moveTo>
                  <a:cubicBezTo>
                    <a:pt x="42" y="72"/>
                    <a:pt x="43" y="72"/>
                    <a:pt x="44" y="72"/>
                  </a:cubicBezTo>
                  <a:cubicBezTo>
                    <a:pt x="43" y="73"/>
                    <a:pt x="42" y="74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3"/>
                    <a:pt x="41" y="72"/>
                  </a:cubicBezTo>
                  <a:cubicBezTo>
                    <a:pt x="42" y="72"/>
                    <a:pt x="42" y="72"/>
                    <a:pt x="42" y="72"/>
                  </a:cubicBezTo>
                  <a:moveTo>
                    <a:pt x="60" y="75"/>
                  </a:moveTo>
                  <a:cubicBezTo>
                    <a:pt x="60" y="74"/>
                    <a:pt x="61" y="73"/>
                    <a:pt x="61" y="73"/>
                  </a:cubicBezTo>
                  <a:cubicBezTo>
                    <a:pt x="62" y="72"/>
                    <a:pt x="63" y="72"/>
                    <a:pt x="63" y="71"/>
                  </a:cubicBezTo>
                  <a:cubicBezTo>
                    <a:pt x="63" y="72"/>
                    <a:pt x="63" y="73"/>
                    <a:pt x="63" y="73"/>
                  </a:cubicBezTo>
                  <a:cubicBezTo>
                    <a:pt x="62" y="74"/>
                    <a:pt x="61" y="74"/>
                    <a:pt x="60" y="75"/>
                  </a:cubicBezTo>
                  <a:moveTo>
                    <a:pt x="43" y="75"/>
                  </a:moveTo>
                  <a:cubicBezTo>
                    <a:pt x="44" y="74"/>
                    <a:pt x="45" y="73"/>
                    <a:pt x="46" y="72"/>
                  </a:cubicBezTo>
                  <a:cubicBezTo>
                    <a:pt x="46" y="71"/>
                    <a:pt x="47" y="71"/>
                    <a:pt x="47" y="71"/>
                  </a:cubicBezTo>
                  <a:cubicBezTo>
                    <a:pt x="46" y="73"/>
                    <a:pt x="45" y="74"/>
                    <a:pt x="45" y="75"/>
                  </a:cubicBezTo>
                  <a:cubicBezTo>
                    <a:pt x="44" y="75"/>
                    <a:pt x="43" y="75"/>
                    <a:pt x="43" y="75"/>
                  </a:cubicBezTo>
                  <a:moveTo>
                    <a:pt x="47" y="75"/>
                  </a:moveTo>
                  <a:cubicBezTo>
                    <a:pt x="48" y="73"/>
                    <a:pt x="48" y="72"/>
                    <a:pt x="49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2"/>
                    <a:pt x="49" y="73"/>
                    <a:pt x="49" y="74"/>
                  </a:cubicBezTo>
                  <a:cubicBezTo>
                    <a:pt x="48" y="74"/>
                    <a:pt x="47" y="74"/>
                    <a:pt x="47" y="75"/>
                  </a:cubicBezTo>
                  <a:moveTo>
                    <a:pt x="26" y="72"/>
                  </a:moveTo>
                  <a:cubicBezTo>
                    <a:pt x="24" y="72"/>
                    <a:pt x="23" y="71"/>
                    <a:pt x="22" y="70"/>
                  </a:cubicBezTo>
                  <a:cubicBezTo>
                    <a:pt x="23" y="69"/>
                    <a:pt x="25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70"/>
                    <a:pt x="26" y="71"/>
                    <a:pt x="26" y="72"/>
                  </a:cubicBezTo>
                  <a:moveTo>
                    <a:pt x="21" y="69"/>
                  </a:moveTo>
                  <a:cubicBezTo>
                    <a:pt x="21" y="69"/>
                    <a:pt x="20" y="69"/>
                    <a:pt x="20" y="68"/>
                  </a:cubicBezTo>
                  <a:cubicBezTo>
                    <a:pt x="21" y="67"/>
                    <a:pt x="22" y="67"/>
                    <a:pt x="23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3" y="68"/>
                    <a:pt x="22" y="69"/>
                    <a:pt x="21" y="69"/>
                  </a:cubicBezTo>
                  <a:moveTo>
                    <a:pt x="19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5"/>
                    <a:pt x="19" y="65"/>
                  </a:cubicBezTo>
                  <a:cubicBezTo>
                    <a:pt x="19" y="64"/>
                    <a:pt x="19" y="64"/>
                    <a:pt x="20" y="64"/>
                  </a:cubicBezTo>
                  <a:cubicBezTo>
                    <a:pt x="20" y="64"/>
                    <a:pt x="21" y="65"/>
                    <a:pt x="22" y="65"/>
                  </a:cubicBezTo>
                  <a:cubicBezTo>
                    <a:pt x="21" y="66"/>
                    <a:pt x="20" y="66"/>
                    <a:pt x="19" y="67"/>
                  </a:cubicBezTo>
                  <a:moveTo>
                    <a:pt x="13" y="67"/>
                  </a:moveTo>
                  <a:cubicBezTo>
                    <a:pt x="13" y="66"/>
                    <a:pt x="14" y="65"/>
                    <a:pt x="14" y="65"/>
                  </a:cubicBezTo>
                  <a:cubicBezTo>
                    <a:pt x="15" y="64"/>
                    <a:pt x="15" y="64"/>
                    <a:pt x="16" y="64"/>
                  </a:cubicBezTo>
                  <a:cubicBezTo>
                    <a:pt x="16" y="64"/>
                    <a:pt x="15" y="65"/>
                    <a:pt x="15" y="66"/>
                  </a:cubicBezTo>
                  <a:cubicBezTo>
                    <a:pt x="14" y="66"/>
                    <a:pt x="14" y="67"/>
                    <a:pt x="13" y="67"/>
                  </a:cubicBezTo>
                  <a:moveTo>
                    <a:pt x="10" y="67"/>
                  </a:moveTo>
                  <a:cubicBezTo>
                    <a:pt x="10" y="66"/>
                    <a:pt x="9" y="65"/>
                    <a:pt x="9" y="64"/>
                  </a:cubicBezTo>
                  <a:cubicBezTo>
                    <a:pt x="9" y="64"/>
                    <a:pt x="10" y="63"/>
                    <a:pt x="10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4"/>
                    <a:pt x="11" y="65"/>
                    <a:pt x="10" y="66"/>
                  </a:cubicBezTo>
                  <a:cubicBezTo>
                    <a:pt x="10" y="67"/>
                    <a:pt x="10" y="67"/>
                    <a:pt x="10" y="67"/>
                  </a:cubicBezTo>
                  <a:moveTo>
                    <a:pt x="8" y="63"/>
                  </a:moveTo>
                  <a:cubicBezTo>
                    <a:pt x="7" y="62"/>
                    <a:pt x="7" y="62"/>
                    <a:pt x="7" y="61"/>
                  </a:cubicBezTo>
                  <a:cubicBezTo>
                    <a:pt x="7" y="60"/>
                    <a:pt x="8" y="60"/>
                    <a:pt x="8" y="59"/>
                  </a:cubicBezTo>
                  <a:cubicBezTo>
                    <a:pt x="9" y="60"/>
                    <a:pt x="9" y="61"/>
                    <a:pt x="10" y="61"/>
                  </a:cubicBezTo>
                  <a:cubicBezTo>
                    <a:pt x="9" y="62"/>
                    <a:pt x="8" y="62"/>
                    <a:pt x="8" y="63"/>
                  </a:cubicBezTo>
                  <a:moveTo>
                    <a:pt x="6" y="60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7" y="58"/>
                    <a:pt x="7" y="57"/>
                  </a:cubicBezTo>
                  <a:cubicBezTo>
                    <a:pt x="7" y="57"/>
                    <a:pt x="7" y="58"/>
                    <a:pt x="8" y="58"/>
                  </a:cubicBezTo>
                  <a:cubicBezTo>
                    <a:pt x="7" y="59"/>
                    <a:pt x="7" y="59"/>
                    <a:pt x="6" y="60"/>
                  </a:cubicBezTo>
                  <a:moveTo>
                    <a:pt x="73" y="59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73" y="57"/>
                    <a:pt x="73" y="57"/>
                    <a:pt x="74" y="56"/>
                  </a:cubicBezTo>
                  <a:cubicBezTo>
                    <a:pt x="74" y="57"/>
                    <a:pt x="73" y="58"/>
                    <a:pt x="73" y="59"/>
                  </a:cubicBezTo>
                  <a:moveTo>
                    <a:pt x="67" y="59"/>
                  </a:moveTo>
                  <a:cubicBezTo>
                    <a:pt x="68" y="58"/>
                    <a:pt x="68" y="57"/>
                    <a:pt x="69" y="57"/>
                  </a:cubicBezTo>
                  <a:cubicBezTo>
                    <a:pt x="69" y="56"/>
                    <a:pt x="70" y="55"/>
                    <a:pt x="70" y="55"/>
                  </a:cubicBezTo>
                  <a:cubicBezTo>
                    <a:pt x="71" y="55"/>
                    <a:pt x="71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2" y="56"/>
                    <a:pt x="71" y="57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9" y="58"/>
                    <a:pt x="69" y="58"/>
                    <a:pt x="68" y="58"/>
                  </a:cubicBezTo>
                  <a:cubicBezTo>
                    <a:pt x="68" y="59"/>
                    <a:pt x="67" y="59"/>
                    <a:pt x="67" y="59"/>
                  </a:cubicBezTo>
                  <a:moveTo>
                    <a:pt x="10" y="48"/>
                  </a:moveTo>
                  <a:cubicBezTo>
                    <a:pt x="10" y="48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7" y="42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7" y="42"/>
                    <a:pt x="7" y="41"/>
                    <a:pt x="8" y="40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moveTo>
                    <a:pt x="5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5" y="39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6" y="40"/>
                    <a:pt x="6" y="41"/>
                    <a:pt x="5" y="42"/>
                  </a:cubicBezTo>
                  <a:moveTo>
                    <a:pt x="4" y="38"/>
                  </a:moveTo>
                  <a:cubicBezTo>
                    <a:pt x="4" y="38"/>
                    <a:pt x="4" y="38"/>
                    <a:pt x="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73" y="30"/>
                  </a:moveTo>
                  <a:cubicBezTo>
                    <a:pt x="73" y="30"/>
                    <a:pt x="73" y="29"/>
                    <a:pt x="73" y="29"/>
                  </a:cubicBezTo>
                  <a:cubicBezTo>
                    <a:pt x="73" y="29"/>
                    <a:pt x="74" y="29"/>
                    <a:pt x="74" y="28"/>
                  </a:cubicBezTo>
                  <a:cubicBezTo>
                    <a:pt x="74" y="29"/>
                    <a:pt x="74" y="29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moveTo>
                    <a:pt x="17" y="18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8" y="16"/>
                    <a:pt x="17" y="17"/>
                    <a:pt x="17" y="18"/>
                  </a:cubicBezTo>
                  <a:moveTo>
                    <a:pt x="43" y="9"/>
                  </a:moveTo>
                  <a:cubicBezTo>
                    <a:pt x="44" y="9"/>
                    <a:pt x="44" y="9"/>
                    <a:pt x="44" y="8"/>
                  </a:cubicBezTo>
                  <a:cubicBezTo>
                    <a:pt x="45" y="7"/>
                    <a:pt x="45" y="5"/>
                    <a:pt x="46" y="3"/>
                  </a:cubicBezTo>
                  <a:cubicBezTo>
                    <a:pt x="49" y="4"/>
                    <a:pt x="52" y="4"/>
                    <a:pt x="55" y="6"/>
                  </a:cubicBezTo>
                  <a:cubicBezTo>
                    <a:pt x="54" y="7"/>
                    <a:pt x="54" y="9"/>
                    <a:pt x="53" y="10"/>
                  </a:cubicBezTo>
                  <a:cubicBezTo>
                    <a:pt x="53" y="11"/>
                    <a:pt x="54" y="12"/>
                    <a:pt x="54" y="12"/>
                  </a:cubicBezTo>
                  <a:cubicBezTo>
                    <a:pt x="58" y="14"/>
                    <a:pt x="61" y="16"/>
                    <a:pt x="63" y="19"/>
                  </a:cubicBezTo>
                  <a:cubicBezTo>
                    <a:pt x="64" y="19"/>
                    <a:pt x="64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7" y="18"/>
                    <a:pt x="68" y="17"/>
                    <a:pt x="70" y="16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8"/>
                    <a:pt x="72" y="19"/>
                    <a:pt x="72" y="21"/>
                  </a:cubicBezTo>
                  <a:cubicBezTo>
                    <a:pt x="73" y="22"/>
                    <a:pt x="74" y="23"/>
                    <a:pt x="74" y="23"/>
                  </a:cubicBezTo>
                  <a:cubicBezTo>
                    <a:pt x="74" y="23"/>
                    <a:pt x="74" y="24"/>
                    <a:pt x="74" y="25"/>
                  </a:cubicBezTo>
                  <a:cubicBezTo>
                    <a:pt x="73" y="25"/>
                    <a:pt x="72" y="26"/>
                    <a:pt x="70" y="27"/>
                  </a:cubicBezTo>
                  <a:cubicBezTo>
                    <a:pt x="70" y="28"/>
                    <a:pt x="69" y="28"/>
                    <a:pt x="70" y="29"/>
                  </a:cubicBezTo>
                  <a:cubicBezTo>
                    <a:pt x="70" y="30"/>
                    <a:pt x="70" y="31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5"/>
                    <a:pt x="71" y="37"/>
                    <a:pt x="71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1" y="41"/>
                    <a:pt x="72" y="42"/>
                    <a:pt x="72" y="42"/>
                  </a:cubicBezTo>
                  <a:cubicBezTo>
                    <a:pt x="74" y="42"/>
                    <a:pt x="76" y="42"/>
                    <a:pt x="77" y="43"/>
                  </a:cubicBezTo>
                  <a:cubicBezTo>
                    <a:pt x="77" y="46"/>
                    <a:pt x="76" y="49"/>
                    <a:pt x="75" y="52"/>
                  </a:cubicBezTo>
                  <a:cubicBezTo>
                    <a:pt x="74" y="52"/>
                    <a:pt x="73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0" y="52"/>
                    <a:pt x="69" y="53"/>
                  </a:cubicBezTo>
                  <a:cubicBezTo>
                    <a:pt x="67" y="54"/>
                    <a:pt x="66" y="55"/>
                    <a:pt x="65" y="56"/>
                  </a:cubicBezTo>
                  <a:cubicBezTo>
                    <a:pt x="65" y="58"/>
                    <a:pt x="63" y="59"/>
                    <a:pt x="62" y="61"/>
                  </a:cubicBezTo>
                  <a:cubicBezTo>
                    <a:pt x="61" y="61"/>
                    <a:pt x="61" y="62"/>
                    <a:pt x="62" y="63"/>
                  </a:cubicBezTo>
                  <a:cubicBezTo>
                    <a:pt x="62" y="64"/>
                    <a:pt x="63" y="66"/>
                    <a:pt x="64" y="67"/>
                  </a:cubicBezTo>
                  <a:cubicBezTo>
                    <a:pt x="62" y="69"/>
                    <a:pt x="59" y="71"/>
                    <a:pt x="56" y="72"/>
                  </a:cubicBezTo>
                  <a:cubicBezTo>
                    <a:pt x="55" y="71"/>
                    <a:pt x="54" y="69"/>
                    <a:pt x="54" y="68"/>
                  </a:cubicBezTo>
                  <a:cubicBezTo>
                    <a:pt x="53" y="67"/>
                    <a:pt x="53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68"/>
                    <a:pt x="45" y="69"/>
                    <a:pt x="42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39" y="69"/>
                    <a:pt x="39" y="70"/>
                  </a:cubicBezTo>
                  <a:cubicBezTo>
                    <a:pt x="38" y="72"/>
                    <a:pt x="38" y="73"/>
                    <a:pt x="38" y="75"/>
                  </a:cubicBezTo>
                  <a:cubicBezTo>
                    <a:pt x="35" y="74"/>
                    <a:pt x="32" y="74"/>
                    <a:pt x="29" y="73"/>
                  </a:cubicBezTo>
                  <a:cubicBezTo>
                    <a:pt x="29" y="71"/>
                    <a:pt x="29" y="69"/>
                    <a:pt x="30" y="68"/>
                  </a:cubicBezTo>
                  <a:cubicBezTo>
                    <a:pt x="30" y="67"/>
                    <a:pt x="30" y="66"/>
                    <a:pt x="29" y="66"/>
                  </a:cubicBezTo>
                  <a:cubicBezTo>
                    <a:pt x="25" y="64"/>
                    <a:pt x="22" y="62"/>
                    <a:pt x="20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2" y="59"/>
                    <a:pt x="10" y="56"/>
                    <a:pt x="9" y="53"/>
                  </a:cubicBezTo>
                  <a:cubicBezTo>
                    <a:pt x="10" y="53"/>
                    <a:pt x="12" y="52"/>
                    <a:pt x="13" y="51"/>
                  </a:cubicBezTo>
                  <a:cubicBezTo>
                    <a:pt x="14" y="51"/>
                    <a:pt x="14" y="50"/>
                    <a:pt x="14" y="49"/>
                  </a:cubicBezTo>
                  <a:cubicBezTo>
                    <a:pt x="12" y="46"/>
                    <a:pt x="12" y="43"/>
                    <a:pt x="12" y="39"/>
                  </a:cubicBezTo>
                  <a:cubicBezTo>
                    <a:pt x="12" y="39"/>
                    <a:pt x="12" y="38"/>
                    <a:pt x="12" y="38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9" y="36"/>
                    <a:pt x="7" y="35"/>
                    <a:pt x="6" y="35"/>
                  </a:cubicBezTo>
                  <a:cubicBezTo>
                    <a:pt x="6" y="32"/>
                    <a:pt x="7" y="29"/>
                    <a:pt x="8" y="26"/>
                  </a:cubicBezTo>
                  <a:cubicBezTo>
                    <a:pt x="10" y="26"/>
                    <a:pt x="1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5" y="26"/>
                  </a:cubicBezTo>
                  <a:cubicBezTo>
                    <a:pt x="16" y="25"/>
                    <a:pt x="17" y="23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18"/>
                    <a:pt x="21" y="17"/>
                  </a:cubicBezTo>
                  <a:cubicBezTo>
                    <a:pt x="22" y="17"/>
                    <a:pt x="22" y="16"/>
                    <a:pt x="22" y="15"/>
                  </a:cubicBezTo>
                  <a:cubicBezTo>
                    <a:pt x="21" y="14"/>
                    <a:pt x="20" y="12"/>
                    <a:pt x="19" y="11"/>
                  </a:cubicBezTo>
                  <a:cubicBezTo>
                    <a:pt x="22" y="9"/>
                    <a:pt x="24" y="7"/>
                    <a:pt x="27" y="6"/>
                  </a:cubicBezTo>
                  <a:cubicBezTo>
                    <a:pt x="28" y="8"/>
                    <a:pt x="29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2" y="11"/>
                  </a:cubicBezTo>
                  <a:cubicBezTo>
                    <a:pt x="35" y="10"/>
                    <a:pt x="38" y="9"/>
                    <a:pt x="42" y="9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4" y="0"/>
                  </a:moveTo>
                  <a:cubicBezTo>
                    <a:pt x="44" y="0"/>
                    <a:pt x="43" y="1"/>
                    <a:pt x="43" y="1"/>
                  </a:cubicBezTo>
                  <a:cubicBezTo>
                    <a:pt x="43" y="3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8" y="6"/>
                    <a:pt x="35" y="7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3" y="5"/>
                    <a:pt x="20" y="7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5" y="15"/>
                    <a:pt x="14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4" y="21"/>
                    <a:pt x="13" y="23"/>
                    <a:pt x="13" y="24"/>
                  </a:cubicBezTo>
                  <a:cubicBezTo>
                    <a:pt x="11" y="24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6" y="23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9"/>
                    <a:pt x="1" y="38"/>
                    <a:pt x="0" y="43"/>
                  </a:cubicBezTo>
                  <a:cubicBezTo>
                    <a:pt x="0" y="43"/>
                    <a:pt x="1" y="44"/>
                    <a:pt x="2" y="44"/>
                  </a:cubicBezTo>
                  <a:cubicBezTo>
                    <a:pt x="3" y="45"/>
                    <a:pt x="5" y="45"/>
                    <a:pt x="7" y="45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9"/>
                    <a:pt x="7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5" y="52"/>
                    <a:pt x="5" y="53"/>
                  </a:cubicBezTo>
                  <a:cubicBezTo>
                    <a:pt x="5" y="55"/>
                    <a:pt x="4" y="57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0"/>
                    <a:pt x="3" y="61"/>
                    <a:pt x="4" y="61"/>
                  </a:cubicBezTo>
                  <a:cubicBezTo>
                    <a:pt x="5" y="64"/>
                    <a:pt x="7" y="68"/>
                    <a:pt x="9" y="70"/>
                  </a:cubicBezTo>
                  <a:cubicBezTo>
                    <a:pt x="9" y="71"/>
                    <a:pt x="10" y="71"/>
                    <a:pt x="10" y="71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1" y="71"/>
                    <a:pt x="11" y="71"/>
                    <a:pt x="12" y="71"/>
                  </a:cubicBezTo>
                  <a:cubicBezTo>
                    <a:pt x="13" y="70"/>
                    <a:pt x="14" y="70"/>
                    <a:pt x="16" y="69"/>
                  </a:cubicBezTo>
                  <a:cubicBezTo>
                    <a:pt x="18" y="71"/>
                    <a:pt x="20" y="73"/>
                    <a:pt x="23" y="74"/>
                  </a:cubicBezTo>
                  <a:cubicBezTo>
                    <a:pt x="23" y="76"/>
                    <a:pt x="23" y="78"/>
                    <a:pt x="23" y="80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8" y="83"/>
                    <a:pt x="32" y="84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8" y="84"/>
                    <a:pt x="38" y="83"/>
                  </a:cubicBezTo>
                  <a:cubicBezTo>
                    <a:pt x="38" y="82"/>
                    <a:pt x="39" y="80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4" y="78"/>
                    <a:pt x="46" y="78"/>
                    <a:pt x="49" y="77"/>
                  </a:cubicBezTo>
                  <a:cubicBezTo>
                    <a:pt x="50" y="78"/>
                    <a:pt x="51" y="80"/>
                    <a:pt x="52" y="81"/>
                  </a:cubicBezTo>
                  <a:cubicBezTo>
                    <a:pt x="52" y="82"/>
                    <a:pt x="53" y="82"/>
                    <a:pt x="53" y="82"/>
                  </a:cubicBezTo>
                  <a:cubicBezTo>
                    <a:pt x="53" y="82"/>
                    <a:pt x="54" y="82"/>
                    <a:pt x="54" y="82"/>
                  </a:cubicBezTo>
                  <a:cubicBezTo>
                    <a:pt x="58" y="80"/>
                    <a:pt x="61" y="78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71"/>
                    <a:pt x="67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7" y="63"/>
                    <a:pt x="68" y="62"/>
                    <a:pt x="69" y="62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1" y="61"/>
                    <a:pt x="72" y="61"/>
                    <a:pt x="73" y="62"/>
                  </a:cubicBezTo>
                  <a:cubicBezTo>
                    <a:pt x="73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6" y="59"/>
                    <a:pt x="77" y="57"/>
                    <a:pt x="77" y="54"/>
                  </a:cubicBezTo>
                  <a:cubicBezTo>
                    <a:pt x="79" y="50"/>
                    <a:pt x="80" y="46"/>
                    <a:pt x="80" y="42"/>
                  </a:cubicBezTo>
                  <a:cubicBezTo>
                    <a:pt x="80" y="41"/>
                    <a:pt x="80" y="41"/>
                    <a:pt x="79" y="40"/>
                  </a:cubicBezTo>
                  <a:cubicBezTo>
                    <a:pt x="78" y="40"/>
                    <a:pt x="76" y="40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7"/>
                    <a:pt x="74" y="35"/>
                    <a:pt x="74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3"/>
                    <a:pt x="76" y="32"/>
                    <a:pt x="76" y="32"/>
                  </a:cubicBezTo>
                  <a:cubicBezTo>
                    <a:pt x="76" y="30"/>
                    <a:pt x="77" y="28"/>
                    <a:pt x="77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5"/>
                    <a:pt x="78" y="25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2"/>
                    <a:pt x="76" y="21"/>
                  </a:cubicBezTo>
                  <a:cubicBezTo>
                    <a:pt x="76" y="21"/>
                    <a:pt x="75" y="19"/>
                    <a:pt x="74" y="17"/>
                  </a:cubicBezTo>
                  <a:cubicBezTo>
                    <a:pt x="73" y="16"/>
                    <a:pt x="73" y="16"/>
                    <a:pt x="72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4"/>
                    <a:pt x="66" y="15"/>
                    <a:pt x="65" y="16"/>
                  </a:cubicBezTo>
                  <a:cubicBezTo>
                    <a:pt x="62" y="14"/>
                    <a:pt x="60" y="12"/>
                    <a:pt x="57" y="10"/>
                  </a:cubicBezTo>
                  <a:cubicBezTo>
                    <a:pt x="57" y="8"/>
                    <a:pt x="57" y="7"/>
                    <a:pt x="58" y="5"/>
                  </a:cubicBezTo>
                  <a:cubicBezTo>
                    <a:pt x="58" y="4"/>
                    <a:pt x="58" y="4"/>
                    <a:pt x="57" y="3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9" name="Freeform 747"/>
            <p:cNvSpPr>
              <a:spLocks noEditPoints="1"/>
            </p:cNvSpPr>
            <p:nvPr/>
          </p:nvSpPr>
          <p:spPr bwMode="auto">
            <a:xfrm>
              <a:off x="5024" y="3007"/>
              <a:ext cx="296" cy="284"/>
            </a:xfrm>
            <a:custGeom>
              <a:avLst/>
              <a:gdLst>
                <a:gd name="T0" fmla="*/ 63 w 125"/>
                <a:gd name="T1" fmla="*/ 116 h 120"/>
                <a:gd name="T2" fmla="*/ 5 w 125"/>
                <a:gd name="T3" fmla="*/ 60 h 120"/>
                <a:gd name="T4" fmla="*/ 63 w 125"/>
                <a:gd name="T5" fmla="*/ 4 h 120"/>
                <a:gd name="T6" fmla="*/ 63 w 125"/>
                <a:gd name="T7" fmla="*/ 4 h 120"/>
                <a:gd name="T8" fmla="*/ 103 w 125"/>
                <a:gd name="T9" fmla="*/ 18 h 120"/>
                <a:gd name="T10" fmla="*/ 120 w 125"/>
                <a:gd name="T11" fmla="*/ 60 h 120"/>
                <a:gd name="T12" fmla="*/ 63 w 125"/>
                <a:gd name="T13" fmla="*/ 116 h 120"/>
                <a:gd name="T14" fmla="*/ 63 w 125"/>
                <a:gd name="T15" fmla="*/ 0 h 120"/>
                <a:gd name="T16" fmla="*/ 63 w 125"/>
                <a:gd name="T17" fmla="*/ 0 h 120"/>
                <a:gd name="T18" fmla="*/ 0 w 125"/>
                <a:gd name="T19" fmla="*/ 60 h 120"/>
                <a:gd name="T20" fmla="*/ 63 w 125"/>
                <a:gd name="T21" fmla="*/ 120 h 120"/>
                <a:gd name="T22" fmla="*/ 125 w 125"/>
                <a:gd name="T23" fmla="*/ 60 h 120"/>
                <a:gd name="T24" fmla="*/ 63 w 125"/>
                <a:gd name="T2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0">
                  <a:moveTo>
                    <a:pt x="63" y="116"/>
                  </a:moveTo>
                  <a:cubicBezTo>
                    <a:pt x="35" y="116"/>
                    <a:pt x="5" y="98"/>
                    <a:pt x="5" y="60"/>
                  </a:cubicBezTo>
                  <a:cubicBezTo>
                    <a:pt x="5" y="22"/>
                    <a:pt x="3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8" y="4"/>
                    <a:pt x="92" y="9"/>
                    <a:pt x="103" y="18"/>
                  </a:cubicBezTo>
                  <a:cubicBezTo>
                    <a:pt x="114" y="28"/>
                    <a:pt x="120" y="43"/>
                    <a:pt x="120" y="60"/>
                  </a:cubicBezTo>
                  <a:cubicBezTo>
                    <a:pt x="120" y="98"/>
                    <a:pt x="90" y="116"/>
                    <a:pt x="63" y="116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2" y="0"/>
                    <a:pt x="0" y="20"/>
                    <a:pt x="0" y="60"/>
                  </a:cubicBezTo>
                  <a:cubicBezTo>
                    <a:pt x="0" y="100"/>
                    <a:pt x="32" y="120"/>
                    <a:pt x="63" y="120"/>
                  </a:cubicBezTo>
                  <a:cubicBezTo>
                    <a:pt x="94" y="120"/>
                    <a:pt x="125" y="100"/>
                    <a:pt x="125" y="60"/>
                  </a:cubicBezTo>
                  <a:cubicBezTo>
                    <a:pt x="125" y="20"/>
                    <a:pt x="9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0" name="Freeform 748"/>
            <p:cNvSpPr>
              <a:spLocks noEditPoints="1"/>
            </p:cNvSpPr>
            <p:nvPr/>
          </p:nvSpPr>
          <p:spPr bwMode="auto">
            <a:xfrm>
              <a:off x="4986" y="2969"/>
              <a:ext cx="372" cy="360"/>
            </a:xfrm>
            <a:custGeom>
              <a:avLst/>
              <a:gdLst>
                <a:gd name="T0" fmla="*/ 79 w 157"/>
                <a:gd name="T1" fmla="*/ 147 h 152"/>
                <a:gd name="T2" fmla="*/ 5 w 157"/>
                <a:gd name="T3" fmla="*/ 76 h 152"/>
                <a:gd name="T4" fmla="*/ 79 w 157"/>
                <a:gd name="T5" fmla="*/ 4 h 152"/>
                <a:gd name="T6" fmla="*/ 153 w 157"/>
                <a:gd name="T7" fmla="*/ 76 h 152"/>
                <a:gd name="T8" fmla="*/ 79 w 157"/>
                <a:gd name="T9" fmla="*/ 147 h 152"/>
                <a:gd name="T10" fmla="*/ 79 w 157"/>
                <a:gd name="T11" fmla="*/ 0 h 152"/>
                <a:gd name="T12" fmla="*/ 25 w 157"/>
                <a:gd name="T13" fmla="*/ 19 h 152"/>
                <a:gd name="T14" fmla="*/ 0 w 157"/>
                <a:gd name="T15" fmla="*/ 76 h 152"/>
                <a:gd name="T16" fmla="*/ 25 w 157"/>
                <a:gd name="T17" fmla="*/ 133 h 152"/>
                <a:gd name="T18" fmla="*/ 79 w 157"/>
                <a:gd name="T19" fmla="*/ 152 h 152"/>
                <a:gd name="T20" fmla="*/ 132 w 157"/>
                <a:gd name="T21" fmla="*/ 133 h 152"/>
                <a:gd name="T22" fmla="*/ 157 w 157"/>
                <a:gd name="T23" fmla="*/ 76 h 152"/>
                <a:gd name="T24" fmla="*/ 132 w 157"/>
                <a:gd name="T25" fmla="*/ 19 h 152"/>
                <a:gd name="T26" fmla="*/ 79 w 157"/>
                <a:gd name="T2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2">
                  <a:moveTo>
                    <a:pt x="79" y="147"/>
                  </a:moveTo>
                  <a:cubicBezTo>
                    <a:pt x="42" y="147"/>
                    <a:pt x="5" y="124"/>
                    <a:pt x="5" y="76"/>
                  </a:cubicBezTo>
                  <a:cubicBezTo>
                    <a:pt x="5" y="28"/>
                    <a:pt x="42" y="4"/>
                    <a:pt x="79" y="4"/>
                  </a:cubicBezTo>
                  <a:cubicBezTo>
                    <a:pt x="116" y="4"/>
                    <a:pt x="153" y="28"/>
                    <a:pt x="153" y="76"/>
                  </a:cubicBezTo>
                  <a:cubicBezTo>
                    <a:pt x="153" y="124"/>
                    <a:pt x="116" y="147"/>
                    <a:pt x="79" y="147"/>
                  </a:cubicBezTo>
                  <a:moveTo>
                    <a:pt x="79" y="0"/>
                  </a:moveTo>
                  <a:cubicBezTo>
                    <a:pt x="58" y="0"/>
                    <a:pt x="39" y="7"/>
                    <a:pt x="25" y="19"/>
                  </a:cubicBezTo>
                  <a:cubicBezTo>
                    <a:pt x="9" y="33"/>
                    <a:pt x="0" y="53"/>
                    <a:pt x="0" y="76"/>
                  </a:cubicBezTo>
                  <a:cubicBezTo>
                    <a:pt x="0" y="99"/>
                    <a:pt x="9" y="119"/>
                    <a:pt x="25" y="133"/>
                  </a:cubicBezTo>
                  <a:cubicBezTo>
                    <a:pt x="39" y="145"/>
                    <a:pt x="58" y="152"/>
                    <a:pt x="79" y="152"/>
                  </a:cubicBezTo>
                  <a:cubicBezTo>
                    <a:pt x="99" y="152"/>
                    <a:pt x="118" y="145"/>
                    <a:pt x="132" y="133"/>
                  </a:cubicBezTo>
                  <a:cubicBezTo>
                    <a:pt x="148" y="119"/>
                    <a:pt x="157" y="99"/>
                    <a:pt x="157" y="76"/>
                  </a:cubicBezTo>
                  <a:cubicBezTo>
                    <a:pt x="157" y="53"/>
                    <a:pt x="148" y="33"/>
                    <a:pt x="132" y="19"/>
                  </a:cubicBezTo>
                  <a:cubicBezTo>
                    <a:pt x="118" y="7"/>
                    <a:pt x="99" y="0"/>
                    <a:pt x="7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1" name="Freeform 749"/>
            <p:cNvSpPr>
              <a:spLocks/>
            </p:cNvSpPr>
            <p:nvPr/>
          </p:nvSpPr>
          <p:spPr bwMode="auto">
            <a:xfrm>
              <a:off x="5159" y="3031"/>
              <a:ext cx="16" cy="31"/>
            </a:xfrm>
            <a:custGeom>
              <a:avLst/>
              <a:gdLst>
                <a:gd name="T0" fmla="*/ 4 w 7"/>
                <a:gd name="T1" fmla="*/ 0 h 13"/>
                <a:gd name="T2" fmla="*/ 1 w 7"/>
                <a:gd name="T3" fmla="*/ 1 h 13"/>
                <a:gd name="T4" fmla="*/ 2 w 7"/>
                <a:gd name="T5" fmla="*/ 12 h 13"/>
                <a:gd name="T6" fmla="*/ 3 w 7"/>
                <a:gd name="T7" fmla="*/ 13 h 13"/>
                <a:gd name="T8" fmla="*/ 4 w 7"/>
                <a:gd name="T9" fmla="*/ 13 h 13"/>
                <a:gd name="T10" fmla="*/ 6 w 7"/>
                <a:gd name="T11" fmla="*/ 10 h 13"/>
                <a:gd name="T12" fmla="*/ 6 w 7"/>
                <a:gd name="T13" fmla="*/ 3 h 13"/>
                <a:gd name="T14" fmla="*/ 5 w 7"/>
                <a:gd name="T15" fmla="*/ 0 h 13"/>
                <a:gd name="T16" fmla="*/ 4 w 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9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7" y="8"/>
                    <a:pt x="7" y="5"/>
                    <a:pt x="6" y="3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2" name="Freeform 750"/>
            <p:cNvSpPr>
              <a:spLocks/>
            </p:cNvSpPr>
            <p:nvPr/>
          </p:nvSpPr>
          <p:spPr bwMode="auto">
            <a:xfrm>
              <a:off x="5159" y="3230"/>
              <a:ext cx="16" cy="40"/>
            </a:xfrm>
            <a:custGeom>
              <a:avLst/>
              <a:gdLst>
                <a:gd name="T0" fmla="*/ 3 w 7"/>
                <a:gd name="T1" fmla="*/ 0 h 17"/>
                <a:gd name="T2" fmla="*/ 1 w 7"/>
                <a:gd name="T3" fmla="*/ 2 h 17"/>
                <a:gd name="T4" fmla="*/ 1 w 7"/>
                <a:gd name="T5" fmla="*/ 14 h 17"/>
                <a:gd name="T6" fmla="*/ 2 w 7"/>
                <a:gd name="T7" fmla="*/ 16 h 17"/>
                <a:gd name="T8" fmla="*/ 4 w 7"/>
                <a:gd name="T9" fmla="*/ 17 h 17"/>
                <a:gd name="T10" fmla="*/ 6 w 7"/>
                <a:gd name="T11" fmla="*/ 16 h 17"/>
                <a:gd name="T12" fmla="*/ 5 w 7"/>
                <a:gd name="T13" fmla="*/ 1 h 17"/>
                <a:gd name="T14" fmla="*/ 4 w 7"/>
                <a:gd name="T15" fmla="*/ 0 h 17"/>
                <a:gd name="T16" fmla="*/ 3 w 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5"/>
                    <a:pt x="0" y="11"/>
                    <a:pt x="1" y="14"/>
                  </a:cubicBezTo>
                  <a:cubicBezTo>
                    <a:pt x="1" y="14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7" y="15"/>
                    <a:pt x="7" y="3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3" name="Freeform 751"/>
            <p:cNvSpPr>
              <a:spLocks/>
            </p:cNvSpPr>
            <p:nvPr/>
          </p:nvSpPr>
          <p:spPr bwMode="auto">
            <a:xfrm>
              <a:off x="5047" y="3142"/>
              <a:ext cx="43" cy="17"/>
            </a:xfrm>
            <a:custGeom>
              <a:avLst/>
              <a:gdLst>
                <a:gd name="T0" fmla="*/ 9 w 18"/>
                <a:gd name="T1" fmla="*/ 0 h 7"/>
                <a:gd name="T2" fmla="*/ 3 w 18"/>
                <a:gd name="T3" fmla="*/ 1 h 7"/>
                <a:gd name="T4" fmla="*/ 1 w 18"/>
                <a:gd name="T5" fmla="*/ 2 h 7"/>
                <a:gd name="T6" fmla="*/ 1 w 18"/>
                <a:gd name="T7" fmla="*/ 6 h 7"/>
                <a:gd name="T8" fmla="*/ 8 w 18"/>
                <a:gd name="T9" fmla="*/ 7 h 7"/>
                <a:gd name="T10" fmla="*/ 16 w 18"/>
                <a:gd name="T11" fmla="*/ 5 h 7"/>
                <a:gd name="T12" fmla="*/ 17 w 18"/>
                <a:gd name="T13" fmla="*/ 4 h 7"/>
                <a:gd name="T14" fmla="*/ 17 w 18"/>
                <a:gd name="T15" fmla="*/ 2 h 7"/>
                <a:gd name="T16" fmla="*/ 15 w 18"/>
                <a:gd name="T17" fmla="*/ 1 h 7"/>
                <a:gd name="T18" fmla="*/ 9 w 1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9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6"/>
                    <a:pt x="2" y="7"/>
                    <a:pt x="8" y="7"/>
                  </a:cubicBezTo>
                  <a:cubicBezTo>
                    <a:pt x="10" y="7"/>
                    <a:pt x="15" y="6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1"/>
                    <a:pt x="15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4" name="Freeform 752"/>
            <p:cNvSpPr>
              <a:spLocks/>
            </p:cNvSpPr>
            <p:nvPr/>
          </p:nvSpPr>
          <p:spPr bwMode="auto">
            <a:xfrm>
              <a:off x="5246" y="3142"/>
              <a:ext cx="41" cy="17"/>
            </a:xfrm>
            <a:custGeom>
              <a:avLst/>
              <a:gdLst>
                <a:gd name="T0" fmla="*/ 9 w 17"/>
                <a:gd name="T1" fmla="*/ 0 h 7"/>
                <a:gd name="T2" fmla="*/ 1 w 17"/>
                <a:gd name="T3" fmla="*/ 2 h 7"/>
                <a:gd name="T4" fmla="*/ 0 w 17"/>
                <a:gd name="T5" fmla="*/ 3 h 7"/>
                <a:gd name="T6" fmla="*/ 0 w 17"/>
                <a:gd name="T7" fmla="*/ 5 h 7"/>
                <a:gd name="T8" fmla="*/ 2 w 17"/>
                <a:gd name="T9" fmla="*/ 6 h 7"/>
                <a:gd name="T10" fmla="*/ 9 w 17"/>
                <a:gd name="T11" fmla="*/ 7 h 7"/>
                <a:gd name="T12" fmla="*/ 14 w 17"/>
                <a:gd name="T13" fmla="*/ 6 h 7"/>
                <a:gd name="T14" fmla="*/ 17 w 17"/>
                <a:gd name="T15" fmla="*/ 5 h 7"/>
                <a:gd name="T16" fmla="*/ 16 w 17"/>
                <a:gd name="T17" fmla="*/ 1 h 7"/>
                <a:gd name="T18" fmla="*/ 9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7" y="0"/>
                    <a:pt x="3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4" y="6"/>
                    <a:pt x="6" y="7"/>
                    <a:pt x="9" y="7"/>
                  </a:cubicBezTo>
                  <a:cubicBezTo>
                    <a:pt x="11" y="7"/>
                    <a:pt x="13" y="7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6" y="1"/>
                    <a:pt x="15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5" name="Freeform 753"/>
            <p:cNvSpPr>
              <a:spLocks/>
            </p:cNvSpPr>
            <p:nvPr/>
          </p:nvSpPr>
          <p:spPr bwMode="auto">
            <a:xfrm>
              <a:off x="5066" y="3197"/>
              <a:ext cx="22" cy="19"/>
            </a:xfrm>
            <a:custGeom>
              <a:avLst/>
              <a:gdLst>
                <a:gd name="T0" fmla="*/ 7 w 9"/>
                <a:gd name="T1" fmla="*/ 0 h 8"/>
                <a:gd name="T2" fmla="*/ 6 w 9"/>
                <a:gd name="T3" fmla="*/ 1 h 8"/>
                <a:gd name="T4" fmla="*/ 1 w 9"/>
                <a:gd name="T5" fmla="*/ 5 h 8"/>
                <a:gd name="T6" fmla="*/ 1 w 9"/>
                <a:gd name="T7" fmla="*/ 7 h 8"/>
                <a:gd name="T8" fmla="*/ 2 w 9"/>
                <a:gd name="T9" fmla="*/ 8 h 8"/>
                <a:gd name="T10" fmla="*/ 3 w 9"/>
                <a:gd name="T11" fmla="*/ 8 h 8"/>
                <a:gd name="T12" fmla="*/ 9 w 9"/>
                <a:gd name="T13" fmla="*/ 2 h 8"/>
                <a:gd name="T14" fmla="*/ 8 w 9"/>
                <a:gd name="T15" fmla="*/ 0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3" y="4"/>
                    <a:pt x="1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7"/>
                    <a:pt x="7" y="5"/>
                    <a:pt x="9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6" name="Freeform 754"/>
            <p:cNvSpPr>
              <a:spLocks/>
            </p:cNvSpPr>
            <p:nvPr/>
          </p:nvSpPr>
          <p:spPr bwMode="auto">
            <a:xfrm>
              <a:off x="5111" y="3232"/>
              <a:ext cx="17" cy="19"/>
            </a:xfrm>
            <a:custGeom>
              <a:avLst/>
              <a:gdLst>
                <a:gd name="T0" fmla="*/ 5 w 7"/>
                <a:gd name="T1" fmla="*/ 0 h 8"/>
                <a:gd name="T2" fmla="*/ 4 w 7"/>
                <a:gd name="T3" fmla="*/ 1 h 8"/>
                <a:gd name="T4" fmla="*/ 1 w 7"/>
                <a:gd name="T5" fmla="*/ 6 h 8"/>
                <a:gd name="T6" fmla="*/ 1 w 7"/>
                <a:gd name="T7" fmla="*/ 8 h 8"/>
                <a:gd name="T8" fmla="*/ 2 w 7"/>
                <a:gd name="T9" fmla="*/ 8 h 8"/>
                <a:gd name="T10" fmla="*/ 3 w 7"/>
                <a:gd name="T11" fmla="*/ 8 h 8"/>
                <a:gd name="T12" fmla="*/ 6 w 7"/>
                <a:gd name="T13" fmla="*/ 3 h 8"/>
                <a:gd name="T14" fmla="*/ 6 w 7"/>
                <a:gd name="T15" fmla="*/ 1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2" y="3"/>
                    <a:pt x="2" y="4"/>
                    <a:pt x="1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6"/>
                    <a:pt x="5" y="5"/>
                    <a:pt x="6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7" name="Freeform 755"/>
            <p:cNvSpPr>
              <a:spLocks/>
            </p:cNvSpPr>
            <p:nvPr/>
          </p:nvSpPr>
          <p:spPr bwMode="auto">
            <a:xfrm>
              <a:off x="5211" y="3235"/>
              <a:ext cx="19" cy="14"/>
            </a:xfrm>
            <a:custGeom>
              <a:avLst/>
              <a:gdLst>
                <a:gd name="T0" fmla="*/ 2 w 8"/>
                <a:gd name="T1" fmla="*/ 0 h 6"/>
                <a:gd name="T2" fmla="*/ 1 w 8"/>
                <a:gd name="T3" fmla="*/ 0 h 6"/>
                <a:gd name="T4" fmla="*/ 1 w 8"/>
                <a:gd name="T5" fmla="*/ 2 h 6"/>
                <a:gd name="T6" fmla="*/ 3 w 8"/>
                <a:gd name="T7" fmla="*/ 5 h 6"/>
                <a:gd name="T8" fmla="*/ 5 w 8"/>
                <a:gd name="T9" fmla="*/ 6 h 6"/>
                <a:gd name="T10" fmla="*/ 6 w 8"/>
                <a:gd name="T11" fmla="*/ 6 h 6"/>
                <a:gd name="T12" fmla="*/ 7 w 8"/>
                <a:gd name="T13" fmla="*/ 5 h 6"/>
                <a:gd name="T14" fmla="*/ 7 w 8"/>
                <a:gd name="T15" fmla="*/ 3 h 6"/>
                <a:gd name="T16" fmla="*/ 5 w 8"/>
                <a:gd name="T17" fmla="*/ 2 h 6"/>
                <a:gd name="T18" fmla="*/ 4 w 8"/>
                <a:gd name="T19" fmla="*/ 0 h 6"/>
                <a:gd name="T20" fmla="*/ 2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2" y="4"/>
                    <a:pt x="3" y="5"/>
                  </a:cubicBezTo>
                  <a:cubicBezTo>
                    <a:pt x="3" y="5"/>
                    <a:pt x="4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8" name="Freeform 756"/>
            <p:cNvSpPr>
              <a:spLocks/>
            </p:cNvSpPr>
            <p:nvPr/>
          </p:nvSpPr>
          <p:spPr bwMode="auto">
            <a:xfrm>
              <a:off x="5251" y="3197"/>
              <a:ext cx="21" cy="14"/>
            </a:xfrm>
            <a:custGeom>
              <a:avLst/>
              <a:gdLst>
                <a:gd name="T0" fmla="*/ 2 w 9"/>
                <a:gd name="T1" fmla="*/ 0 h 6"/>
                <a:gd name="T2" fmla="*/ 1 w 9"/>
                <a:gd name="T3" fmla="*/ 0 h 6"/>
                <a:gd name="T4" fmla="*/ 1 w 9"/>
                <a:gd name="T5" fmla="*/ 3 h 6"/>
                <a:gd name="T6" fmla="*/ 4 w 9"/>
                <a:gd name="T7" fmla="*/ 4 h 6"/>
                <a:gd name="T8" fmla="*/ 7 w 9"/>
                <a:gd name="T9" fmla="*/ 6 h 6"/>
                <a:gd name="T10" fmla="*/ 8 w 9"/>
                <a:gd name="T11" fmla="*/ 6 h 6"/>
                <a:gd name="T12" fmla="*/ 9 w 9"/>
                <a:gd name="T13" fmla="*/ 5 h 6"/>
                <a:gd name="T14" fmla="*/ 8 w 9"/>
                <a:gd name="T15" fmla="*/ 3 h 6"/>
                <a:gd name="T16" fmla="*/ 6 w 9"/>
                <a:gd name="T17" fmla="*/ 2 h 6"/>
                <a:gd name="T18" fmla="*/ 3 w 9"/>
                <a:gd name="T19" fmla="*/ 0 h 6"/>
                <a:gd name="T20" fmla="*/ 2 w 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5"/>
                    <a:pt x="5" y="5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9" name="Freeform 757"/>
            <p:cNvSpPr>
              <a:spLocks/>
            </p:cNvSpPr>
            <p:nvPr/>
          </p:nvSpPr>
          <p:spPr bwMode="auto">
            <a:xfrm>
              <a:off x="5059" y="3093"/>
              <a:ext cx="26" cy="16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1 h 7"/>
                <a:gd name="T4" fmla="*/ 0 w 11"/>
                <a:gd name="T5" fmla="*/ 3 h 7"/>
                <a:gd name="T6" fmla="*/ 4 w 11"/>
                <a:gd name="T7" fmla="*/ 5 h 7"/>
                <a:gd name="T8" fmla="*/ 8 w 11"/>
                <a:gd name="T9" fmla="*/ 7 h 7"/>
                <a:gd name="T10" fmla="*/ 9 w 11"/>
                <a:gd name="T11" fmla="*/ 7 h 7"/>
                <a:gd name="T12" fmla="*/ 10 w 11"/>
                <a:gd name="T13" fmla="*/ 6 h 7"/>
                <a:gd name="T14" fmla="*/ 10 w 11"/>
                <a:gd name="T15" fmla="*/ 4 h 7"/>
                <a:gd name="T16" fmla="*/ 5 w 11"/>
                <a:gd name="T17" fmla="*/ 2 h 7"/>
                <a:gd name="T18" fmla="*/ 2 w 11"/>
                <a:gd name="T19" fmla="*/ 0 h 7"/>
                <a:gd name="T20" fmla="*/ 1 w 11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1" y="5"/>
                    <a:pt x="10" y="4"/>
                  </a:cubicBezTo>
                  <a:cubicBezTo>
                    <a:pt x="8" y="3"/>
                    <a:pt x="7" y="3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0" name="Freeform 758"/>
            <p:cNvSpPr>
              <a:spLocks/>
            </p:cNvSpPr>
            <p:nvPr/>
          </p:nvSpPr>
          <p:spPr bwMode="auto">
            <a:xfrm>
              <a:off x="5211" y="3040"/>
              <a:ext cx="19" cy="22"/>
            </a:xfrm>
            <a:custGeom>
              <a:avLst/>
              <a:gdLst>
                <a:gd name="T0" fmla="*/ 6 w 8"/>
                <a:gd name="T1" fmla="*/ 0 h 9"/>
                <a:gd name="T2" fmla="*/ 5 w 8"/>
                <a:gd name="T3" fmla="*/ 1 h 9"/>
                <a:gd name="T4" fmla="*/ 3 w 8"/>
                <a:gd name="T5" fmla="*/ 3 h 9"/>
                <a:gd name="T6" fmla="*/ 0 w 8"/>
                <a:gd name="T7" fmla="*/ 7 h 9"/>
                <a:gd name="T8" fmla="*/ 1 w 8"/>
                <a:gd name="T9" fmla="*/ 9 h 9"/>
                <a:gd name="T10" fmla="*/ 2 w 8"/>
                <a:gd name="T11" fmla="*/ 9 h 9"/>
                <a:gd name="T12" fmla="*/ 3 w 8"/>
                <a:gd name="T13" fmla="*/ 8 h 9"/>
                <a:gd name="T14" fmla="*/ 5 w 8"/>
                <a:gd name="T15" fmla="*/ 6 h 9"/>
                <a:gd name="T16" fmla="*/ 7 w 8"/>
                <a:gd name="T17" fmla="*/ 2 h 9"/>
                <a:gd name="T18" fmla="*/ 7 w 8"/>
                <a:gd name="T19" fmla="*/ 0 h 9"/>
                <a:gd name="T20" fmla="*/ 6 w 8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5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1" name="Freeform 759"/>
            <p:cNvSpPr>
              <a:spLocks/>
            </p:cNvSpPr>
            <p:nvPr/>
          </p:nvSpPr>
          <p:spPr bwMode="auto">
            <a:xfrm>
              <a:off x="5251" y="3071"/>
              <a:ext cx="19" cy="19"/>
            </a:xfrm>
            <a:custGeom>
              <a:avLst/>
              <a:gdLst>
                <a:gd name="T0" fmla="*/ 7 w 8"/>
                <a:gd name="T1" fmla="*/ 0 h 8"/>
                <a:gd name="T2" fmla="*/ 5 w 8"/>
                <a:gd name="T3" fmla="*/ 1 h 8"/>
                <a:gd name="T4" fmla="*/ 2 w 8"/>
                <a:gd name="T5" fmla="*/ 5 h 8"/>
                <a:gd name="T6" fmla="*/ 1 w 8"/>
                <a:gd name="T7" fmla="*/ 7 h 8"/>
                <a:gd name="T8" fmla="*/ 2 w 8"/>
                <a:gd name="T9" fmla="*/ 8 h 8"/>
                <a:gd name="T10" fmla="*/ 3 w 8"/>
                <a:gd name="T11" fmla="*/ 8 h 8"/>
                <a:gd name="T12" fmla="*/ 8 w 8"/>
                <a:gd name="T13" fmla="*/ 3 h 8"/>
                <a:gd name="T14" fmla="*/ 7 w 8"/>
                <a:gd name="T15" fmla="*/ 1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6" y="0"/>
                    <a:pt x="5" y="1"/>
                    <a:pt x="5" y="1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2" name="Freeform 760"/>
            <p:cNvSpPr>
              <a:spLocks noEditPoints="1"/>
            </p:cNvSpPr>
            <p:nvPr/>
          </p:nvSpPr>
          <p:spPr bwMode="auto">
            <a:xfrm>
              <a:off x="5100" y="3057"/>
              <a:ext cx="158" cy="116"/>
            </a:xfrm>
            <a:custGeom>
              <a:avLst/>
              <a:gdLst>
                <a:gd name="T0" fmla="*/ 30 w 67"/>
                <a:gd name="T1" fmla="*/ 43 h 49"/>
                <a:gd name="T2" fmla="*/ 27 w 67"/>
                <a:gd name="T3" fmla="*/ 41 h 49"/>
                <a:gd name="T4" fmla="*/ 30 w 67"/>
                <a:gd name="T5" fmla="*/ 37 h 49"/>
                <a:gd name="T6" fmla="*/ 30 w 67"/>
                <a:gd name="T7" fmla="*/ 37 h 49"/>
                <a:gd name="T8" fmla="*/ 33 w 67"/>
                <a:gd name="T9" fmla="*/ 39 h 49"/>
                <a:gd name="T10" fmla="*/ 32 w 67"/>
                <a:gd name="T11" fmla="*/ 42 h 49"/>
                <a:gd name="T12" fmla="*/ 30 w 67"/>
                <a:gd name="T13" fmla="*/ 43 h 49"/>
                <a:gd name="T14" fmla="*/ 4 w 67"/>
                <a:gd name="T15" fmla="*/ 0 h 49"/>
                <a:gd name="T16" fmla="*/ 3 w 67"/>
                <a:gd name="T17" fmla="*/ 0 h 49"/>
                <a:gd name="T18" fmla="*/ 6 w 67"/>
                <a:gd name="T19" fmla="*/ 11 h 49"/>
                <a:gd name="T20" fmla="*/ 28 w 67"/>
                <a:gd name="T21" fmla="*/ 48 h 49"/>
                <a:gd name="T22" fmla="*/ 29 w 67"/>
                <a:gd name="T23" fmla="*/ 49 h 49"/>
                <a:gd name="T24" fmla="*/ 65 w 67"/>
                <a:gd name="T25" fmla="*/ 25 h 49"/>
                <a:gd name="T26" fmla="*/ 60 w 67"/>
                <a:gd name="T27" fmla="*/ 19 h 49"/>
                <a:gd name="T28" fmla="*/ 32 w 67"/>
                <a:gd name="T29" fmla="*/ 34 h 49"/>
                <a:gd name="T30" fmla="*/ 11 w 67"/>
                <a:gd name="T31" fmla="*/ 6 h 49"/>
                <a:gd name="T32" fmla="*/ 4 w 67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9">
                  <a:moveTo>
                    <a:pt x="30" y="43"/>
                  </a:moveTo>
                  <a:cubicBezTo>
                    <a:pt x="29" y="43"/>
                    <a:pt x="28" y="43"/>
                    <a:pt x="27" y="41"/>
                  </a:cubicBezTo>
                  <a:cubicBezTo>
                    <a:pt x="26" y="40"/>
                    <a:pt x="28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7"/>
                    <a:pt x="33" y="38"/>
                    <a:pt x="33" y="39"/>
                  </a:cubicBezTo>
                  <a:cubicBezTo>
                    <a:pt x="34" y="40"/>
                    <a:pt x="33" y="42"/>
                    <a:pt x="32" y="42"/>
                  </a:cubicBezTo>
                  <a:cubicBezTo>
                    <a:pt x="32" y="43"/>
                    <a:pt x="31" y="43"/>
                    <a:pt x="30" y="43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6" y="11"/>
                    <a:pt x="6" y="11"/>
                  </a:cubicBezTo>
                  <a:cubicBezTo>
                    <a:pt x="13" y="23"/>
                    <a:pt x="24" y="45"/>
                    <a:pt x="28" y="48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5" y="49"/>
                    <a:pt x="65" y="25"/>
                    <a:pt x="65" y="25"/>
                  </a:cubicBezTo>
                  <a:cubicBezTo>
                    <a:pt x="67" y="20"/>
                    <a:pt x="62" y="19"/>
                    <a:pt x="60" y="19"/>
                  </a:cubicBezTo>
                  <a:cubicBezTo>
                    <a:pt x="60" y="19"/>
                    <a:pt x="37" y="32"/>
                    <a:pt x="32" y="34"/>
                  </a:cubicBezTo>
                  <a:cubicBezTo>
                    <a:pt x="28" y="32"/>
                    <a:pt x="17" y="14"/>
                    <a:pt x="11" y="6"/>
                  </a:cubicBezTo>
                  <a:cubicBezTo>
                    <a:pt x="11" y="6"/>
                    <a:pt x="6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3" name="Freeform 761"/>
            <p:cNvSpPr>
              <a:spLocks noEditPoints="1"/>
            </p:cNvSpPr>
            <p:nvPr/>
          </p:nvSpPr>
          <p:spPr bwMode="auto">
            <a:xfrm>
              <a:off x="4716" y="1367"/>
              <a:ext cx="440" cy="450"/>
            </a:xfrm>
            <a:custGeom>
              <a:avLst/>
              <a:gdLst>
                <a:gd name="T0" fmla="*/ 124 w 186"/>
                <a:gd name="T1" fmla="*/ 174 h 190"/>
                <a:gd name="T2" fmla="*/ 90 w 186"/>
                <a:gd name="T3" fmla="*/ 167 h 190"/>
                <a:gd name="T4" fmla="*/ 102 w 186"/>
                <a:gd name="T5" fmla="*/ 167 h 190"/>
                <a:gd name="T6" fmla="*/ 69 w 186"/>
                <a:gd name="T7" fmla="*/ 184 h 190"/>
                <a:gd name="T8" fmla="*/ 105 w 186"/>
                <a:gd name="T9" fmla="*/ 185 h 190"/>
                <a:gd name="T10" fmla="*/ 120 w 186"/>
                <a:gd name="T11" fmla="*/ 172 h 190"/>
                <a:gd name="T12" fmla="*/ 120 w 186"/>
                <a:gd name="T13" fmla="*/ 173 h 190"/>
                <a:gd name="T14" fmla="*/ 46 w 186"/>
                <a:gd name="T15" fmla="*/ 175 h 190"/>
                <a:gd name="T16" fmla="*/ 141 w 186"/>
                <a:gd name="T17" fmla="*/ 156 h 190"/>
                <a:gd name="T18" fmla="*/ 36 w 186"/>
                <a:gd name="T19" fmla="*/ 169 h 190"/>
                <a:gd name="T20" fmla="*/ 118 w 186"/>
                <a:gd name="T21" fmla="*/ 162 h 190"/>
                <a:gd name="T22" fmla="*/ 123 w 186"/>
                <a:gd name="T23" fmla="*/ 154 h 190"/>
                <a:gd name="T24" fmla="*/ 34 w 186"/>
                <a:gd name="T25" fmla="*/ 149 h 190"/>
                <a:gd name="T26" fmla="*/ 151 w 186"/>
                <a:gd name="T27" fmla="*/ 167 h 190"/>
                <a:gd name="T28" fmla="*/ 18 w 186"/>
                <a:gd name="T29" fmla="*/ 149 h 190"/>
                <a:gd name="T30" fmla="*/ 16 w 186"/>
                <a:gd name="T31" fmla="*/ 145 h 190"/>
                <a:gd name="T32" fmla="*/ 161 w 186"/>
                <a:gd name="T33" fmla="*/ 157 h 190"/>
                <a:gd name="T34" fmla="*/ 10 w 186"/>
                <a:gd name="T35" fmla="*/ 134 h 190"/>
                <a:gd name="T36" fmla="*/ 110 w 186"/>
                <a:gd name="T37" fmla="*/ 128 h 190"/>
                <a:gd name="T38" fmla="*/ 170 w 186"/>
                <a:gd name="T39" fmla="*/ 124 h 190"/>
                <a:gd name="T40" fmla="*/ 102 w 186"/>
                <a:gd name="T41" fmla="*/ 121 h 190"/>
                <a:gd name="T42" fmla="*/ 162 w 186"/>
                <a:gd name="T43" fmla="*/ 115 h 190"/>
                <a:gd name="T44" fmla="*/ 156 w 186"/>
                <a:gd name="T45" fmla="*/ 118 h 190"/>
                <a:gd name="T46" fmla="*/ 6 w 186"/>
                <a:gd name="T47" fmla="*/ 117 h 190"/>
                <a:gd name="T48" fmla="*/ 133 w 186"/>
                <a:gd name="T49" fmla="*/ 109 h 190"/>
                <a:gd name="T50" fmla="*/ 177 w 186"/>
                <a:gd name="T51" fmla="*/ 135 h 190"/>
                <a:gd name="T52" fmla="*/ 99 w 186"/>
                <a:gd name="T53" fmla="*/ 107 h 190"/>
                <a:gd name="T54" fmla="*/ 129 w 186"/>
                <a:gd name="T55" fmla="*/ 157 h 190"/>
                <a:gd name="T56" fmla="*/ 106 w 186"/>
                <a:gd name="T57" fmla="*/ 101 h 190"/>
                <a:gd name="T58" fmla="*/ 168 w 186"/>
                <a:gd name="T59" fmla="*/ 128 h 190"/>
                <a:gd name="T60" fmla="*/ 110 w 186"/>
                <a:gd name="T61" fmla="*/ 98 h 190"/>
                <a:gd name="T62" fmla="*/ 97 w 186"/>
                <a:gd name="T63" fmla="*/ 92 h 190"/>
                <a:gd name="T64" fmla="*/ 103 w 186"/>
                <a:gd name="T65" fmla="*/ 88 h 190"/>
                <a:gd name="T66" fmla="*/ 107 w 186"/>
                <a:gd name="T67" fmla="*/ 86 h 190"/>
                <a:gd name="T68" fmla="*/ 123 w 186"/>
                <a:gd name="T69" fmla="*/ 85 h 190"/>
                <a:gd name="T70" fmla="*/ 151 w 186"/>
                <a:gd name="T71" fmla="*/ 107 h 190"/>
                <a:gd name="T72" fmla="*/ 111 w 186"/>
                <a:gd name="T73" fmla="*/ 93 h 190"/>
                <a:gd name="T74" fmla="*/ 123 w 186"/>
                <a:gd name="T75" fmla="*/ 69 h 190"/>
                <a:gd name="T76" fmla="*/ 138 w 186"/>
                <a:gd name="T77" fmla="*/ 60 h 190"/>
                <a:gd name="T78" fmla="*/ 137 w 186"/>
                <a:gd name="T79" fmla="*/ 72 h 190"/>
                <a:gd name="T80" fmla="*/ 168 w 186"/>
                <a:gd name="T81" fmla="*/ 58 h 190"/>
                <a:gd name="T82" fmla="*/ 160 w 186"/>
                <a:gd name="T83" fmla="*/ 62 h 190"/>
                <a:gd name="T84" fmla="*/ 18 w 186"/>
                <a:gd name="T85" fmla="*/ 48 h 190"/>
                <a:gd name="T86" fmla="*/ 95 w 186"/>
                <a:gd name="T87" fmla="*/ 114 h 190"/>
                <a:gd name="T88" fmla="*/ 110 w 186"/>
                <a:gd name="T89" fmla="*/ 162 h 190"/>
                <a:gd name="T90" fmla="*/ 70 w 186"/>
                <a:gd name="T91" fmla="*/ 160 h 190"/>
                <a:gd name="T92" fmla="*/ 117 w 186"/>
                <a:gd name="T93" fmla="*/ 5 h 190"/>
                <a:gd name="T94" fmla="*/ 99 w 186"/>
                <a:gd name="T95" fmla="*/ 78 h 190"/>
                <a:gd name="T96" fmla="*/ 93 w 186"/>
                <a:gd name="T97" fmla="*/ 91 h 190"/>
                <a:gd name="T98" fmla="*/ 94 w 186"/>
                <a:gd name="T99" fmla="*/ 8 h 190"/>
                <a:gd name="T100" fmla="*/ 92 w 186"/>
                <a:gd name="T101" fmla="*/ 6 h 190"/>
                <a:gd name="T102" fmla="*/ 3 w 186"/>
                <a:gd name="T103" fmla="*/ 126 h 190"/>
                <a:gd name="T104" fmla="*/ 16 w 186"/>
                <a:gd name="T105" fmla="*/ 152 h 190"/>
                <a:gd name="T106" fmla="*/ 48 w 186"/>
                <a:gd name="T107" fmla="*/ 181 h 190"/>
                <a:gd name="T108" fmla="*/ 70 w 186"/>
                <a:gd name="T109" fmla="*/ 190 h 190"/>
                <a:gd name="T110" fmla="*/ 89 w 186"/>
                <a:gd name="T111" fmla="*/ 190 h 190"/>
                <a:gd name="T112" fmla="*/ 116 w 186"/>
                <a:gd name="T113" fmla="*/ 184 h 190"/>
                <a:gd name="T114" fmla="*/ 125 w 186"/>
                <a:gd name="T115" fmla="*/ 184 h 190"/>
                <a:gd name="T116" fmla="*/ 147 w 186"/>
                <a:gd name="T117" fmla="*/ 174 h 190"/>
                <a:gd name="T118" fmla="*/ 173 w 186"/>
                <a:gd name="T119" fmla="*/ 139 h 190"/>
                <a:gd name="T120" fmla="*/ 180 w 186"/>
                <a:gd name="T121" fmla="*/ 62 h 190"/>
                <a:gd name="T122" fmla="*/ 179 w 186"/>
                <a:gd name="T123" fmla="*/ 3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0">
                  <a:moveTo>
                    <a:pt x="112" y="184"/>
                  </a:moveTo>
                  <a:cubicBezTo>
                    <a:pt x="112" y="183"/>
                    <a:pt x="112" y="183"/>
                    <a:pt x="112" y="182"/>
                  </a:cubicBezTo>
                  <a:cubicBezTo>
                    <a:pt x="112" y="183"/>
                    <a:pt x="112" y="183"/>
                    <a:pt x="112" y="183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4"/>
                    <a:pt x="112" y="184"/>
                    <a:pt x="112" y="184"/>
                  </a:cubicBezTo>
                  <a:moveTo>
                    <a:pt x="124" y="178"/>
                  </a:moveTo>
                  <a:cubicBezTo>
                    <a:pt x="124" y="177"/>
                    <a:pt x="123" y="177"/>
                    <a:pt x="123" y="176"/>
                  </a:cubicBezTo>
                  <a:cubicBezTo>
                    <a:pt x="123" y="175"/>
                    <a:pt x="124" y="175"/>
                    <a:pt x="124" y="174"/>
                  </a:cubicBezTo>
                  <a:cubicBezTo>
                    <a:pt x="124" y="175"/>
                    <a:pt x="124" y="176"/>
                    <a:pt x="124" y="178"/>
                  </a:cubicBezTo>
                  <a:moveTo>
                    <a:pt x="91" y="167"/>
                  </a:moveTo>
                  <a:cubicBezTo>
                    <a:pt x="92" y="167"/>
                    <a:pt x="92" y="167"/>
                    <a:pt x="92" y="167"/>
                  </a:cubicBezTo>
                  <a:cubicBezTo>
                    <a:pt x="94" y="167"/>
                    <a:pt x="96" y="167"/>
                    <a:pt x="98" y="167"/>
                  </a:cubicBezTo>
                  <a:cubicBezTo>
                    <a:pt x="95" y="173"/>
                    <a:pt x="92" y="180"/>
                    <a:pt x="90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7" y="186"/>
                    <a:pt x="85" y="186"/>
                    <a:pt x="83" y="186"/>
                  </a:cubicBezTo>
                  <a:cubicBezTo>
                    <a:pt x="86" y="179"/>
                    <a:pt x="88" y="173"/>
                    <a:pt x="90" y="167"/>
                  </a:cubicBezTo>
                  <a:cubicBezTo>
                    <a:pt x="91" y="167"/>
                    <a:pt x="91" y="167"/>
                    <a:pt x="91" y="167"/>
                  </a:cubicBezTo>
                  <a:moveTo>
                    <a:pt x="79" y="185"/>
                  </a:moveTo>
                  <a:cubicBezTo>
                    <a:pt x="77" y="185"/>
                    <a:pt x="75" y="185"/>
                    <a:pt x="73" y="184"/>
                  </a:cubicBezTo>
                  <a:cubicBezTo>
                    <a:pt x="75" y="178"/>
                    <a:pt x="77" y="172"/>
                    <a:pt x="80" y="167"/>
                  </a:cubicBezTo>
                  <a:cubicBezTo>
                    <a:pt x="82" y="167"/>
                    <a:pt x="84" y="167"/>
                    <a:pt x="86" y="167"/>
                  </a:cubicBezTo>
                  <a:cubicBezTo>
                    <a:pt x="84" y="173"/>
                    <a:pt x="81" y="179"/>
                    <a:pt x="79" y="185"/>
                  </a:cubicBezTo>
                  <a:moveTo>
                    <a:pt x="94" y="186"/>
                  </a:moveTo>
                  <a:cubicBezTo>
                    <a:pt x="97" y="179"/>
                    <a:pt x="100" y="173"/>
                    <a:pt x="102" y="167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06" y="172"/>
                    <a:pt x="103" y="179"/>
                    <a:pt x="101" y="185"/>
                  </a:cubicBezTo>
                  <a:cubicBezTo>
                    <a:pt x="98" y="185"/>
                    <a:pt x="96" y="186"/>
                    <a:pt x="94" y="186"/>
                  </a:cubicBezTo>
                  <a:moveTo>
                    <a:pt x="69" y="184"/>
                  </a:moveTo>
                  <a:cubicBezTo>
                    <a:pt x="67" y="183"/>
                    <a:pt x="65" y="183"/>
                    <a:pt x="62" y="182"/>
                  </a:cubicBezTo>
                  <a:cubicBezTo>
                    <a:pt x="65" y="176"/>
                    <a:pt x="67" y="170"/>
                    <a:pt x="70" y="165"/>
                  </a:cubicBezTo>
                  <a:cubicBezTo>
                    <a:pt x="72" y="165"/>
                    <a:pt x="74" y="166"/>
                    <a:pt x="76" y="166"/>
                  </a:cubicBezTo>
                  <a:cubicBezTo>
                    <a:pt x="73" y="172"/>
                    <a:pt x="71" y="178"/>
                    <a:pt x="69" y="184"/>
                  </a:cubicBezTo>
                  <a:moveTo>
                    <a:pt x="105" y="185"/>
                  </a:moveTo>
                  <a:cubicBezTo>
                    <a:pt x="107" y="178"/>
                    <a:pt x="110" y="172"/>
                    <a:pt x="113" y="165"/>
                  </a:cubicBezTo>
                  <a:cubicBezTo>
                    <a:pt x="113" y="165"/>
                    <a:pt x="114" y="165"/>
                    <a:pt x="114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4" y="167"/>
                    <a:pt x="114" y="169"/>
                    <a:pt x="114" y="170"/>
                  </a:cubicBezTo>
                  <a:cubicBezTo>
                    <a:pt x="113" y="171"/>
                    <a:pt x="113" y="171"/>
                    <a:pt x="113" y="171"/>
                  </a:cubicBezTo>
                  <a:cubicBezTo>
                    <a:pt x="111" y="176"/>
                    <a:pt x="109" y="180"/>
                    <a:pt x="107" y="184"/>
                  </a:cubicBezTo>
                  <a:cubicBezTo>
                    <a:pt x="106" y="185"/>
                    <a:pt x="106" y="185"/>
                    <a:pt x="105" y="185"/>
                  </a:cubicBezTo>
                  <a:moveTo>
                    <a:pt x="59" y="181"/>
                  </a:moveTo>
                  <a:cubicBezTo>
                    <a:pt x="55" y="180"/>
                    <a:pt x="52" y="178"/>
                    <a:pt x="50" y="177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3" y="171"/>
                    <a:pt x="55" y="166"/>
                    <a:pt x="58" y="161"/>
                  </a:cubicBezTo>
                  <a:cubicBezTo>
                    <a:pt x="61" y="162"/>
                    <a:pt x="64" y="163"/>
                    <a:pt x="66" y="164"/>
                  </a:cubicBezTo>
                  <a:cubicBezTo>
                    <a:pt x="63" y="169"/>
                    <a:pt x="61" y="175"/>
                    <a:pt x="59" y="181"/>
                  </a:cubicBezTo>
                  <a:moveTo>
                    <a:pt x="120" y="173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8"/>
                    <a:pt x="122" y="165"/>
                    <a:pt x="123" y="162"/>
                  </a:cubicBezTo>
                  <a:cubicBezTo>
                    <a:pt x="124" y="161"/>
                    <a:pt x="125" y="160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5" y="162"/>
                    <a:pt x="125" y="165"/>
                  </a:cubicBezTo>
                  <a:cubicBezTo>
                    <a:pt x="125" y="165"/>
                    <a:pt x="124" y="165"/>
                    <a:pt x="124" y="166"/>
                  </a:cubicBezTo>
                  <a:cubicBezTo>
                    <a:pt x="123" y="168"/>
                    <a:pt x="122" y="170"/>
                    <a:pt x="120" y="173"/>
                  </a:cubicBezTo>
                  <a:moveTo>
                    <a:pt x="128" y="179"/>
                  </a:moveTo>
                  <a:cubicBezTo>
                    <a:pt x="128" y="177"/>
                    <a:pt x="128" y="174"/>
                    <a:pt x="129" y="171"/>
                  </a:cubicBezTo>
                  <a:cubicBezTo>
                    <a:pt x="129" y="167"/>
                    <a:pt x="129" y="164"/>
                    <a:pt x="129" y="161"/>
                  </a:cubicBezTo>
                  <a:cubicBezTo>
                    <a:pt x="132" y="160"/>
                    <a:pt x="134" y="160"/>
                    <a:pt x="136" y="159"/>
                  </a:cubicBezTo>
                  <a:cubicBezTo>
                    <a:pt x="134" y="165"/>
                    <a:pt x="132" y="172"/>
                    <a:pt x="130" y="178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29" y="179"/>
                    <a:pt x="128" y="179"/>
                    <a:pt x="128" y="179"/>
                  </a:cubicBezTo>
                  <a:moveTo>
                    <a:pt x="46" y="175"/>
                  </a:moveTo>
                  <a:cubicBezTo>
                    <a:pt x="44" y="174"/>
                    <a:pt x="42" y="172"/>
                    <a:pt x="40" y="171"/>
                  </a:cubicBezTo>
                  <a:cubicBezTo>
                    <a:pt x="42" y="166"/>
                    <a:pt x="44" y="161"/>
                    <a:pt x="47" y="157"/>
                  </a:cubicBezTo>
                  <a:cubicBezTo>
                    <a:pt x="50" y="158"/>
                    <a:pt x="52" y="159"/>
                    <a:pt x="54" y="160"/>
                  </a:cubicBezTo>
                  <a:cubicBezTo>
                    <a:pt x="52" y="165"/>
                    <a:pt x="49" y="170"/>
                    <a:pt x="47" y="174"/>
                  </a:cubicBezTo>
                  <a:cubicBezTo>
                    <a:pt x="46" y="175"/>
                    <a:pt x="46" y="175"/>
                    <a:pt x="46" y="175"/>
                  </a:cubicBezTo>
                  <a:moveTo>
                    <a:pt x="134" y="177"/>
                  </a:moveTo>
                  <a:cubicBezTo>
                    <a:pt x="136" y="170"/>
                    <a:pt x="138" y="163"/>
                    <a:pt x="141" y="157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1" y="156"/>
                    <a:pt x="142" y="156"/>
                    <a:pt x="143" y="155"/>
                  </a:cubicBezTo>
                  <a:cubicBezTo>
                    <a:pt x="141" y="162"/>
                    <a:pt x="139" y="169"/>
                    <a:pt x="137" y="175"/>
                  </a:cubicBezTo>
                  <a:cubicBezTo>
                    <a:pt x="136" y="176"/>
                    <a:pt x="135" y="176"/>
                    <a:pt x="134" y="177"/>
                  </a:cubicBezTo>
                  <a:moveTo>
                    <a:pt x="36" y="169"/>
                  </a:moveTo>
                  <a:cubicBezTo>
                    <a:pt x="35" y="167"/>
                    <a:pt x="33" y="166"/>
                    <a:pt x="31" y="164"/>
                  </a:cubicBezTo>
                  <a:cubicBezTo>
                    <a:pt x="33" y="160"/>
                    <a:pt x="35" y="156"/>
                    <a:pt x="38" y="152"/>
                  </a:cubicBezTo>
                  <a:cubicBezTo>
                    <a:pt x="40" y="153"/>
                    <a:pt x="42" y="154"/>
                    <a:pt x="44" y="155"/>
                  </a:cubicBezTo>
                  <a:cubicBezTo>
                    <a:pt x="41" y="159"/>
                    <a:pt x="38" y="164"/>
                    <a:pt x="36" y="169"/>
                  </a:cubicBezTo>
                  <a:moveTo>
                    <a:pt x="142" y="173"/>
                  </a:moveTo>
                  <a:cubicBezTo>
                    <a:pt x="144" y="166"/>
                    <a:pt x="146" y="159"/>
                    <a:pt x="148" y="153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9" y="152"/>
                    <a:pt x="150" y="151"/>
                    <a:pt x="152" y="150"/>
                  </a:cubicBezTo>
                  <a:cubicBezTo>
                    <a:pt x="150" y="157"/>
                    <a:pt x="148" y="164"/>
                    <a:pt x="145" y="171"/>
                  </a:cubicBezTo>
                  <a:cubicBezTo>
                    <a:pt x="144" y="171"/>
                    <a:pt x="143" y="172"/>
                    <a:pt x="142" y="173"/>
                  </a:cubicBezTo>
                  <a:moveTo>
                    <a:pt x="118" y="165"/>
                  </a:moveTo>
                  <a:cubicBezTo>
                    <a:pt x="118" y="164"/>
                    <a:pt x="118" y="163"/>
                    <a:pt x="118" y="162"/>
                  </a:cubicBezTo>
                  <a:cubicBezTo>
                    <a:pt x="118" y="161"/>
                    <a:pt x="117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8" y="156"/>
                    <a:pt x="119" y="153"/>
                    <a:pt x="121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1"/>
                    <a:pt x="123" y="152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5"/>
                    <a:pt x="123" y="156"/>
                    <a:pt x="122" y="157"/>
                  </a:cubicBezTo>
                  <a:cubicBezTo>
                    <a:pt x="122" y="158"/>
                    <a:pt x="121" y="159"/>
                    <a:pt x="120" y="160"/>
                  </a:cubicBezTo>
                  <a:cubicBezTo>
                    <a:pt x="119" y="162"/>
                    <a:pt x="118" y="163"/>
                    <a:pt x="118" y="165"/>
                  </a:cubicBezTo>
                  <a:moveTo>
                    <a:pt x="28" y="161"/>
                  </a:moveTo>
                  <a:cubicBezTo>
                    <a:pt x="28" y="161"/>
                    <a:pt x="27" y="161"/>
                    <a:pt x="27" y="160"/>
                  </a:cubicBezTo>
                  <a:cubicBezTo>
                    <a:pt x="26" y="159"/>
                    <a:pt x="26" y="159"/>
                    <a:pt x="25" y="158"/>
                  </a:cubicBezTo>
                  <a:cubicBezTo>
                    <a:pt x="27" y="154"/>
                    <a:pt x="28" y="150"/>
                    <a:pt x="30" y="146"/>
                  </a:cubicBezTo>
                  <a:cubicBezTo>
                    <a:pt x="31" y="147"/>
                    <a:pt x="33" y="148"/>
                    <a:pt x="34" y="149"/>
                  </a:cubicBezTo>
                  <a:cubicBezTo>
                    <a:pt x="32" y="153"/>
                    <a:pt x="30" y="157"/>
                    <a:pt x="28" y="161"/>
                  </a:cubicBezTo>
                  <a:moveTo>
                    <a:pt x="151" y="167"/>
                  </a:moveTo>
                  <a:cubicBezTo>
                    <a:pt x="153" y="160"/>
                    <a:pt x="155" y="154"/>
                    <a:pt x="156" y="147"/>
                  </a:cubicBezTo>
                  <a:cubicBezTo>
                    <a:pt x="157" y="147"/>
                    <a:pt x="157" y="147"/>
                    <a:pt x="157" y="147"/>
                  </a:cubicBezTo>
                  <a:cubicBezTo>
                    <a:pt x="158" y="146"/>
                    <a:pt x="159" y="145"/>
                    <a:pt x="160" y="144"/>
                  </a:cubicBezTo>
                  <a:cubicBezTo>
                    <a:pt x="159" y="150"/>
                    <a:pt x="157" y="157"/>
                    <a:pt x="154" y="163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3" y="165"/>
                    <a:pt x="152" y="166"/>
                    <a:pt x="151" y="167"/>
                  </a:cubicBezTo>
                  <a:moveTo>
                    <a:pt x="114" y="155"/>
                  </a:moveTo>
                  <a:cubicBezTo>
                    <a:pt x="114" y="153"/>
                    <a:pt x="113" y="152"/>
                    <a:pt x="112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4" y="147"/>
                    <a:pt x="115" y="144"/>
                    <a:pt x="117" y="142"/>
                  </a:cubicBezTo>
                  <a:cubicBezTo>
                    <a:pt x="118" y="143"/>
                    <a:pt x="118" y="144"/>
                    <a:pt x="119" y="146"/>
                  </a:cubicBezTo>
                  <a:cubicBezTo>
                    <a:pt x="117" y="149"/>
                    <a:pt x="116" y="152"/>
                    <a:pt x="114" y="155"/>
                  </a:cubicBezTo>
                  <a:moveTo>
                    <a:pt x="22" y="154"/>
                  </a:moveTo>
                  <a:cubicBezTo>
                    <a:pt x="21" y="153"/>
                    <a:pt x="20" y="151"/>
                    <a:pt x="18" y="149"/>
                  </a:cubicBezTo>
                  <a:cubicBezTo>
                    <a:pt x="20" y="146"/>
                    <a:pt x="21" y="144"/>
                    <a:pt x="23" y="141"/>
                  </a:cubicBezTo>
                  <a:cubicBezTo>
                    <a:pt x="24" y="142"/>
                    <a:pt x="25" y="143"/>
                    <a:pt x="27" y="144"/>
                  </a:cubicBezTo>
                  <a:cubicBezTo>
                    <a:pt x="25" y="148"/>
                    <a:pt x="24" y="151"/>
                    <a:pt x="22" y="154"/>
                  </a:cubicBezTo>
                  <a:moveTo>
                    <a:pt x="16" y="145"/>
                  </a:moveTo>
                  <a:cubicBezTo>
                    <a:pt x="15" y="145"/>
                    <a:pt x="15" y="144"/>
                    <a:pt x="14" y="143"/>
                  </a:cubicBezTo>
                  <a:cubicBezTo>
                    <a:pt x="16" y="140"/>
                    <a:pt x="17" y="138"/>
                    <a:pt x="18" y="136"/>
                  </a:cubicBezTo>
                  <a:cubicBezTo>
                    <a:pt x="19" y="136"/>
                    <a:pt x="19" y="137"/>
                    <a:pt x="20" y="138"/>
                  </a:cubicBezTo>
                  <a:cubicBezTo>
                    <a:pt x="18" y="140"/>
                    <a:pt x="17" y="143"/>
                    <a:pt x="16" y="145"/>
                  </a:cubicBezTo>
                  <a:moveTo>
                    <a:pt x="161" y="157"/>
                  </a:moveTo>
                  <a:cubicBezTo>
                    <a:pt x="163" y="151"/>
                    <a:pt x="164" y="145"/>
                    <a:pt x="165" y="139"/>
                  </a:cubicBezTo>
                  <a:cubicBezTo>
                    <a:pt x="167" y="138"/>
                    <a:pt x="168" y="136"/>
                    <a:pt x="169" y="135"/>
                  </a:cubicBezTo>
                  <a:cubicBezTo>
                    <a:pt x="169" y="137"/>
                    <a:pt x="169" y="138"/>
                    <a:pt x="168" y="140"/>
                  </a:cubicBezTo>
                  <a:cubicBezTo>
                    <a:pt x="168" y="142"/>
                    <a:pt x="168" y="144"/>
                    <a:pt x="168" y="145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6" y="150"/>
                    <a:pt x="164" y="153"/>
                    <a:pt x="161" y="157"/>
                  </a:cubicBezTo>
                  <a:moveTo>
                    <a:pt x="111" y="145"/>
                  </a:moveTo>
                  <a:cubicBezTo>
                    <a:pt x="110" y="143"/>
                    <a:pt x="109" y="142"/>
                    <a:pt x="109" y="140"/>
                  </a:cubicBezTo>
                  <a:cubicBezTo>
                    <a:pt x="110" y="137"/>
                    <a:pt x="111" y="135"/>
                    <a:pt x="112" y="132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3" y="134"/>
                    <a:pt x="114" y="136"/>
                    <a:pt x="115" y="138"/>
                  </a:cubicBezTo>
                  <a:cubicBezTo>
                    <a:pt x="113" y="140"/>
                    <a:pt x="112" y="142"/>
                    <a:pt x="111" y="145"/>
                  </a:cubicBezTo>
                  <a:moveTo>
                    <a:pt x="12" y="139"/>
                  </a:moveTo>
                  <a:cubicBezTo>
                    <a:pt x="11" y="137"/>
                    <a:pt x="11" y="135"/>
                    <a:pt x="10" y="134"/>
                  </a:cubicBezTo>
                  <a:cubicBezTo>
                    <a:pt x="11" y="132"/>
                    <a:pt x="12" y="131"/>
                    <a:pt x="13" y="129"/>
                  </a:cubicBezTo>
                  <a:cubicBezTo>
                    <a:pt x="14" y="130"/>
                    <a:pt x="15" y="131"/>
                    <a:pt x="15" y="132"/>
                  </a:cubicBezTo>
                  <a:cubicBezTo>
                    <a:pt x="14" y="134"/>
                    <a:pt x="13" y="136"/>
                    <a:pt x="12" y="139"/>
                  </a:cubicBezTo>
                  <a:moveTo>
                    <a:pt x="107" y="134"/>
                  </a:moveTo>
                  <a:cubicBezTo>
                    <a:pt x="106" y="133"/>
                    <a:pt x="106" y="131"/>
                    <a:pt x="105" y="13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6" y="128"/>
                    <a:pt x="107" y="126"/>
                    <a:pt x="108" y="124"/>
                  </a:cubicBezTo>
                  <a:cubicBezTo>
                    <a:pt x="108" y="126"/>
                    <a:pt x="109" y="127"/>
                    <a:pt x="110" y="128"/>
                  </a:cubicBezTo>
                  <a:cubicBezTo>
                    <a:pt x="109" y="130"/>
                    <a:pt x="108" y="132"/>
                    <a:pt x="107" y="134"/>
                  </a:cubicBezTo>
                  <a:moveTo>
                    <a:pt x="8" y="129"/>
                  </a:moveTo>
                  <a:cubicBezTo>
                    <a:pt x="8" y="127"/>
                    <a:pt x="7" y="125"/>
                    <a:pt x="7" y="123"/>
                  </a:cubicBezTo>
                  <a:cubicBezTo>
                    <a:pt x="7" y="122"/>
                    <a:pt x="8" y="121"/>
                    <a:pt x="8" y="120"/>
                  </a:cubicBezTo>
                  <a:cubicBezTo>
                    <a:pt x="9" y="122"/>
                    <a:pt x="10" y="123"/>
                    <a:pt x="11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26"/>
                    <a:pt x="9" y="128"/>
                    <a:pt x="8" y="129"/>
                  </a:cubicBezTo>
                  <a:moveTo>
                    <a:pt x="170" y="124"/>
                  </a:moveTo>
                  <a:cubicBezTo>
                    <a:pt x="169" y="124"/>
                    <a:pt x="169" y="124"/>
                    <a:pt x="168" y="123"/>
                  </a:cubicBezTo>
                  <a:cubicBezTo>
                    <a:pt x="169" y="121"/>
                    <a:pt x="170" y="120"/>
                    <a:pt x="171" y="118"/>
                  </a:cubicBezTo>
                  <a:cubicBezTo>
                    <a:pt x="172" y="119"/>
                    <a:pt x="173" y="119"/>
                    <a:pt x="174" y="119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2" y="122"/>
                    <a:pt x="171" y="123"/>
                    <a:pt x="170" y="124"/>
                  </a:cubicBezTo>
                  <a:moveTo>
                    <a:pt x="103" y="125"/>
                  </a:moveTo>
                  <a:cubicBezTo>
                    <a:pt x="103" y="123"/>
                    <a:pt x="103" y="122"/>
                    <a:pt x="102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20"/>
                    <a:pt x="104" y="119"/>
                    <a:pt x="104" y="118"/>
                  </a:cubicBezTo>
                  <a:cubicBezTo>
                    <a:pt x="105" y="119"/>
                    <a:pt x="105" y="119"/>
                    <a:pt x="106" y="120"/>
                  </a:cubicBezTo>
                  <a:cubicBezTo>
                    <a:pt x="105" y="122"/>
                    <a:pt x="104" y="123"/>
                    <a:pt x="103" y="125"/>
                  </a:cubicBezTo>
                  <a:moveTo>
                    <a:pt x="164" y="122"/>
                  </a:moveTo>
                  <a:cubicBezTo>
                    <a:pt x="163" y="121"/>
                    <a:pt x="161" y="121"/>
                    <a:pt x="159" y="120"/>
                  </a:cubicBezTo>
                  <a:cubicBezTo>
                    <a:pt x="160" y="118"/>
                    <a:pt x="161" y="117"/>
                    <a:pt x="162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4" y="116"/>
                    <a:pt x="166" y="116"/>
                    <a:pt x="167" y="117"/>
                  </a:cubicBezTo>
                  <a:cubicBezTo>
                    <a:pt x="166" y="118"/>
                    <a:pt x="165" y="120"/>
                    <a:pt x="164" y="122"/>
                  </a:cubicBezTo>
                  <a:moveTo>
                    <a:pt x="101" y="116"/>
                  </a:moveTo>
                  <a:cubicBezTo>
                    <a:pt x="100" y="115"/>
                    <a:pt x="100" y="115"/>
                    <a:pt x="100" y="114"/>
                  </a:cubicBezTo>
                  <a:cubicBezTo>
                    <a:pt x="100" y="113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1" y="114"/>
                    <a:pt x="101" y="115"/>
                    <a:pt x="101" y="116"/>
                  </a:cubicBezTo>
                  <a:moveTo>
                    <a:pt x="156" y="118"/>
                  </a:moveTo>
                  <a:cubicBezTo>
                    <a:pt x="154" y="117"/>
                    <a:pt x="151" y="116"/>
                    <a:pt x="149" y="115"/>
                  </a:cubicBezTo>
                  <a:cubicBezTo>
                    <a:pt x="150" y="114"/>
                    <a:pt x="150" y="113"/>
                    <a:pt x="151" y="111"/>
                  </a:cubicBezTo>
                  <a:cubicBezTo>
                    <a:pt x="154" y="112"/>
                    <a:pt x="156" y="113"/>
                    <a:pt x="158" y="114"/>
                  </a:cubicBezTo>
                  <a:cubicBezTo>
                    <a:pt x="157" y="115"/>
                    <a:pt x="156" y="117"/>
                    <a:pt x="156" y="118"/>
                  </a:cubicBezTo>
                  <a:moveTo>
                    <a:pt x="6" y="117"/>
                  </a:moveTo>
                  <a:cubicBezTo>
                    <a:pt x="5" y="115"/>
                    <a:pt x="5" y="112"/>
                    <a:pt x="5" y="110"/>
                  </a:cubicBezTo>
                  <a:cubicBezTo>
                    <a:pt x="5" y="112"/>
                    <a:pt x="6" y="114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moveTo>
                    <a:pt x="145" y="114"/>
                  </a:moveTo>
                  <a:cubicBezTo>
                    <a:pt x="144" y="113"/>
                    <a:pt x="144" y="113"/>
                    <a:pt x="143" y="113"/>
                  </a:cubicBezTo>
                  <a:cubicBezTo>
                    <a:pt x="143" y="112"/>
                    <a:pt x="144" y="110"/>
                    <a:pt x="144" y="109"/>
                  </a:cubicBezTo>
                  <a:cubicBezTo>
                    <a:pt x="145" y="109"/>
                    <a:pt x="146" y="110"/>
                    <a:pt x="147" y="110"/>
                  </a:cubicBezTo>
                  <a:cubicBezTo>
                    <a:pt x="147" y="111"/>
                    <a:pt x="146" y="113"/>
                    <a:pt x="145" y="114"/>
                  </a:cubicBezTo>
                  <a:moveTo>
                    <a:pt x="139" y="111"/>
                  </a:moveTo>
                  <a:cubicBezTo>
                    <a:pt x="137" y="110"/>
                    <a:pt x="135" y="110"/>
                    <a:pt x="133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8"/>
                    <a:pt x="134" y="107"/>
                    <a:pt x="134" y="106"/>
                  </a:cubicBezTo>
                  <a:cubicBezTo>
                    <a:pt x="136" y="106"/>
                    <a:pt x="139" y="107"/>
                    <a:pt x="141" y="108"/>
                  </a:cubicBezTo>
                  <a:cubicBezTo>
                    <a:pt x="140" y="109"/>
                    <a:pt x="140" y="110"/>
                    <a:pt x="139" y="111"/>
                  </a:cubicBezTo>
                  <a:moveTo>
                    <a:pt x="177" y="135"/>
                  </a:moveTo>
                  <a:cubicBezTo>
                    <a:pt x="177" y="130"/>
                    <a:pt x="178" y="125"/>
                    <a:pt x="178" y="119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80" y="114"/>
                    <a:pt x="181" y="109"/>
                    <a:pt x="182" y="103"/>
                  </a:cubicBezTo>
                  <a:cubicBezTo>
                    <a:pt x="182" y="114"/>
                    <a:pt x="181" y="125"/>
                    <a:pt x="177" y="135"/>
                  </a:cubicBezTo>
                  <a:moveTo>
                    <a:pt x="129" y="107"/>
                  </a:moveTo>
                  <a:cubicBezTo>
                    <a:pt x="128" y="106"/>
                    <a:pt x="126" y="106"/>
                    <a:pt x="125" y="105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8" y="103"/>
                    <a:pt x="129" y="104"/>
                    <a:pt x="131" y="104"/>
                  </a:cubicBezTo>
                  <a:cubicBezTo>
                    <a:pt x="130" y="105"/>
                    <a:pt x="130" y="106"/>
                    <a:pt x="129" y="107"/>
                  </a:cubicBezTo>
                  <a:moveTo>
                    <a:pt x="98" y="109"/>
                  </a:moveTo>
                  <a:cubicBezTo>
                    <a:pt x="97" y="106"/>
                    <a:pt x="97" y="104"/>
                    <a:pt x="96" y="102"/>
                  </a:cubicBezTo>
                  <a:cubicBezTo>
                    <a:pt x="97" y="104"/>
                    <a:pt x="98" y="106"/>
                    <a:pt x="99" y="107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8" y="108"/>
                    <a:pt x="98" y="108"/>
                    <a:pt x="98" y="109"/>
                  </a:cubicBezTo>
                  <a:moveTo>
                    <a:pt x="121" y="104"/>
                  </a:moveTo>
                  <a:cubicBezTo>
                    <a:pt x="120" y="103"/>
                    <a:pt x="118" y="102"/>
                    <a:pt x="117" y="102"/>
                  </a:cubicBezTo>
                  <a:cubicBezTo>
                    <a:pt x="117" y="101"/>
                    <a:pt x="117" y="100"/>
                    <a:pt x="117" y="100"/>
                  </a:cubicBezTo>
                  <a:cubicBezTo>
                    <a:pt x="119" y="100"/>
                    <a:pt x="121" y="101"/>
                    <a:pt x="123" y="102"/>
                  </a:cubicBezTo>
                  <a:cubicBezTo>
                    <a:pt x="122" y="102"/>
                    <a:pt x="122" y="103"/>
                    <a:pt x="121" y="104"/>
                  </a:cubicBezTo>
                  <a:moveTo>
                    <a:pt x="129" y="157"/>
                  </a:moveTo>
                  <a:cubicBezTo>
                    <a:pt x="129" y="156"/>
                    <a:pt x="129" y="156"/>
                    <a:pt x="129" y="156"/>
                  </a:cubicBezTo>
                  <a:cubicBezTo>
                    <a:pt x="128" y="154"/>
                    <a:pt x="126" y="150"/>
                    <a:pt x="124" y="146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18" y="135"/>
                    <a:pt x="111" y="123"/>
                    <a:pt x="105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3" y="106"/>
                    <a:pt x="100" y="102"/>
                    <a:pt x="98" y="98"/>
                  </a:cubicBezTo>
                  <a:cubicBezTo>
                    <a:pt x="101" y="99"/>
                    <a:pt x="103" y="100"/>
                    <a:pt x="106" y="101"/>
                  </a:cubicBezTo>
                  <a:cubicBezTo>
                    <a:pt x="115" y="105"/>
                    <a:pt x="127" y="110"/>
                    <a:pt x="138" y="115"/>
                  </a:cubicBezTo>
                  <a:cubicBezTo>
                    <a:pt x="138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9" y="120"/>
                    <a:pt x="158" y="123"/>
                    <a:pt x="164" y="126"/>
                  </a:cubicBezTo>
                  <a:cubicBezTo>
                    <a:pt x="164" y="126"/>
                    <a:pt x="164" y="126"/>
                    <a:pt x="165" y="127"/>
                  </a:cubicBezTo>
                  <a:cubicBezTo>
                    <a:pt x="165" y="127"/>
                    <a:pt x="165" y="127"/>
                    <a:pt x="165" y="127"/>
                  </a:cubicBezTo>
                  <a:cubicBezTo>
                    <a:pt x="166" y="127"/>
                    <a:pt x="167" y="127"/>
                    <a:pt x="168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68" y="129"/>
                    <a:pt x="168" y="130"/>
                    <a:pt x="168" y="130"/>
                  </a:cubicBezTo>
                  <a:cubicBezTo>
                    <a:pt x="167" y="132"/>
                    <a:pt x="165" y="134"/>
                    <a:pt x="163" y="136"/>
                  </a:cubicBezTo>
                  <a:cubicBezTo>
                    <a:pt x="162" y="137"/>
                    <a:pt x="162" y="137"/>
                    <a:pt x="162" y="137"/>
                  </a:cubicBezTo>
                  <a:cubicBezTo>
                    <a:pt x="155" y="144"/>
                    <a:pt x="144" y="152"/>
                    <a:pt x="129" y="157"/>
                  </a:cubicBezTo>
                  <a:moveTo>
                    <a:pt x="113" y="100"/>
                  </a:moveTo>
                  <a:cubicBezTo>
                    <a:pt x="112" y="100"/>
                    <a:pt x="111" y="99"/>
                    <a:pt x="110" y="99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7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2" y="98"/>
                    <a:pt x="113" y="98"/>
                    <a:pt x="114" y="98"/>
                  </a:cubicBezTo>
                  <a:cubicBezTo>
                    <a:pt x="113" y="99"/>
                    <a:pt x="113" y="100"/>
                    <a:pt x="113" y="100"/>
                  </a:cubicBezTo>
                  <a:moveTo>
                    <a:pt x="106" y="97"/>
                  </a:moveTo>
                  <a:cubicBezTo>
                    <a:pt x="103" y="96"/>
                    <a:pt x="100" y="94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9" y="93"/>
                    <a:pt x="102" y="94"/>
                    <a:pt x="107" y="96"/>
                  </a:cubicBezTo>
                  <a:cubicBezTo>
                    <a:pt x="106" y="96"/>
                    <a:pt x="106" y="97"/>
                    <a:pt x="106" y="97"/>
                  </a:cubicBezTo>
                  <a:moveTo>
                    <a:pt x="98" y="89"/>
                  </a:moveTo>
                  <a:cubicBezTo>
                    <a:pt x="98" y="87"/>
                    <a:pt x="98" y="85"/>
                    <a:pt x="98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2"/>
                    <a:pt x="102" y="81"/>
                    <a:pt x="106" y="79"/>
                  </a:cubicBezTo>
                  <a:cubicBezTo>
                    <a:pt x="104" y="82"/>
                    <a:pt x="103" y="85"/>
                    <a:pt x="103" y="88"/>
                  </a:cubicBezTo>
                  <a:cubicBezTo>
                    <a:pt x="101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moveTo>
                    <a:pt x="107" y="86"/>
                  </a:moveTo>
                  <a:cubicBezTo>
                    <a:pt x="108" y="83"/>
                    <a:pt x="109" y="80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3" y="74"/>
                    <a:pt x="116" y="73"/>
                    <a:pt x="118" y="71"/>
                  </a:cubicBezTo>
                  <a:cubicBezTo>
                    <a:pt x="117" y="75"/>
                    <a:pt x="115" y="79"/>
                    <a:pt x="114" y="83"/>
                  </a:cubicBezTo>
                  <a:cubicBezTo>
                    <a:pt x="113" y="84"/>
                    <a:pt x="112" y="84"/>
                    <a:pt x="111" y="8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6"/>
                    <a:pt x="108" y="86"/>
                    <a:pt x="107" y="86"/>
                  </a:cubicBezTo>
                  <a:moveTo>
                    <a:pt x="123" y="85"/>
                  </a:moveTo>
                  <a:cubicBezTo>
                    <a:pt x="124" y="85"/>
                    <a:pt x="124" y="85"/>
                    <a:pt x="124" y="84"/>
                  </a:cubicBezTo>
                  <a:cubicBezTo>
                    <a:pt x="129" y="83"/>
                    <a:pt x="134" y="81"/>
                    <a:pt x="140" y="79"/>
                  </a:cubicBezTo>
                  <a:cubicBezTo>
                    <a:pt x="153" y="73"/>
                    <a:pt x="167" y="68"/>
                    <a:pt x="178" y="66"/>
                  </a:cubicBezTo>
                  <a:cubicBezTo>
                    <a:pt x="179" y="72"/>
                    <a:pt x="180" y="79"/>
                    <a:pt x="180" y="86"/>
                  </a:cubicBezTo>
                  <a:cubicBezTo>
                    <a:pt x="180" y="96"/>
                    <a:pt x="178" y="106"/>
                    <a:pt x="176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69" y="113"/>
                    <a:pt x="161" y="110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5" y="105"/>
                    <a:pt x="139" y="103"/>
                    <a:pt x="134" y="101"/>
                  </a:cubicBezTo>
                  <a:cubicBezTo>
                    <a:pt x="128" y="99"/>
                    <a:pt x="123" y="97"/>
                    <a:pt x="118" y="96"/>
                  </a:cubicBezTo>
                  <a:cubicBezTo>
                    <a:pt x="118" y="95"/>
                    <a:pt x="117" y="95"/>
                    <a:pt x="117" y="95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5"/>
                    <a:pt x="116" y="95"/>
                    <a:pt x="115" y="95"/>
                  </a:cubicBezTo>
                  <a:cubicBezTo>
                    <a:pt x="114" y="94"/>
                    <a:pt x="113" y="94"/>
                    <a:pt x="112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2"/>
                    <a:pt x="110" y="92"/>
                    <a:pt x="110" y="92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6" y="92"/>
                    <a:pt x="105" y="91"/>
                  </a:cubicBezTo>
                  <a:cubicBezTo>
                    <a:pt x="110" y="90"/>
                    <a:pt x="116" y="88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moveTo>
                    <a:pt x="119" y="81"/>
                  </a:moveTo>
                  <a:cubicBezTo>
                    <a:pt x="120" y="77"/>
                    <a:pt x="122" y="73"/>
                    <a:pt x="123" y="69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5" y="67"/>
                    <a:pt x="126" y="66"/>
                    <a:pt x="128" y="65"/>
                  </a:cubicBezTo>
                  <a:cubicBezTo>
                    <a:pt x="126" y="70"/>
                    <a:pt x="124" y="75"/>
                    <a:pt x="122" y="79"/>
                  </a:cubicBezTo>
                  <a:cubicBezTo>
                    <a:pt x="121" y="80"/>
                    <a:pt x="120" y="80"/>
                    <a:pt x="119" y="81"/>
                  </a:cubicBezTo>
                  <a:moveTo>
                    <a:pt x="127" y="77"/>
                  </a:moveTo>
                  <a:cubicBezTo>
                    <a:pt x="129" y="73"/>
                    <a:pt x="131" y="69"/>
                    <a:pt x="133" y="65"/>
                  </a:cubicBezTo>
                  <a:cubicBezTo>
                    <a:pt x="133" y="64"/>
                    <a:pt x="133" y="63"/>
                    <a:pt x="132" y="63"/>
                  </a:cubicBezTo>
                  <a:cubicBezTo>
                    <a:pt x="134" y="62"/>
                    <a:pt x="136" y="61"/>
                    <a:pt x="138" y="60"/>
                  </a:cubicBezTo>
                  <a:cubicBezTo>
                    <a:pt x="136" y="65"/>
                    <a:pt x="134" y="70"/>
                    <a:pt x="132" y="75"/>
                  </a:cubicBezTo>
                  <a:cubicBezTo>
                    <a:pt x="130" y="76"/>
                    <a:pt x="129" y="76"/>
                    <a:pt x="127" y="77"/>
                  </a:cubicBezTo>
                  <a:moveTo>
                    <a:pt x="137" y="72"/>
                  </a:moveTo>
                  <a:cubicBezTo>
                    <a:pt x="139" y="67"/>
                    <a:pt x="141" y="62"/>
                    <a:pt x="143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5"/>
                    <a:pt x="148" y="54"/>
                    <a:pt x="150" y="53"/>
                  </a:cubicBezTo>
                  <a:cubicBezTo>
                    <a:pt x="149" y="58"/>
                    <a:pt x="147" y="63"/>
                    <a:pt x="146" y="68"/>
                  </a:cubicBezTo>
                  <a:cubicBezTo>
                    <a:pt x="143" y="70"/>
                    <a:pt x="140" y="71"/>
                    <a:pt x="137" y="72"/>
                  </a:cubicBezTo>
                  <a:moveTo>
                    <a:pt x="151" y="66"/>
                  </a:moveTo>
                  <a:cubicBezTo>
                    <a:pt x="152" y="61"/>
                    <a:pt x="154" y="55"/>
                    <a:pt x="155" y="50"/>
                  </a:cubicBezTo>
                  <a:cubicBezTo>
                    <a:pt x="157" y="49"/>
                    <a:pt x="159" y="48"/>
                    <a:pt x="161" y="47"/>
                  </a:cubicBezTo>
                  <a:cubicBezTo>
                    <a:pt x="159" y="52"/>
                    <a:pt x="157" y="57"/>
                    <a:pt x="155" y="63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5" y="64"/>
                    <a:pt x="155" y="64"/>
                    <a:pt x="155" y="64"/>
                  </a:cubicBezTo>
                  <a:cubicBezTo>
                    <a:pt x="154" y="65"/>
                    <a:pt x="152" y="65"/>
                    <a:pt x="151" y="66"/>
                  </a:cubicBezTo>
                  <a:moveTo>
                    <a:pt x="168" y="58"/>
                  </a:moveTo>
                  <a:cubicBezTo>
                    <a:pt x="170" y="53"/>
                    <a:pt x="172" y="48"/>
                    <a:pt x="174" y="43"/>
                  </a:cubicBezTo>
                  <a:cubicBezTo>
                    <a:pt x="172" y="47"/>
                    <a:pt x="171" y="52"/>
                    <a:pt x="171" y="57"/>
                  </a:cubicBezTo>
                  <a:cubicBezTo>
                    <a:pt x="170" y="57"/>
                    <a:pt x="169" y="57"/>
                    <a:pt x="168" y="58"/>
                  </a:cubicBezTo>
                  <a:moveTo>
                    <a:pt x="160" y="62"/>
                  </a:moveTo>
                  <a:cubicBezTo>
                    <a:pt x="162" y="56"/>
                    <a:pt x="164" y="50"/>
                    <a:pt x="166" y="44"/>
                  </a:cubicBezTo>
                  <a:cubicBezTo>
                    <a:pt x="167" y="44"/>
                    <a:pt x="168" y="43"/>
                    <a:pt x="169" y="43"/>
                  </a:cubicBezTo>
                  <a:cubicBezTo>
                    <a:pt x="168" y="49"/>
                    <a:pt x="166" y="54"/>
                    <a:pt x="163" y="60"/>
                  </a:cubicBezTo>
                  <a:cubicBezTo>
                    <a:pt x="162" y="61"/>
                    <a:pt x="161" y="61"/>
                    <a:pt x="160" y="62"/>
                  </a:cubicBezTo>
                  <a:moveTo>
                    <a:pt x="46" y="152"/>
                  </a:moveTo>
                  <a:cubicBezTo>
                    <a:pt x="41" y="149"/>
                    <a:pt x="35" y="145"/>
                    <a:pt x="29" y="141"/>
                  </a:cubicBezTo>
                  <a:cubicBezTo>
                    <a:pt x="21" y="135"/>
                    <a:pt x="15" y="126"/>
                    <a:pt x="11" y="116"/>
                  </a:cubicBezTo>
                  <a:cubicBezTo>
                    <a:pt x="11" y="115"/>
                    <a:pt x="11" y="114"/>
                    <a:pt x="10" y="114"/>
                  </a:cubicBezTo>
                  <a:cubicBezTo>
                    <a:pt x="7" y="106"/>
                    <a:pt x="6" y="98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6" y="88"/>
                    <a:pt x="6" y="88"/>
                    <a:pt x="6" y="87"/>
                  </a:cubicBezTo>
                  <a:cubicBezTo>
                    <a:pt x="6" y="73"/>
                    <a:pt x="10" y="59"/>
                    <a:pt x="18" y="48"/>
                  </a:cubicBezTo>
                  <a:cubicBezTo>
                    <a:pt x="33" y="26"/>
                    <a:pt x="60" y="13"/>
                    <a:pt x="90" y="11"/>
                  </a:cubicBezTo>
                  <a:cubicBezTo>
                    <a:pt x="89" y="12"/>
                    <a:pt x="89" y="15"/>
                    <a:pt x="89" y="17"/>
                  </a:cubicBezTo>
                  <a:cubicBezTo>
                    <a:pt x="89" y="31"/>
                    <a:pt x="89" y="54"/>
                    <a:pt x="89" y="71"/>
                  </a:cubicBezTo>
                  <a:cubicBezTo>
                    <a:pt x="89" y="81"/>
                    <a:pt x="89" y="88"/>
                    <a:pt x="89" y="91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0" y="95"/>
                    <a:pt x="92" y="104"/>
                    <a:pt x="96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5" y="117"/>
                    <a:pt x="96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9" y="124"/>
                    <a:pt x="102" y="132"/>
                    <a:pt x="105" y="140"/>
                  </a:cubicBezTo>
                  <a:cubicBezTo>
                    <a:pt x="104" y="140"/>
                    <a:pt x="105" y="141"/>
                    <a:pt x="105" y="141"/>
                  </a:cubicBezTo>
                  <a:cubicBezTo>
                    <a:pt x="108" y="149"/>
                    <a:pt x="110" y="156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1" y="161"/>
                  </a:cubicBezTo>
                  <a:cubicBezTo>
                    <a:pt x="111" y="161"/>
                    <a:pt x="111" y="161"/>
                    <a:pt x="110" y="162"/>
                  </a:cubicBezTo>
                  <a:cubicBezTo>
                    <a:pt x="104" y="163"/>
                    <a:pt x="98" y="163"/>
                    <a:pt x="92" y="163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1" y="163"/>
                    <a:pt x="90" y="163"/>
                    <a:pt x="90" y="162"/>
                  </a:cubicBezTo>
                  <a:cubicBezTo>
                    <a:pt x="90" y="162"/>
                    <a:pt x="89" y="162"/>
                    <a:pt x="89" y="162"/>
                  </a:cubicBezTo>
                  <a:cubicBezTo>
                    <a:pt x="89" y="162"/>
                    <a:pt x="88" y="163"/>
                    <a:pt x="88" y="163"/>
                  </a:cubicBezTo>
                  <a:cubicBezTo>
                    <a:pt x="82" y="163"/>
                    <a:pt x="77" y="162"/>
                    <a:pt x="71" y="161"/>
                  </a:cubicBezTo>
                  <a:cubicBezTo>
                    <a:pt x="71" y="161"/>
                    <a:pt x="71" y="160"/>
                    <a:pt x="71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69" y="160"/>
                    <a:pt x="69" y="160"/>
                    <a:pt x="68" y="160"/>
                  </a:cubicBezTo>
                  <a:cubicBezTo>
                    <a:pt x="62" y="159"/>
                    <a:pt x="55" y="156"/>
                    <a:pt x="49" y="153"/>
                  </a:cubicBezTo>
                  <a:cubicBezTo>
                    <a:pt x="49" y="153"/>
                    <a:pt x="48" y="153"/>
                    <a:pt x="48" y="152"/>
                  </a:cubicBezTo>
                  <a:cubicBezTo>
                    <a:pt x="48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6" y="152"/>
                  </a:cubicBezTo>
                  <a:moveTo>
                    <a:pt x="99" y="78"/>
                  </a:moveTo>
                  <a:cubicBezTo>
                    <a:pt x="101" y="51"/>
                    <a:pt x="104" y="32"/>
                    <a:pt x="108" y="4"/>
                  </a:cubicBezTo>
                  <a:cubicBezTo>
                    <a:pt x="111" y="4"/>
                    <a:pt x="114" y="4"/>
                    <a:pt x="117" y="5"/>
                  </a:cubicBezTo>
                  <a:cubicBezTo>
                    <a:pt x="138" y="7"/>
                    <a:pt x="158" y="15"/>
                    <a:pt x="170" y="29"/>
                  </a:cubicBezTo>
                  <a:cubicBezTo>
                    <a:pt x="172" y="32"/>
                    <a:pt x="173" y="34"/>
                    <a:pt x="174" y="36"/>
                  </a:cubicBezTo>
                  <a:cubicBezTo>
                    <a:pt x="172" y="37"/>
                    <a:pt x="168" y="39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1"/>
                    <a:pt x="163" y="41"/>
                  </a:cubicBezTo>
                  <a:cubicBezTo>
                    <a:pt x="151" y="47"/>
                    <a:pt x="138" y="55"/>
                    <a:pt x="126" y="62"/>
                  </a:cubicBezTo>
                  <a:cubicBezTo>
                    <a:pt x="117" y="67"/>
                    <a:pt x="110" y="72"/>
                    <a:pt x="105" y="75"/>
                  </a:cubicBezTo>
                  <a:cubicBezTo>
                    <a:pt x="102" y="76"/>
                    <a:pt x="100" y="77"/>
                    <a:pt x="99" y="78"/>
                  </a:cubicBezTo>
                  <a:moveTo>
                    <a:pt x="107" y="0"/>
                  </a:moveTo>
                  <a:cubicBezTo>
                    <a:pt x="106" y="0"/>
                    <a:pt x="106" y="0"/>
                    <a:pt x="105" y="1"/>
                  </a:cubicBezTo>
                  <a:cubicBezTo>
                    <a:pt x="105" y="1"/>
                    <a:pt x="104" y="2"/>
                    <a:pt x="104" y="3"/>
                  </a:cubicBezTo>
                  <a:cubicBezTo>
                    <a:pt x="101" y="32"/>
                    <a:pt x="97" y="50"/>
                    <a:pt x="95" y="79"/>
                  </a:cubicBezTo>
                  <a:cubicBezTo>
                    <a:pt x="95" y="79"/>
                    <a:pt x="94" y="80"/>
                    <a:pt x="94" y="80"/>
                  </a:cubicBezTo>
                  <a:cubicBezTo>
                    <a:pt x="94" y="83"/>
                    <a:pt x="94" y="88"/>
                    <a:pt x="94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88"/>
                    <a:pt x="92" y="81"/>
                    <a:pt x="92" y="71"/>
                  </a:cubicBezTo>
                  <a:cubicBezTo>
                    <a:pt x="92" y="60"/>
                    <a:pt x="93" y="46"/>
                    <a:pt x="93" y="33"/>
                  </a:cubicBezTo>
                  <a:cubicBezTo>
                    <a:pt x="93" y="27"/>
                    <a:pt x="93" y="22"/>
                    <a:pt x="93" y="18"/>
                  </a:cubicBezTo>
                  <a:cubicBezTo>
                    <a:pt x="93" y="13"/>
                    <a:pt x="94" y="10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1" y="9"/>
                    <a:pt x="31" y="22"/>
                    <a:pt x="14" y="46"/>
                  </a:cubicBezTo>
                  <a:cubicBezTo>
                    <a:pt x="6" y="58"/>
                    <a:pt x="2" y="74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5"/>
                    <a:pt x="0" y="99"/>
                    <a:pt x="0" y="104"/>
                  </a:cubicBezTo>
                  <a:cubicBezTo>
                    <a:pt x="0" y="111"/>
                    <a:pt x="1" y="117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2" y="125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9"/>
                    <a:pt x="5" y="131"/>
                    <a:pt x="6" y="134"/>
                  </a:cubicBezTo>
                  <a:cubicBezTo>
                    <a:pt x="6" y="134"/>
                    <a:pt x="6" y="135"/>
                    <a:pt x="6" y="135"/>
                  </a:cubicBezTo>
                  <a:cubicBezTo>
                    <a:pt x="8" y="138"/>
                    <a:pt x="9" y="140"/>
                    <a:pt x="10" y="143"/>
                  </a:cubicBezTo>
                  <a:cubicBezTo>
                    <a:pt x="10" y="144"/>
                    <a:pt x="10" y="145"/>
                    <a:pt x="11" y="145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12" y="147"/>
                    <a:pt x="13" y="149"/>
                    <a:pt x="14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1"/>
                    <a:pt x="15" y="152"/>
                    <a:pt x="16" y="152"/>
                  </a:cubicBezTo>
                  <a:cubicBezTo>
                    <a:pt x="17" y="154"/>
                    <a:pt x="19" y="156"/>
                    <a:pt x="20" y="158"/>
                  </a:cubicBezTo>
                  <a:cubicBezTo>
                    <a:pt x="20" y="159"/>
                    <a:pt x="21" y="160"/>
                    <a:pt x="21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3" y="161"/>
                    <a:pt x="24" y="162"/>
                    <a:pt x="24" y="163"/>
                  </a:cubicBezTo>
                  <a:cubicBezTo>
                    <a:pt x="29" y="168"/>
                    <a:pt x="36" y="174"/>
                    <a:pt x="46" y="179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6" y="181"/>
                    <a:pt x="47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51" y="182"/>
                    <a:pt x="54" y="183"/>
                    <a:pt x="57" y="184"/>
                  </a:cubicBezTo>
                  <a:cubicBezTo>
                    <a:pt x="57" y="185"/>
                    <a:pt x="58" y="186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60" y="186"/>
                    <a:pt x="61" y="186"/>
                    <a:pt x="61" y="186"/>
                  </a:cubicBezTo>
                  <a:cubicBezTo>
                    <a:pt x="63" y="186"/>
                    <a:pt x="65" y="187"/>
                    <a:pt x="68" y="187"/>
                  </a:cubicBezTo>
                  <a:cubicBezTo>
                    <a:pt x="68" y="188"/>
                    <a:pt x="68" y="189"/>
                    <a:pt x="69" y="190"/>
                  </a:cubicBezTo>
                  <a:cubicBezTo>
                    <a:pt x="69" y="190"/>
                    <a:pt x="70" y="190"/>
                    <a:pt x="70" y="190"/>
                  </a:cubicBezTo>
                  <a:cubicBezTo>
                    <a:pt x="71" y="190"/>
                    <a:pt x="71" y="189"/>
                    <a:pt x="72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4" y="189"/>
                    <a:pt x="76" y="189"/>
                    <a:pt x="78" y="189"/>
                  </a:cubicBezTo>
                  <a:cubicBezTo>
                    <a:pt x="79" y="189"/>
                    <a:pt x="79" y="190"/>
                    <a:pt x="79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81" y="190"/>
                    <a:pt x="81" y="190"/>
                    <a:pt x="82" y="189"/>
                  </a:cubicBezTo>
                  <a:cubicBezTo>
                    <a:pt x="84" y="190"/>
                    <a:pt x="87" y="190"/>
                    <a:pt x="89" y="190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93" y="190"/>
                    <a:pt x="97" y="189"/>
                    <a:pt x="100" y="189"/>
                  </a:cubicBezTo>
                  <a:cubicBezTo>
                    <a:pt x="100" y="190"/>
                    <a:pt x="101" y="190"/>
                    <a:pt x="102" y="19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103" y="190"/>
                    <a:pt x="103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8" y="188"/>
                    <a:pt x="111" y="188"/>
                    <a:pt x="115" y="187"/>
                  </a:cubicBezTo>
                  <a:cubicBezTo>
                    <a:pt x="116" y="187"/>
                    <a:pt x="117" y="186"/>
                    <a:pt x="117" y="185"/>
                  </a:cubicBezTo>
                  <a:cubicBezTo>
                    <a:pt x="117" y="184"/>
                    <a:pt x="117" y="184"/>
                    <a:pt x="116" y="184"/>
                  </a:cubicBezTo>
                  <a:cubicBezTo>
                    <a:pt x="117" y="181"/>
                    <a:pt x="117" y="178"/>
                    <a:pt x="117" y="175"/>
                  </a:cubicBezTo>
                  <a:cubicBezTo>
                    <a:pt x="118" y="176"/>
                    <a:pt x="118" y="177"/>
                    <a:pt x="119" y="178"/>
                  </a:cubicBezTo>
                  <a:cubicBezTo>
                    <a:pt x="121" y="180"/>
                    <a:pt x="122" y="182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31" y="183"/>
                    <a:pt x="135" y="181"/>
                    <a:pt x="139" y="179"/>
                  </a:cubicBezTo>
                  <a:cubicBezTo>
                    <a:pt x="139" y="179"/>
                    <a:pt x="139" y="179"/>
                    <a:pt x="140" y="178"/>
                  </a:cubicBezTo>
                  <a:cubicBezTo>
                    <a:pt x="142" y="177"/>
                    <a:pt x="144" y="176"/>
                    <a:pt x="147" y="174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8" y="174"/>
                    <a:pt x="148" y="174"/>
                    <a:pt x="149" y="173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58" y="166"/>
                    <a:pt x="166" y="159"/>
                    <a:pt x="170" y="149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71" y="148"/>
                    <a:pt x="171" y="148"/>
                    <a:pt x="171" y="148"/>
                  </a:cubicBezTo>
                  <a:cubicBezTo>
                    <a:pt x="171" y="148"/>
                    <a:pt x="171" y="148"/>
                    <a:pt x="172" y="147"/>
                  </a:cubicBezTo>
                  <a:cubicBezTo>
                    <a:pt x="172" y="145"/>
                    <a:pt x="172" y="142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0"/>
                    <a:pt x="173" y="141"/>
                    <a:pt x="174" y="141"/>
                  </a:cubicBezTo>
                  <a:cubicBezTo>
                    <a:pt x="175" y="142"/>
                    <a:pt x="175" y="142"/>
                    <a:pt x="176" y="142"/>
                  </a:cubicBezTo>
                  <a:cubicBezTo>
                    <a:pt x="176" y="142"/>
                    <a:pt x="177" y="142"/>
                    <a:pt x="177" y="142"/>
                  </a:cubicBezTo>
                  <a:cubicBezTo>
                    <a:pt x="178" y="142"/>
                    <a:pt x="178" y="141"/>
                    <a:pt x="179" y="141"/>
                  </a:cubicBezTo>
                  <a:cubicBezTo>
                    <a:pt x="184" y="129"/>
                    <a:pt x="186" y="116"/>
                    <a:pt x="186" y="103"/>
                  </a:cubicBezTo>
                  <a:cubicBezTo>
                    <a:pt x="186" y="103"/>
                    <a:pt x="186" y="102"/>
                    <a:pt x="186" y="102"/>
                  </a:cubicBezTo>
                  <a:cubicBezTo>
                    <a:pt x="186" y="89"/>
                    <a:pt x="184" y="76"/>
                    <a:pt x="182" y="63"/>
                  </a:cubicBezTo>
                  <a:cubicBezTo>
                    <a:pt x="182" y="62"/>
                    <a:pt x="181" y="62"/>
                    <a:pt x="180" y="62"/>
                  </a:cubicBezTo>
                  <a:cubicBezTo>
                    <a:pt x="180" y="61"/>
                    <a:pt x="180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1" y="63"/>
                    <a:pt x="162" y="66"/>
                    <a:pt x="152" y="70"/>
                  </a:cubicBezTo>
                  <a:cubicBezTo>
                    <a:pt x="160" y="66"/>
                    <a:pt x="167" y="63"/>
                    <a:pt x="173" y="60"/>
                  </a:cubicBezTo>
                  <a:cubicBezTo>
                    <a:pt x="174" y="60"/>
                    <a:pt x="174" y="59"/>
                    <a:pt x="174" y="58"/>
                  </a:cubicBezTo>
                  <a:cubicBezTo>
                    <a:pt x="175" y="52"/>
                    <a:pt x="177" y="46"/>
                    <a:pt x="178" y="39"/>
                  </a:cubicBezTo>
                  <a:cubicBezTo>
                    <a:pt x="179" y="39"/>
                    <a:pt x="180" y="38"/>
                    <a:pt x="179" y="37"/>
                  </a:cubicBezTo>
                  <a:cubicBezTo>
                    <a:pt x="177" y="33"/>
                    <a:pt x="175" y="30"/>
                    <a:pt x="173" y="27"/>
                  </a:cubicBezTo>
                  <a:cubicBezTo>
                    <a:pt x="160" y="11"/>
                    <a:pt x="139" y="3"/>
                    <a:pt x="118" y="1"/>
                  </a:cubicBezTo>
                  <a:cubicBezTo>
                    <a:pt x="114" y="0"/>
                    <a:pt x="111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4" name="Freeform 762"/>
            <p:cNvSpPr>
              <a:spLocks noEditPoints="1"/>
            </p:cNvSpPr>
            <p:nvPr/>
          </p:nvSpPr>
          <p:spPr bwMode="auto">
            <a:xfrm>
              <a:off x="4730" y="1107"/>
              <a:ext cx="50" cy="64"/>
            </a:xfrm>
            <a:custGeom>
              <a:avLst/>
              <a:gdLst>
                <a:gd name="T0" fmla="*/ 9 w 21"/>
                <a:gd name="T1" fmla="*/ 24 h 27"/>
                <a:gd name="T2" fmla="*/ 9 w 21"/>
                <a:gd name="T3" fmla="*/ 24 h 27"/>
                <a:gd name="T4" fmla="*/ 6 w 21"/>
                <a:gd name="T5" fmla="*/ 23 h 27"/>
                <a:gd name="T6" fmla="*/ 4 w 21"/>
                <a:gd name="T7" fmla="*/ 21 h 27"/>
                <a:gd name="T8" fmla="*/ 4 w 21"/>
                <a:gd name="T9" fmla="*/ 20 h 27"/>
                <a:gd name="T10" fmla="*/ 5 w 21"/>
                <a:gd name="T11" fmla="*/ 20 h 27"/>
                <a:gd name="T12" fmla="*/ 10 w 21"/>
                <a:gd name="T13" fmla="*/ 12 h 27"/>
                <a:gd name="T14" fmla="*/ 13 w 21"/>
                <a:gd name="T15" fmla="*/ 12 h 27"/>
                <a:gd name="T16" fmla="*/ 13 w 21"/>
                <a:gd name="T17" fmla="*/ 12 h 27"/>
                <a:gd name="T18" fmla="*/ 13 w 21"/>
                <a:gd name="T19" fmla="*/ 12 h 27"/>
                <a:gd name="T20" fmla="*/ 15 w 21"/>
                <a:gd name="T21" fmla="*/ 12 h 27"/>
                <a:gd name="T22" fmla="*/ 16 w 21"/>
                <a:gd name="T23" fmla="*/ 13 h 27"/>
                <a:gd name="T24" fmla="*/ 17 w 21"/>
                <a:gd name="T25" fmla="*/ 15 h 27"/>
                <a:gd name="T26" fmla="*/ 15 w 21"/>
                <a:gd name="T27" fmla="*/ 20 h 27"/>
                <a:gd name="T28" fmla="*/ 9 w 21"/>
                <a:gd name="T29" fmla="*/ 24 h 27"/>
                <a:gd name="T30" fmla="*/ 5 w 21"/>
                <a:gd name="T31" fmla="*/ 12 h 27"/>
                <a:gd name="T32" fmla="*/ 5 w 21"/>
                <a:gd name="T33" fmla="*/ 12 h 27"/>
                <a:gd name="T34" fmla="*/ 6 w 21"/>
                <a:gd name="T35" fmla="*/ 9 h 27"/>
                <a:gd name="T36" fmla="*/ 6 w 21"/>
                <a:gd name="T37" fmla="*/ 11 h 27"/>
                <a:gd name="T38" fmla="*/ 5 w 21"/>
                <a:gd name="T39" fmla="*/ 12 h 27"/>
                <a:gd name="T40" fmla="*/ 17 w 21"/>
                <a:gd name="T41" fmla="*/ 9 h 27"/>
                <a:gd name="T42" fmla="*/ 17 w 21"/>
                <a:gd name="T43" fmla="*/ 9 h 27"/>
                <a:gd name="T44" fmla="*/ 17 w 21"/>
                <a:gd name="T45" fmla="*/ 7 h 27"/>
                <a:gd name="T46" fmla="*/ 17 w 21"/>
                <a:gd name="T47" fmla="*/ 8 h 27"/>
                <a:gd name="T48" fmla="*/ 17 w 21"/>
                <a:gd name="T49" fmla="*/ 9 h 27"/>
                <a:gd name="T50" fmla="*/ 17 w 21"/>
                <a:gd name="T51" fmla="*/ 9 h 27"/>
                <a:gd name="T52" fmla="*/ 9 w 21"/>
                <a:gd name="T53" fmla="*/ 9 h 27"/>
                <a:gd name="T54" fmla="*/ 10 w 21"/>
                <a:gd name="T55" fmla="*/ 4 h 27"/>
                <a:gd name="T56" fmla="*/ 11 w 21"/>
                <a:gd name="T57" fmla="*/ 4 h 27"/>
                <a:gd name="T58" fmla="*/ 10 w 21"/>
                <a:gd name="T59" fmla="*/ 9 h 27"/>
                <a:gd name="T60" fmla="*/ 9 w 21"/>
                <a:gd name="T61" fmla="*/ 9 h 27"/>
                <a:gd name="T62" fmla="*/ 14 w 21"/>
                <a:gd name="T63" fmla="*/ 8 h 27"/>
                <a:gd name="T64" fmla="*/ 13 w 21"/>
                <a:gd name="T65" fmla="*/ 8 h 27"/>
                <a:gd name="T66" fmla="*/ 14 w 21"/>
                <a:gd name="T67" fmla="*/ 3 h 27"/>
                <a:gd name="T68" fmla="*/ 15 w 21"/>
                <a:gd name="T69" fmla="*/ 4 h 27"/>
                <a:gd name="T70" fmla="*/ 16 w 21"/>
                <a:gd name="T71" fmla="*/ 4 h 27"/>
                <a:gd name="T72" fmla="*/ 14 w 21"/>
                <a:gd name="T73" fmla="*/ 8 h 27"/>
                <a:gd name="T74" fmla="*/ 13 w 21"/>
                <a:gd name="T75" fmla="*/ 0 h 27"/>
                <a:gd name="T76" fmla="*/ 8 w 21"/>
                <a:gd name="T77" fmla="*/ 1 h 27"/>
                <a:gd name="T78" fmla="*/ 2 w 21"/>
                <a:gd name="T79" fmla="*/ 11 h 27"/>
                <a:gd name="T80" fmla="*/ 0 w 21"/>
                <a:gd name="T81" fmla="*/ 18 h 27"/>
                <a:gd name="T82" fmla="*/ 1 w 21"/>
                <a:gd name="T83" fmla="*/ 22 h 27"/>
                <a:gd name="T84" fmla="*/ 4 w 21"/>
                <a:gd name="T85" fmla="*/ 26 h 27"/>
                <a:gd name="T86" fmla="*/ 9 w 21"/>
                <a:gd name="T87" fmla="*/ 27 h 27"/>
                <a:gd name="T88" fmla="*/ 9 w 21"/>
                <a:gd name="T89" fmla="*/ 27 h 27"/>
                <a:gd name="T90" fmla="*/ 18 w 21"/>
                <a:gd name="T91" fmla="*/ 22 h 27"/>
                <a:gd name="T92" fmla="*/ 21 w 21"/>
                <a:gd name="T93" fmla="*/ 9 h 27"/>
                <a:gd name="T94" fmla="*/ 19 w 21"/>
                <a:gd name="T95" fmla="*/ 9 h 27"/>
                <a:gd name="T96" fmla="*/ 21 w 21"/>
                <a:gd name="T97" fmla="*/ 9 h 27"/>
                <a:gd name="T98" fmla="*/ 21 w 21"/>
                <a:gd name="T99" fmla="*/ 8 h 27"/>
                <a:gd name="T100" fmla="*/ 20 w 21"/>
                <a:gd name="T101" fmla="*/ 4 h 27"/>
                <a:gd name="T102" fmla="*/ 17 w 21"/>
                <a:gd name="T103" fmla="*/ 1 h 27"/>
                <a:gd name="T104" fmla="*/ 13 w 21"/>
                <a:gd name="T10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7">
                  <a:moveTo>
                    <a:pt x="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7"/>
                    <a:pt x="7" y="14"/>
                    <a:pt x="10" y="12"/>
                  </a:cubicBezTo>
                  <a:cubicBezTo>
                    <a:pt x="10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4" y="22"/>
                    <a:pt x="11" y="24"/>
                    <a:pt x="9" y="24"/>
                  </a:cubicBezTo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0"/>
                    <a:pt x="6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10" y="6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7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6"/>
                    <a:pt x="14" y="5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5"/>
                    <a:pt x="15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5" y="3"/>
                    <a:pt x="3" y="7"/>
                    <a:pt x="2" y="11"/>
                  </a:cubicBezTo>
                  <a:cubicBezTo>
                    <a:pt x="1" y="13"/>
                    <a:pt x="0" y="15"/>
                    <a:pt x="0" y="18"/>
                  </a:cubicBezTo>
                  <a:cubicBezTo>
                    <a:pt x="0" y="19"/>
                    <a:pt x="1" y="21"/>
                    <a:pt x="1" y="22"/>
                  </a:cubicBezTo>
                  <a:cubicBezTo>
                    <a:pt x="2" y="24"/>
                    <a:pt x="3" y="25"/>
                    <a:pt x="4" y="26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6" y="25"/>
                    <a:pt x="18" y="22"/>
                  </a:cubicBezTo>
                  <a:cubicBezTo>
                    <a:pt x="20" y="18"/>
                    <a:pt x="21" y="13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0" y="4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5" name="Freeform 763"/>
            <p:cNvSpPr>
              <a:spLocks noEditPoints="1"/>
            </p:cNvSpPr>
            <p:nvPr/>
          </p:nvSpPr>
          <p:spPr bwMode="auto">
            <a:xfrm>
              <a:off x="4702" y="1079"/>
              <a:ext cx="104" cy="142"/>
            </a:xfrm>
            <a:custGeom>
              <a:avLst/>
              <a:gdLst>
                <a:gd name="T0" fmla="*/ 16 w 44"/>
                <a:gd name="T1" fmla="*/ 56 h 60"/>
                <a:gd name="T2" fmla="*/ 21 w 44"/>
                <a:gd name="T3" fmla="*/ 51 h 60"/>
                <a:gd name="T4" fmla="*/ 20 w 44"/>
                <a:gd name="T5" fmla="*/ 56 h 60"/>
                <a:gd name="T6" fmla="*/ 23 w 44"/>
                <a:gd name="T7" fmla="*/ 56 h 60"/>
                <a:gd name="T8" fmla="*/ 25 w 44"/>
                <a:gd name="T9" fmla="*/ 51 h 60"/>
                <a:gd name="T10" fmla="*/ 28 w 44"/>
                <a:gd name="T11" fmla="*/ 50 h 60"/>
                <a:gd name="T12" fmla="*/ 26 w 44"/>
                <a:gd name="T13" fmla="*/ 55 h 60"/>
                <a:gd name="T14" fmla="*/ 23 w 44"/>
                <a:gd name="T15" fmla="*/ 56 h 60"/>
                <a:gd name="T16" fmla="*/ 12 w 44"/>
                <a:gd name="T17" fmla="*/ 54 h 60"/>
                <a:gd name="T18" fmla="*/ 13 w 44"/>
                <a:gd name="T19" fmla="*/ 50 h 60"/>
                <a:gd name="T20" fmla="*/ 13 w 44"/>
                <a:gd name="T21" fmla="*/ 55 h 60"/>
                <a:gd name="T22" fmla="*/ 8 w 44"/>
                <a:gd name="T23" fmla="*/ 51 h 60"/>
                <a:gd name="T24" fmla="*/ 11 w 44"/>
                <a:gd name="T25" fmla="*/ 48 h 60"/>
                <a:gd name="T26" fmla="*/ 29 w 44"/>
                <a:gd name="T27" fmla="*/ 53 h 60"/>
                <a:gd name="T28" fmla="*/ 33 w 44"/>
                <a:gd name="T29" fmla="*/ 47 h 60"/>
                <a:gd name="T30" fmla="*/ 32 w 44"/>
                <a:gd name="T31" fmla="*/ 51 h 60"/>
                <a:gd name="T32" fmla="*/ 6 w 44"/>
                <a:gd name="T33" fmla="*/ 49 h 60"/>
                <a:gd name="T34" fmla="*/ 6 w 44"/>
                <a:gd name="T35" fmla="*/ 44 h 60"/>
                <a:gd name="T36" fmla="*/ 6 w 44"/>
                <a:gd name="T37" fmla="*/ 49 h 60"/>
                <a:gd name="T38" fmla="*/ 37 w 44"/>
                <a:gd name="T39" fmla="*/ 43 h 60"/>
                <a:gd name="T40" fmla="*/ 38 w 44"/>
                <a:gd name="T41" fmla="*/ 43 h 60"/>
                <a:gd name="T42" fmla="*/ 4 w 44"/>
                <a:gd name="T43" fmla="*/ 41 h 60"/>
                <a:gd name="T44" fmla="*/ 4 w 44"/>
                <a:gd name="T45" fmla="*/ 41 h 60"/>
                <a:gd name="T46" fmla="*/ 21 w 44"/>
                <a:gd name="T47" fmla="*/ 47 h 60"/>
                <a:gd name="T48" fmla="*/ 5 w 44"/>
                <a:gd name="T49" fmla="*/ 30 h 60"/>
                <a:gd name="T50" fmla="*/ 17 w 44"/>
                <a:gd name="T51" fmla="*/ 5 h 60"/>
                <a:gd name="T52" fmla="*/ 25 w 44"/>
                <a:gd name="T53" fmla="*/ 3 h 60"/>
                <a:gd name="T54" fmla="*/ 37 w 44"/>
                <a:gd name="T55" fmla="*/ 11 h 60"/>
                <a:gd name="T56" fmla="*/ 40 w 44"/>
                <a:gd name="T57" fmla="*/ 24 h 60"/>
                <a:gd name="T58" fmla="*/ 26 w 44"/>
                <a:gd name="T59" fmla="*/ 47 h 60"/>
                <a:gd name="T60" fmla="*/ 21 w 44"/>
                <a:gd name="T61" fmla="*/ 47 h 60"/>
                <a:gd name="T62" fmla="*/ 16 w 44"/>
                <a:gd name="T63" fmla="*/ 2 h 60"/>
                <a:gd name="T64" fmla="*/ 1 w 44"/>
                <a:gd name="T65" fmla="*/ 28 h 60"/>
                <a:gd name="T66" fmla="*/ 0 w 44"/>
                <a:gd name="T67" fmla="*/ 40 h 60"/>
                <a:gd name="T68" fmla="*/ 20 w 44"/>
                <a:gd name="T69" fmla="*/ 60 h 60"/>
                <a:gd name="T70" fmla="*/ 21 w 44"/>
                <a:gd name="T71" fmla="*/ 59 h 60"/>
                <a:gd name="T72" fmla="*/ 27 w 44"/>
                <a:gd name="T73" fmla="*/ 58 h 60"/>
                <a:gd name="T74" fmla="*/ 44 w 44"/>
                <a:gd name="T75" fmla="*/ 23 h 60"/>
                <a:gd name="T76" fmla="*/ 40 w 44"/>
                <a:gd name="T77" fmla="*/ 9 h 60"/>
                <a:gd name="T78" fmla="*/ 25 w 44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60">
                  <a:moveTo>
                    <a:pt x="20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7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3"/>
                    <a:pt x="21" y="54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moveTo>
                    <a:pt x="23" y="56"/>
                  </a:moveTo>
                  <a:cubicBezTo>
                    <a:pt x="24" y="54"/>
                    <a:pt x="24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0"/>
                    <a:pt x="26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1"/>
                    <a:pt x="27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4" y="55"/>
                    <a:pt x="23" y="56"/>
                  </a:cubicBezTo>
                  <a:moveTo>
                    <a:pt x="13" y="55"/>
                  </a:moveTo>
                  <a:cubicBezTo>
                    <a:pt x="13" y="55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2"/>
                    <a:pt x="13" y="51"/>
                    <a:pt x="13" y="50"/>
                  </a:cubicBezTo>
                  <a:cubicBezTo>
                    <a:pt x="14" y="50"/>
                    <a:pt x="15" y="50"/>
                    <a:pt x="15" y="50"/>
                  </a:cubicBezTo>
                  <a:cubicBezTo>
                    <a:pt x="15" y="52"/>
                    <a:pt x="14" y="53"/>
                    <a:pt x="13" y="55"/>
                  </a:cubicBezTo>
                  <a:moveTo>
                    <a:pt x="9" y="53"/>
                  </a:moveTo>
                  <a:cubicBezTo>
                    <a:pt x="9" y="52"/>
                    <a:pt x="8" y="52"/>
                    <a:pt x="8" y="51"/>
                  </a:cubicBezTo>
                  <a:cubicBezTo>
                    <a:pt x="8" y="50"/>
                    <a:pt x="9" y="48"/>
                    <a:pt x="9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1" y="50"/>
                    <a:pt x="10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1" y="50"/>
                    <a:pt x="31" y="48"/>
                  </a:cubicBezTo>
                  <a:cubicBezTo>
                    <a:pt x="32" y="47"/>
                    <a:pt x="33" y="47"/>
                    <a:pt x="33" y="47"/>
                  </a:cubicBezTo>
                  <a:cubicBezTo>
                    <a:pt x="33" y="48"/>
                    <a:pt x="33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2"/>
                    <a:pt x="31" y="53"/>
                    <a:pt x="29" y="53"/>
                  </a:cubicBezTo>
                  <a:moveTo>
                    <a:pt x="6" y="49"/>
                  </a:moveTo>
                  <a:cubicBezTo>
                    <a:pt x="6" y="48"/>
                    <a:pt x="5" y="48"/>
                    <a:pt x="5" y="47"/>
                  </a:cubicBezTo>
                  <a:cubicBezTo>
                    <a:pt x="6" y="46"/>
                    <a:pt x="6" y="45"/>
                    <a:pt x="6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6"/>
                    <a:pt x="6" y="47"/>
                    <a:pt x="6" y="49"/>
                  </a:cubicBezTo>
                  <a:moveTo>
                    <a:pt x="36" y="46"/>
                  </a:moveTo>
                  <a:cubicBezTo>
                    <a:pt x="37" y="45"/>
                    <a:pt x="37" y="44"/>
                    <a:pt x="37" y="43"/>
                  </a:cubicBezTo>
                  <a:cubicBezTo>
                    <a:pt x="38" y="42"/>
                    <a:pt x="38" y="42"/>
                    <a:pt x="38" y="41"/>
                  </a:cubicBezTo>
                  <a:cubicBezTo>
                    <a:pt x="38" y="42"/>
                    <a:pt x="38" y="42"/>
                    <a:pt x="38" y="43"/>
                  </a:cubicBezTo>
                  <a:cubicBezTo>
                    <a:pt x="37" y="44"/>
                    <a:pt x="37" y="45"/>
                    <a:pt x="36" y="46"/>
                  </a:cubicBezTo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moveTo>
                    <a:pt x="21" y="47"/>
                  </a:moveTo>
                  <a:cubicBezTo>
                    <a:pt x="17" y="47"/>
                    <a:pt x="13" y="46"/>
                    <a:pt x="10" y="43"/>
                  </a:cubicBezTo>
                  <a:cubicBezTo>
                    <a:pt x="6" y="39"/>
                    <a:pt x="5" y="35"/>
                    <a:pt x="5" y="30"/>
                  </a:cubicBezTo>
                  <a:cubicBezTo>
                    <a:pt x="5" y="26"/>
                    <a:pt x="6" y="23"/>
                    <a:pt x="7" y="20"/>
                  </a:cubicBezTo>
                  <a:cubicBezTo>
                    <a:pt x="9" y="14"/>
                    <a:pt x="12" y="8"/>
                    <a:pt x="17" y="5"/>
                  </a:cubicBezTo>
                  <a:cubicBezTo>
                    <a:pt x="20" y="4"/>
                    <a:pt x="23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3"/>
                    <a:pt x="32" y="4"/>
                    <a:pt x="34" y="7"/>
                  </a:cubicBezTo>
                  <a:cubicBezTo>
                    <a:pt x="35" y="8"/>
                    <a:pt x="36" y="9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5"/>
                    <a:pt x="40" y="19"/>
                    <a:pt x="40" y="24"/>
                  </a:cubicBezTo>
                  <a:cubicBezTo>
                    <a:pt x="40" y="27"/>
                    <a:pt x="39" y="31"/>
                    <a:pt x="38" y="34"/>
                  </a:cubicBezTo>
                  <a:cubicBezTo>
                    <a:pt x="36" y="40"/>
                    <a:pt x="31" y="45"/>
                    <a:pt x="26" y="47"/>
                  </a:cubicBezTo>
                  <a:cubicBezTo>
                    <a:pt x="24" y="47"/>
                    <a:pt x="23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9" y="6"/>
                    <a:pt x="5" y="12"/>
                    <a:pt x="3" y="19"/>
                  </a:cubicBezTo>
                  <a:cubicBezTo>
                    <a:pt x="2" y="22"/>
                    <a:pt x="2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0" y="36"/>
                    <a:pt x="0" y="40"/>
                  </a:cubicBezTo>
                  <a:cubicBezTo>
                    <a:pt x="0" y="44"/>
                    <a:pt x="1" y="49"/>
                    <a:pt x="4" y="52"/>
                  </a:cubicBezTo>
                  <a:cubicBezTo>
                    <a:pt x="8" y="58"/>
                    <a:pt x="14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7" y="58"/>
                  </a:cubicBezTo>
                  <a:cubicBezTo>
                    <a:pt x="34" y="56"/>
                    <a:pt x="39" y="50"/>
                    <a:pt x="41" y="44"/>
                  </a:cubicBezTo>
                  <a:cubicBezTo>
                    <a:pt x="43" y="39"/>
                    <a:pt x="44" y="31"/>
                    <a:pt x="44" y="23"/>
                  </a:cubicBezTo>
                  <a:cubicBezTo>
                    <a:pt x="44" y="23"/>
                    <a:pt x="44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6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6" name="Freeform 764"/>
            <p:cNvSpPr>
              <a:spLocks noEditPoints="1"/>
            </p:cNvSpPr>
            <p:nvPr/>
          </p:nvSpPr>
          <p:spPr bwMode="auto">
            <a:xfrm>
              <a:off x="4884" y="1244"/>
              <a:ext cx="47" cy="64"/>
            </a:xfrm>
            <a:custGeom>
              <a:avLst/>
              <a:gdLst>
                <a:gd name="T0" fmla="*/ 8 w 20"/>
                <a:gd name="T1" fmla="*/ 24 h 27"/>
                <a:gd name="T2" fmla="*/ 8 w 20"/>
                <a:gd name="T3" fmla="*/ 24 h 27"/>
                <a:gd name="T4" fmla="*/ 6 w 20"/>
                <a:gd name="T5" fmla="*/ 23 h 27"/>
                <a:gd name="T6" fmla="*/ 4 w 20"/>
                <a:gd name="T7" fmla="*/ 21 h 27"/>
                <a:gd name="T8" fmla="*/ 4 w 20"/>
                <a:gd name="T9" fmla="*/ 20 h 27"/>
                <a:gd name="T10" fmla="*/ 4 w 20"/>
                <a:gd name="T11" fmla="*/ 20 h 27"/>
                <a:gd name="T12" fmla="*/ 9 w 20"/>
                <a:gd name="T13" fmla="*/ 12 h 27"/>
                <a:gd name="T14" fmla="*/ 12 w 20"/>
                <a:gd name="T15" fmla="*/ 11 h 27"/>
                <a:gd name="T16" fmla="*/ 12 w 20"/>
                <a:gd name="T17" fmla="*/ 11 h 27"/>
                <a:gd name="T18" fmla="*/ 14 w 20"/>
                <a:gd name="T19" fmla="*/ 12 h 27"/>
                <a:gd name="T20" fmla="*/ 16 w 20"/>
                <a:gd name="T21" fmla="*/ 13 h 27"/>
                <a:gd name="T22" fmla="*/ 16 w 20"/>
                <a:gd name="T23" fmla="*/ 15 h 27"/>
                <a:gd name="T24" fmla="*/ 14 w 20"/>
                <a:gd name="T25" fmla="*/ 20 h 27"/>
                <a:gd name="T26" fmla="*/ 8 w 20"/>
                <a:gd name="T27" fmla="*/ 24 h 27"/>
                <a:gd name="T28" fmla="*/ 4 w 20"/>
                <a:gd name="T29" fmla="*/ 12 h 27"/>
                <a:gd name="T30" fmla="*/ 5 w 20"/>
                <a:gd name="T31" fmla="*/ 12 h 27"/>
                <a:gd name="T32" fmla="*/ 6 w 20"/>
                <a:gd name="T33" fmla="*/ 8 h 27"/>
                <a:gd name="T34" fmla="*/ 5 w 20"/>
                <a:gd name="T35" fmla="*/ 11 h 27"/>
                <a:gd name="T36" fmla="*/ 4 w 20"/>
                <a:gd name="T37" fmla="*/ 12 h 27"/>
                <a:gd name="T38" fmla="*/ 17 w 20"/>
                <a:gd name="T39" fmla="*/ 9 h 27"/>
                <a:gd name="T40" fmla="*/ 16 w 20"/>
                <a:gd name="T41" fmla="*/ 9 h 27"/>
                <a:gd name="T42" fmla="*/ 17 w 20"/>
                <a:gd name="T43" fmla="*/ 7 h 27"/>
                <a:gd name="T44" fmla="*/ 17 w 20"/>
                <a:gd name="T45" fmla="*/ 8 h 27"/>
                <a:gd name="T46" fmla="*/ 17 w 20"/>
                <a:gd name="T47" fmla="*/ 9 h 27"/>
                <a:gd name="T48" fmla="*/ 17 w 20"/>
                <a:gd name="T49" fmla="*/ 9 h 27"/>
                <a:gd name="T50" fmla="*/ 9 w 20"/>
                <a:gd name="T51" fmla="*/ 9 h 27"/>
                <a:gd name="T52" fmla="*/ 10 w 20"/>
                <a:gd name="T53" fmla="*/ 4 h 27"/>
                <a:gd name="T54" fmla="*/ 11 w 20"/>
                <a:gd name="T55" fmla="*/ 3 h 27"/>
                <a:gd name="T56" fmla="*/ 9 w 20"/>
                <a:gd name="T57" fmla="*/ 8 h 27"/>
                <a:gd name="T58" fmla="*/ 9 w 20"/>
                <a:gd name="T59" fmla="*/ 9 h 27"/>
                <a:gd name="T60" fmla="*/ 14 w 20"/>
                <a:gd name="T61" fmla="*/ 8 h 27"/>
                <a:gd name="T62" fmla="*/ 12 w 20"/>
                <a:gd name="T63" fmla="*/ 8 h 27"/>
                <a:gd name="T64" fmla="*/ 14 w 20"/>
                <a:gd name="T65" fmla="*/ 3 h 27"/>
                <a:gd name="T66" fmla="*/ 15 w 20"/>
                <a:gd name="T67" fmla="*/ 4 h 27"/>
                <a:gd name="T68" fmla="*/ 15 w 20"/>
                <a:gd name="T69" fmla="*/ 4 h 27"/>
                <a:gd name="T70" fmla="*/ 14 w 20"/>
                <a:gd name="T71" fmla="*/ 8 h 27"/>
                <a:gd name="T72" fmla="*/ 13 w 20"/>
                <a:gd name="T73" fmla="*/ 0 h 27"/>
                <a:gd name="T74" fmla="*/ 8 w 20"/>
                <a:gd name="T75" fmla="*/ 1 h 27"/>
                <a:gd name="T76" fmla="*/ 1 w 20"/>
                <a:gd name="T77" fmla="*/ 10 h 27"/>
                <a:gd name="T78" fmla="*/ 0 w 20"/>
                <a:gd name="T79" fmla="*/ 18 h 27"/>
                <a:gd name="T80" fmla="*/ 1 w 20"/>
                <a:gd name="T81" fmla="*/ 22 h 27"/>
                <a:gd name="T82" fmla="*/ 4 w 20"/>
                <a:gd name="T83" fmla="*/ 26 h 27"/>
                <a:gd name="T84" fmla="*/ 8 w 20"/>
                <a:gd name="T85" fmla="*/ 27 h 27"/>
                <a:gd name="T86" fmla="*/ 8 w 20"/>
                <a:gd name="T87" fmla="*/ 27 h 27"/>
                <a:gd name="T88" fmla="*/ 17 w 20"/>
                <a:gd name="T89" fmla="*/ 22 h 27"/>
                <a:gd name="T90" fmla="*/ 20 w 20"/>
                <a:gd name="T91" fmla="*/ 9 h 27"/>
                <a:gd name="T92" fmla="*/ 19 w 20"/>
                <a:gd name="T93" fmla="*/ 9 h 27"/>
                <a:gd name="T94" fmla="*/ 20 w 20"/>
                <a:gd name="T95" fmla="*/ 9 h 27"/>
                <a:gd name="T96" fmla="*/ 20 w 20"/>
                <a:gd name="T97" fmla="*/ 8 h 27"/>
                <a:gd name="T98" fmla="*/ 19 w 20"/>
                <a:gd name="T99" fmla="*/ 3 h 27"/>
                <a:gd name="T100" fmla="*/ 16 w 20"/>
                <a:gd name="T101" fmla="*/ 0 h 27"/>
                <a:gd name="T102" fmla="*/ 13 w 20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27"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6" y="23"/>
                  </a:cubicBezTo>
                  <a:cubicBezTo>
                    <a:pt x="5" y="23"/>
                    <a:pt x="4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7"/>
                    <a:pt x="7" y="14"/>
                    <a:pt x="9" y="12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4" y="12"/>
                    <a:pt x="14" y="12"/>
                  </a:cubicBezTo>
                  <a:cubicBezTo>
                    <a:pt x="15" y="12"/>
                    <a:pt x="15" y="13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7"/>
                    <a:pt x="15" y="19"/>
                    <a:pt x="14" y="20"/>
                  </a:cubicBezTo>
                  <a:cubicBezTo>
                    <a:pt x="13" y="22"/>
                    <a:pt x="10" y="24"/>
                    <a:pt x="8" y="24"/>
                  </a:cubicBezTo>
                  <a:moveTo>
                    <a:pt x="4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17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9" y="5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3" y="6"/>
                    <a:pt x="13" y="5"/>
                    <a:pt x="14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4" y="3"/>
                    <a:pt x="2" y="7"/>
                    <a:pt x="1" y="10"/>
                  </a:cubicBezTo>
                  <a:cubicBezTo>
                    <a:pt x="0" y="13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1" y="24"/>
                    <a:pt x="2" y="25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2" y="27"/>
                    <a:pt x="15" y="25"/>
                    <a:pt x="17" y="22"/>
                  </a:cubicBezTo>
                  <a:cubicBezTo>
                    <a:pt x="20" y="18"/>
                    <a:pt x="20" y="13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5"/>
                    <a:pt x="19" y="3"/>
                  </a:cubicBezTo>
                  <a:cubicBezTo>
                    <a:pt x="19" y="2"/>
                    <a:pt x="18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7" name="Freeform 765"/>
            <p:cNvSpPr>
              <a:spLocks noEditPoints="1"/>
            </p:cNvSpPr>
            <p:nvPr/>
          </p:nvSpPr>
          <p:spPr bwMode="auto">
            <a:xfrm>
              <a:off x="4856" y="1216"/>
              <a:ext cx="101" cy="139"/>
            </a:xfrm>
            <a:custGeom>
              <a:avLst/>
              <a:gdLst>
                <a:gd name="T0" fmla="*/ 16 w 43"/>
                <a:gd name="T1" fmla="*/ 56 h 59"/>
                <a:gd name="T2" fmla="*/ 21 w 43"/>
                <a:gd name="T3" fmla="*/ 51 h 59"/>
                <a:gd name="T4" fmla="*/ 20 w 43"/>
                <a:gd name="T5" fmla="*/ 56 h 59"/>
                <a:gd name="T6" fmla="*/ 23 w 43"/>
                <a:gd name="T7" fmla="*/ 55 h 59"/>
                <a:gd name="T8" fmla="*/ 25 w 43"/>
                <a:gd name="T9" fmla="*/ 50 h 59"/>
                <a:gd name="T10" fmla="*/ 27 w 43"/>
                <a:gd name="T11" fmla="*/ 50 h 59"/>
                <a:gd name="T12" fmla="*/ 26 w 43"/>
                <a:gd name="T13" fmla="*/ 55 h 59"/>
                <a:gd name="T14" fmla="*/ 23 w 43"/>
                <a:gd name="T15" fmla="*/ 55 h 59"/>
                <a:gd name="T16" fmla="*/ 11 w 43"/>
                <a:gd name="T17" fmla="*/ 54 h 59"/>
                <a:gd name="T18" fmla="*/ 13 w 43"/>
                <a:gd name="T19" fmla="*/ 49 h 59"/>
                <a:gd name="T20" fmla="*/ 13 w 43"/>
                <a:gd name="T21" fmla="*/ 55 h 59"/>
                <a:gd name="T22" fmla="*/ 7 w 43"/>
                <a:gd name="T23" fmla="*/ 51 h 59"/>
                <a:gd name="T24" fmla="*/ 11 w 43"/>
                <a:gd name="T25" fmla="*/ 48 h 59"/>
                <a:gd name="T26" fmla="*/ 29 w 43"/>
                <a:gd name="T27" fmla="*/ 53 h 59"/>
                <a:gd name="T28" fmla="*/ 33 w 43"/>
                <a:gd name="T29" fmla="*/ 46 h 59"/>
                <a:gd name="T30" fmla="*/ 32 w 43"/>
                <a:gd name="T31" fmla="*/ 51 h 59"/>
                <a:gd name="T32" fmla="*/ 5 w 43"/>
                <a:gd name="T33" fmla="*/ 48 h 59"/>
                <a:gd name="T34" fmla="*/ 6 w 43"/>
                <a:gd name="T35" fmla="*/ 44 h 59"/>
                <a:gd name="T36" fmla="*/ 5 w 43"/>
                <a:gd name="T37" fmla="*/ 48 h 59"/>
                <a:gd name="T38" fmla="*/ 37 w 43"/>
                <a:gd name="T39" fmla="*/ 43 h 59"/>
                <a:gd name="T40" fmla="*/ 37 w 43"/>
                <a:gd name="T41" fmla="*/ 43 h 59"/>
                <a:gd name="T42" fmla="*/ 3 w 43"/>
                <a:gd name="T43" fmla="*/ 41 h 59"/>
                <a:gd name="T44" fmla="*/ 3 w 43"/>
                <a:gd name="T45" fmla="*/ 41 h 59"/>
                <a:gd name="T46" fmla="*/ 21 w 43"/>
                <a:gd name="T47" fmla="*/ 47 h 59"/>
                <a:gd name="T48" fmla="*/ 4 w 43"/>
                <a:gd name="T49" fmla="*/ 29 h 59"/>
                <a:gd name="T50" fmla="*/ 17 w 43"/>
                <a:gd name="T51" fmla="*/ 5 h 59"/>
                <a:gd name="T52" fmla="*/ 25 w 43"/>
                <a:gd name="T53" fmla="*/ 3 h 59"/>
                <a:gd name="T54" fmla="*/ 36 w 43"/>
                <a:gd name="T55" fmla="*/ 11 h 59"/>
                <a:gd name="T56" fmla="*/ 36 w 43"/>
                <a:gd name="T57" fmla="*/ 11 h 59"/>
                <a:gd name="T58" fmla="*/ 37 w 43"/>
                <a:gd name="T59" fmla="*/ 34 h 59"/>
                <a:gd name="T60" fmla="*/ 21 w 43"/>
                <a:gd name="T61" fmla="*/ 47 h 59"/>
                <a:gd name="T62" fmla="*/ 25 w 43"/>
                <a:gd name="T63" fmla="*/ 0 h 59"/>
                <a:gd name="T64" fmla="*/ 3 w 43"/>
                <a:gd name="T65" fmla="*/ 18 h 59"/>
                <a:gd name="T66" fmla="*/ 1 w 43"/>
                <a:gd name="T67" fmla="*/ 29 h 59"/>
                <a:gd name="T68" fmla="*/ 3 w 43"/>
                <a:gd name="T69" fmla="*/ 52 h 59"/>
                <a:gd name="T70" fmla="*/ 19 w 43"/>
                <a:gd name="T71" fmla="*/ 59 h 59"/>
                <a:gd name="T72" fmla="*/ 21 w 43"/>
                <a:gd name="T73" fmla="*/ 59 h 59"/>
                <a:gd name="T74" fmla="*/ 41 w 43"/>
                <a:gd name="T75" fmla="*/ 44 h 59"/>
                <a:gd name="T76" fmla="*/ 43 w 43"/>
                <a:gd name="T77" fmla="*/ 22 h 59"/>
                <a:gd name="T78" fmla="*/ 36 w 43"/>
                <a:gd name="T7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59">
                  <a:moveTo>
                    <a:pt x="19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6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0" y="54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moveTo>
                    <a:pt x="23" y="55"/>
                  </a:moveTo>
                  <a:cubicBezTo>
                    <a:pt x="23" y="54"/>
                    <a:pt x="24" y="53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1"/>
                    <a:pt x="26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3" y="55"/>
                  </a:cubicBezTo>
                  <a:moveTo>
                    <a:pt x="13" y="55"/>
                  </a:moveTo>
                  <a:cubicBezTo>
                    <a:pt x="12" y="55"/>
                    <a:pt x="12" y="54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1"/>
                    <a:pt x="13" y="49"/>
                  </a:cubicBezTo>
                  <a:cubicBezTo>
                    <a:pt x="14" y="50"/>
                    <a:pt x="14" y="50"/>
                    <a:pt x="15" y="50"/>
                  </a:cubicBezTo>
                  <a:cubicBezTo>
                    <a:pt x="14" y="52"/>
                    <a:pt x="13" y="53"/>
                    <a:pt x="13" y="55"/>
                  </a:cubicBezTo>
                  <a:moveTo>
                    <a:pt x="9" y="53"/>
                  </a:moveTo>
                  <a:cubicBezTo>
                    <a:pt x="8" y="52"/>
                    <a:pt x="8" y="52"/>
                    <a:pt x="7" y="51"/>
                  </a:cubicBezTo>
                  <a:cubicBezTo>
                    <a:pt x="8" y="50"/>
                    <a:pt x="8" y="48"/>
                    <a:pt x="9" y="47"/>
                  </a:cubicBezTo>
                  <a:cubicBezTo>
                    <a:pt x="9" y="47"/>
                    <a:pt x="10" y="48"/>
                    <a:pt x="11" y="48"/>
                  </a:cubicBezTo>
                  <a:cubicBezTo>
                    <a:pt x="10" y="50"/>
                    <a:pt x="9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0" y="50"/>
                    <a:pt x="31" y="48"/>
                  </a:cubicBezTo>
                  <a:cubicBezTo>
                    <a:pt x="32" y="47"/>
                    <a:pt x="32" y="47"/>
                    <a:pt x="33" y="46"/>
                  </a:cubicBezTo>
                  <a:cubicBezTo>
                    <a:pt x="33" y="48"/>
                    <a:pt x="32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2"/>
                    <a:pt x="30" y="52"/>
                    <a:pt x="29" y="53"/>
                  </a:cubicBezTo>
                  <a:moveTo>
                    <a:pt x="5" y="48"/>
                  </a:moveTo>
                  <a:cubicBezTo>
                    <a:pt x="5" y="48"/>
                    <a:pt x="5" y="48"/>
                    <a:pt x="5" y="47"/>
                  </a:cubicBezTo>
                  <a:cubicBezTo>
                    <a:pt x="5" y="46"/>
                    <a:pt x="5" y="45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6"/>
                    <a:pt x="6" y="47"/>
                    <a:pt x="5" y="48"/>
                  </a:cubicBezTo>
                  <a:moveTo>
                    <a:pt x="36" y="46"/>
                  </a:moveTo>
                  <a:cubicBezTo>
                    <a:pt x="36" y="45"/>
                    <a:pt x="36" y="44"/>
                    <a:pt x="37" y="43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8" y="41"/>
                    <a:pt x="38" y="42"/>
                    <a:pt x="37" y="43"/>
                  </a:cubicBezTo>
                  <a:cubicBezTo>
                    <a:pt x="37" y="44"/>
                    <a:pt x="36" y="45"/>
                    <a:pt x="36" y="46"/>
                  </a:cubicBezTo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47"/>
                  </a:moveTo>
                  <a:cubicBezTo>
                    <a:pt x="16" y="47"/>
                    <a:pt x="12" y="46"/>
                    <a:pt x="9" y="43"/>
                  </a:cubicBezTo>
                  <a:cubicBezTo>
                    <a:pt x="6" y="39"/>
                    <a:pt x="4" y="35"/>
                    <a:pt x="4" y="29"/>
                  </a:cubicBezTo>
                  <a:cubicBezTo>
                    <a:pt x="4" y="26"/>
                    <a:pt x="5" y="23"/>
                    <a:pt x="6" y="20"/>
                  </a:cubicBezTo>
                  <a:cubicBezTo>
                    <a:pt x="8" y="14"/>
                    <a:pt x="12" y="8"/>
                    <a:pt x="17" y="5"/>
                  </a:cubicBezTo>
                  <a:cubicBezTo>
                    <a:pt x="19" y="4"/>
                    <a:pt x="22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8" y="3"/>
                    <a:pt x="31" y="4"/>
                    <a:pt x="33" y="6"/>
                  </a:cubicBezTo>
                  <a:cubicBezTo>
                    <a:pt x="35" y="8"/>
                    <a:pt x="36" y="9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5"/>
                    <a:pt x="39" y="19"/>
                    <a:pt x="39" y="24"/>
                  </a:cubicBezTo>
                  <a:cubicBezTo>
                    <a:pt x="39" y="27"/>
                    <a:pt x="39" y="31"/>
                    <a:pt x="37" y="34"/>
                  </a:cubicBezTo>
                  <a:cubicBezTo>
                    <a:pt x="35" y="40"/>
                    <a:pt x="31" y="45"/>
                    <a:pt x="25" y="47"/>
                  </a:cubicBezTo>
                  <a:cubicBezTo>
                    <a:pt x="24" y="47"/>
                    <a:pt x="22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9" y="6"/>
                    <a:pt x="5" y="12"/>
                    <a:pt x="3" y="18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0" y="40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8" y="58"/>
                    <a:pt x="14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6" y="58"/>
                  </a:cubicBezTo>
                  <a:cubicBezTo>
                    <a:pt x="33" y="56"/>
                    <a:pt x="38" y="50"/>
                    <a:pt x="41" y="44"/>
                  </a:cubicBezTo>
                  <a:cubicBezTo>
                    <a:pt x="43" y="39"/>
                    <a:pt x="43" y="31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5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8" name="Freeform 766"/>
            <p:cNvSpPr>
              <a:spLocks noEditPoints="1"/>
            </p:cNvSpPr>
            <p:nvPr/>
          </p:nvSpPr>
          <p:spPr bwMode="auto">
            <a:xfrm>
              <a:off x="4740" y="1079"/>
              <a:ext cx="177" cy="276"/>
            </a:xfrm>
            <a:custGeom>
              <a:avLst/>
              <a:gdLst>
                <a:gd name="T0" fmla="*/ 13 w 75"/>
                <a:gd name="T1" fmla="*/ 109 h 117"/>
                <a:gd name="T2" fmla="*/ 13 w 75"/>
                <a:gd name="T3" fmla="*/ 108 h 117"/>
                <a:gd name="T4" fmla="*/ 14 w 75"/>
                <a:gd name="T5" fmla="*/ 111 h 117"/>
                <a:gd name="T6" fmla="*/ 8 w 75"/>
                <a:gd name="T7" fmla="*/ 106 h 117"/>
                <a:gd name="T8" fmla="*/ 13 w 75"/>
                <a:gd name="T9" fmla="*/ 100 h 117"/>
                <a:gd name="T10" fmla="*/ 6 w 75"/>
                <a:gd name="T11" fmla="*/ 104 h 117"/>
                <a:gd name="T12" fmla="*/ 5 w 75"/>
                <a:gd name="T13" fmla="*/ 103 h 117"/>
                <a:gd name="T14" fmla="*/ 9 w 75"/>
                <a:gd name="T15" fmla="*/ 97 h 117"/>
                <a:gd name="T16" fmla="*/ 4 w 75"/>
                <a:gd name="T17" fmla="*/ 97 h 117"/>
                <a:gd name="T18" fmla="*/ 4 w 75"/>
                <a:gd name="T19" fmla="*/ 93 h 117"/>
                <a:gd name="T20" fmla="*/ 4 w 75"/>
                <a:gd name="T21" fmla="*/ 97 h 117"/>
                <a:gd name="T22" fmla="*/ 18 w 75"/>
                <a:gd name="T23" fmla="*/ 102 h 117"/>
                <a:gd name="T24" fmla="*/ 71 w 75"/>
                <a:gd name="T25" fmla="*/ 21 h 117"/>
                <a:gd name="T26" fmla="*/ 18 w 75"/>
                <a:gd name="T27" fmla="*/ 110 h 117"/>
                <a:gd name="T28" fmla="*/ 5 w 75"/>
                <a:gd name="T29" fmla="*/ 89 h 117"/>
                <a:gd name="T30" fmla="*/ 61 w 75"/>
                <a:gd name="T31" fmla="*/ 4 h 117"/>
                <a:gd name="T32" fmla="*/ 71 w 75"/>
                <a:gd name="T33" fmla="*/ 10 h 117"/>
                <a:gd name="T34" fmla="*/ 60 w 75"/>
                <a:gd name="T35" fmla="*/ 0 h 117"/>
                <a:gd name="T36" fmla="*/ 30 w 75"/>
                <a:gd name="T37" fmla="*/ 46 h 117"/>
                <a:gd name="T38" fmla="*/ 1 w 75"/>
                <a:gd name="T39" fmla="*/ 88 h 117"/>
                <a:gd name="T40" fmla="*/ 1 w 75"/>
                <a:gd name="T41" fmla="*/ 88 h 117"/>
                <a:gd name="T42" fmla="*/ 0 w 75"/>
                <a:gd name="T43" fmla="*/ 89 h 117"/>
                <a:gd name="T44" fmla="*/ 1 w 75"/>
                <a:gd name="T45" fmla="*/ 95 h 117"/>
                <a:gd name="T46" fmla="*/ 1 w 75"/>
                <a:gd name="T47" fmla="*/ 104 h 117"/>
                <a:gd name="T48" fmla="*/ 2 w 75"/>
                <a:gd name="T49" fmla="*/ 106 h 117"/>
                <a:gd name="T50" fmla="*/ 15 w 75"/>
                <a:gd name="T51" fmla="*/ 117 h 117"/>
                <a:gd name="T52" fmla="*/ 16 w 75"/>
                <a:gd name="T53" fmla="*/ 117 h 117"/>
                <a:gd name="T54" fmla="*/ 16 w 75"/>
                <a:gd name="T55" fmla="*/ 117 h 117"/>
                <a:gd name="T56" fmla="*/ 17 w 75"/>
                <a:gd name="T57" fmla="*/ 117 h 117"/>
                <a:gd name="T58" fmla="*/ 18 w 75"/>
                <a:gd name="T59" fmla="*/ 117 h 117"/>
                <a:gd name="T60" fmla="*/ 18 w 75"/>
                <a:gd name="T61" fmla="*/ 117 h 117"/>
                <a:gd name="T62" fmla="*/ 75 w 75"/>
                <a:gd name="T63" fmla="*/ 25 h 117"/>
                <a:gd name="T64" fmla="*/ 75 w 75"/>
                <a:gd name="T65" fmla="*/ 21 h 117"/>
                <a:gd name="T66" fmla="*/ 75 w 75"/>
                <a:gd name="T67" fmla="*/ 10 h 117"/>
                <a:gd name="T68" fmla="*/ 75 w 75"/>
                <a:gd name="T69" fmla="*/ 9 h 117"/>
                <a:gd name="T70" fmla="*/ 74 w 75"/>
                <a:gd name="T71" fmla="*/ 9 h 117"/>
                <a:gd name="T72" fmla="*/ 74 w 75"/>
                <a:gd name="T73" fmla="*/ 8 h 117"/>
                <a:gd name="T74" fmla="*/ 60 w 75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117">
                  <a:moveTo>
                    <a:pt x="14" y="111"/>
                  </a:moveTo>
                  <a:cubicBezTo>
                    <a:pt x="14" y="111"/>
                    <a:pt x="13" y="110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8"/>
                  </a:cubicBezTo>
                  <a:cubicBezTo>
                    <a:pt x="13" y="107"/>
                    <a:pt x="14" y="105"/>
                    <a:pt x="15" y="103"/>
                  </a:cubicBezTo>
                  <a:cubicBezTo>
                    <a:pt x="15" y="106"/>
                    <a:pt x="14" y="108"/>
                    <a:pt x="14" y="111"/>
                  </a:cubicBezTo>
                  <a:moveTo>
                    <a:pt x="10" y="107"/>
                  </a:moveTo>
                  <a:cubicBezTo>
                    <a:pt x="10" y="107"/>
                    <a:pt x="9" y="106"/>
                    <a:pt x="8" y="106"/>
                  </a:cubicBezTo>
                  <a:cubicBezTo>
                    <a:pt x="9" y="103"/>
                    <a:pt x="10" y="101"/>
                    <a:pt x="11" y="99"/>
                  </a:cubicBezTo>
                  <a:cubicBezTo>
                    <a:pt x="12" y="99"/>
                    <a:pt x="12" y="100"/>
                    <a:pt x="13" y="100"/>
                  </a:cubicBezTo>
                  <a:cubicBezTo>
                    <a:pt x="12" y="103"/>
                    <a:pt x="11" y="105"/>
                    <a:pt x="10" y="107"/>
                  </a:cubicBezTo>
                  <a:moveTo>
                    <a:pt x="6" y="104"/>
                  </a:moveTo>
                  <a:cubicBezTo>
                    <a:pt x="5" y="104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6" y="100"/>
                    <a:pt x="7" y="98"/>
                    <a:pt x="8" y="96"/>
                  </a:cubicBezTo>
                  <a:cubicBezTo>
                    <a:pt x="8" y="96"/>
                    <a:pt x="9" y="97"/>
                    <a:pt x="9" y="97"/>
                  </a:cubicBezTo>
                  <a:cubicBezTo>
                    <a:pt x="8" y="99"/>
                    <a:pt x="7" y="102"/>
                    <a:pt x="6" y="104"/>
                  </a:cubicBezTo>
                  <a:moveTo>
                    <a:pt x="4" y="97"/>
                  </a:moveTo>
                  <a:cubicBezTo>
                    <a:pt x="4" y="96"/>
                    <a:pt x="4" y="96"/>
                    <a:pt x="4" y="95"/>
                  </a:cubicBezTo>
                  <a:cubicBezTo>
                    <a:pt x="4" y="94"/>
                    <a:pt x="4" y="94"/>
                    <a:pt x="4" y="93"/>
                  </a:cubicBezTo>
                  <a:cubicBezTo>
                    <a:pt x="5" y="93"/>
                    <a:pt x="5" y="94"/>
                    <a:pt x="6" y="94"/>
                  </a:cubicBezTo>
                  <a:cubicBezTo>
                    <a:pt x="5" y="95"/>
                    <a:pt x="5" y="96"/>
                    <a:pt x="4" y="97"/>
                  </a:cubicBezTo>
                  <a:moveTo>
                    <a:pt x="18" y="110"/>
                  </a:moveTo>
                  <a:cubicBezTo>
                    <a:pt x="18" y="107"/>
                    <a:pt x="18" y="104"/>
                    <a:pt x="18" y="102"/>
                  </a:cubicBezTo>
                  <a:cubicBezTo>
                    <a:pt x="36" y="75"/>
                    <a:pt x="55" y="44"/>
                    <a:pt x="71" y="16"/>
                  </a:cubicBezTo>
                  <a:cubicBezTo>
                    <a:pt x="71" y="18"/>
                    <a:pt x="71" y="19"/>
                    <a:pt x="71" y="21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55" y="51"/>
                    <a:pt x="36" y="82"/>
                    <a:pt x="18" y="110"/>
                  </a:cubicBezTo>
                  <a:moveTo>
                    <a:pt x="16" y="98"/>
                  </a:moveTo>
                  <a:cubicBezTo>
                    <a:pt x="13" y="95"/>
                    <a:pt x="9" y="92"/>
                    <a:pt x="5" y="89"/>
                  </a:cubicBezTo>
                  <a:cubicBezTo>
                    <a:pt x="16" y="76"/>
                    <a:pt x="25" y="62"/>
                    <a:pt x="33" y="48"/>
                  </a:cubicBezTo>
                  <a:cubicBezTo>
                    <a:pt x="42" y="34"/>
                    <a:pt x="52" y="19"/>
                    <a:pt x="61" y="4"/>
                  </a:cubicBezTo>
                  <a:cubicBezTo>
                    <a:pt x="63" y="5"/>
                    <a:pt x="64" y="5"/>
                    <a:pt x="65" y="6"/>
                  </a:cubicBezTo>
                  <a:cubicBezTo>
                    <a:pt x="67" y="7"/>
                    <a:pt x="68" y="9"/>
                    <a:pt x="71" y="10"/>
                  </a:cubicBezTo>
                  <a:cubicBezTo>
                    <a:pt x="54" y="39"/>
                    <a:pt x="34" y="71"/>
                    <a:pt x="16" y="98"/>
                  </a:cubicBezTo>
                  <a:moveTo>
                    <a:pt x="60" y="0"/>
                  </a:moveTo>
                  <a:cubicBezTo>
                    <a:pt x="59" y="0"/>
                    <a:pt x="59" y="1"/>
                    <a:pt x="58" y="1"/>
                  </a:cubicBezTo>
                  <a:cubicBezTo>
                    <a:pt x="49" y="16"/>
                    <a:pt x="40" y="31"/>
                    <a:pt x="30" y="46"/>
                  </a:cubicBezTo>
                  <a:cubicBezTo>
                    <a:pt x="21" y="61"/>
                    <a:pt x="12" y="75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1"/>
                    <a:pt x="1" y="93"/>
                    <a:pt x="1" y="95"/>
                  </a:cubicBezTo>
                  <a:cubicBezTo>
                    <a:pt x="1" y="97"/>
                    <a:pt x="1" y="99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7" y="109"/>
                    <a:pt x="11" y="113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36" y="88"/>
                    <a:pt x="58" y="55"/>
                    <a:pt x="75" y="25"/>
                  </a:cubicBezTo>
                  <a:cubicBezTo>
                    <a:pt x="75" y="25"/>
                    <a:pt x="75" y="24"/>
                    <a:pt x="75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5" y="19"/>
                    <a:pt x="75" y="17"/>
                    <a:pt x="75" y="13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1" y="6"/>
                    <a:pt x="69" y="5"/>
                    <a:pt x="67" y="4"/>
                  </a:cubicBezTo>
                  <a:cubicBezTo>
                    <a:pt x="65" y="2"/>
                    <a:pt x="63" y="1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99" name="Freeform 767"/>
            <p:cNvSpPr>
              <a:spLocks noEditPoints="1"/>
            </p:cNvSpPr>
            <p:nvPr/>
          </p:nvSpPr>
          <p:spPr bwMode="auto">
            <a:xfrm>
              <a:off x="5213" y="3119"/>
              <a:ext cx="339" cy="440"/>
            </a:xfrm>
            <a:custGeom>
              <a:avLst/>
              <a:gdLst>
                <a:gd name="T0" fmla="*/ 68 w 143"/>
                <a:gd name="T1" fmla="*/ 164 h 186"/>
                <a:gd name="T2" fmla="*/ 55 w 143"/>
                <a:gd name="T3" fmla="*/ 181 h 186"/>
                <a:gd name="T4" fmla="*/ 66 w 143"/>
                <a:gd name="T5" fmla="*/ 179 h 186"/>
                <a:gd name="T6" fmla="*/ 33 w 143"/>
                <a:gd name="T7" fmla="*/ 182 h 186"/>
                <a:gd name="T8" fmla="*/ 38 w 143"/>
                <a:gd name="T9" fmla="*/ 181 h 186"/>
                <a:gd name="T10" fmla="*/ 70 w 143"/>
                <a:gd name="T11" fmla="*/ 180 h 186"/>
                <a:gd name="T12" fmla="*/ 77 w 143"/>
                <a:gd name="T13" fmla="*/ 178 h 186"/>
                <a:gd name="T14" fmla="*/ 21 w 143"/>
                <a:gd name="T15" fmla="*/ 181 h 186"/>
                <a:gd name="T16" fmla="*/ 47 w 143"/>
                <a:gd name="T17" fmla="*/ 162 h 186"/>
                <a:gd name="T18" fmla="*/ 109 w 143"/>
                <a:gd name="T19" fmla="*/ 160 h 186"/>
                <a:gd name="T20" fmla="*/ 99 w 143"/>
                <a:gd name="T21" fmla="*/ 160 h 186"/>
                <a:gd name="T22" fmla="*/ 88 w 143"/>
                <a:gd name="T23" fmla="*/ 177 h 186"/>
                <a:gd name="T24" fmla="*/ 5 w 143"/>
                <a:gd name="T25" fmla="*/ 179 h 186"/>
                <a:gd name="T26" fmla="*/ 21 w 143"/>
                <a:gd name="T27" fmla="*/ 156 h 186"/>
                <a:gd name="T28" fmla="*/ 10 w 143"/>
                <a:gd name="T29" fmla="*/ 180 h 186"/>
                <a:gd name="T30" fmla="*/ 24 w 143"/>
                <a:gd name="T31" fmla="*/ 139 h 186"/>
                <a:gd name="T32" fmla="*/ 20 w 143"/>
                <a:gd name="T33" fmla="*/ 151 h 186"/>
                <a:gd name="T34" fmla="*/ 16 w 143"/>
                <a:gd name="T35" fmla="*/ 155 h 186"/>
                <a:gd name="T36" fmla="*/ 30 w 143"/>
                <a:gd name="T37" fmla="*/ 133 h 186"/>
                <a:gd name="T38" fmla="*/ 31 w 143"/>
                <a:gd name="T39" fmla="*/ 124 h 186"/>
                <a:gd name="T40" fmla="*/ 35 w 143"/>
                <a:gd name="T41" fmla="*/ 123 h 186"/>
                <a:gd name="T42" fmla="*/ 68 w 143"/>
                <a:gd name="T43" fmla="*/ 113 h 186"/>
                <a:gd name="T44" fmla="*/ 73 w 143"/>
                <a:gd name="T45" fmla="*/ 112 h 186"/>
                <a:gd name="T46" fmla="*/ 35 w 143"/>
                <a:gd name="T47" fmla="*/ 114 h 186"/>
                <a:gd name="T48" fmla="*/ 76 w 143"/>
                <a:gd name="T49" fmla="*/ 104 h 186"/>
                <a:gd name="T50" fmla="*/ 76 w 143"/>
                <a:gd name="T51" fmla="*/ 104 h 186"/>
                <a:gd name="T52" fmla="*/ 92 w 143"/>
                <a:gd name="T53" fmla="*/ 89 h 186"/>
                <a:gd name="T54" fmla="*/ 95 w 143"/>
                <a:gd name="T55" fmla="*/ 74 h 186"/>
                <a:gd name="T56" fmla="*/ 93 w 143"/>
                <a:gd name="T57" fmla="*/ 79 h 186"/>
                <a:gd name="T58" fmla="*/ 106 w 143"/>
                <a:gd name="T59" fmla="*/ 61 h 186"/>
                <a:gd name="T60" fmla="*/ 103 w 143"/>
                <a:gd name="T61" fmla="*/ 53 h 186"/>
                <a:gd name="T62" fmla="*/ 106 w 143"/>
                <a:gd name="T63" fmla="*/ 58 h 186"/>
                <a:gd name="T64" fmla="*/ 110 w 143"/>
                <a:gd name="T65" fmla="*/ 40 h 186"/>
                <a:gd name="T66" fmla="*/ 105 w 143"/>
                <a:gd name="T67" fmla="*/ 33 h 186"/>
                <a:gd name="T68" fmla="*/ 105 w 143"/>
                <a:gd name="T69" fmla="*/ 30 h 186"/>
                <a:gd name="T70" fmla="*/ 105 w 143"/>
                <a:gd name="T71" fmla="*/ 30 h 186"/>
                <a:gd name="T72" fmla="*/ 110 w 143"/>
                <a:gd name="T73" fmla="*/ 21 h 186"/>
                <a:gd name="T74" fmla="*/ 104 w 143"/>
                <a:gd name="T75" fmla="*/ 17 h 186"/>
                <a:gd name="T76" fmla="*/ 110 w 143"/>
                <a:gd name="T77" fmla="*/ 15 h 186"/>
                <a:gd name="T78" fmla="*/ 114 w 143"/>
                <a:gd name="T79" fmla="*/ 29 h 186"/>
                <a:gd name="T80" fmla="*/ 139 w 143"/>
                <a:gd name="T81" fmla="*/ 53 h 186"/>
                <a:gd name="T82" fmla="*/ 112 w 143"/>
                <a:gd name="T83" fmla="*/ 151 h 186"/>
                <a:gd name="T84" fmla="*/ 37 w 143"/>
                <a:gd name="T85" fmla="*/ 127 h 186"/>
                <a:gd name="T86" fmla="*/ 63 w 143"/>
                <a:gd name="T87" fmla="*/ 115 h 186"/>
                <a:gd name="T88" fmla="*/ 66 w 143"/>
                <a:gd name="T89" fmla="*/ 116 h 186"/>
                <a:gd name="T90" fmla="*/ 109 w 143"/>
                <a:gd name="T91" fmla="*/ 0 h 186"/>
                <a:gd name="T92" fmla="*/ 103 w 143"/>
                <a:gd name="T93" fmla="*/ 7 h 186"/>
                <a:gd name="T94" fmla="*/ 99 w 143"/>
                <a:gd name="T95" fmla="*/ 12 h 186"/>
                <a:gd name="T96" fmla="*/ 101 w 143"/>
                <a:gd name="T97" fmla="*/ 25 h 186"/>
                <a:gd name="T98" fmla="*/ 64 w 143"/>
                <a:gd name="T99" fmla="*/ 110 h 186"/>
                <a:gd name="T100" fmla="*/ 45 w 143"/>
                <a:gd name="T101" fmla="*/ 96 h 186"/>
                <a:gd name="T102" fmla="*/ 43 w 143"/>
                <a:gd name="T103" fmla="*/ 97 h 186"/>
                <a:gd name="T104" fmla="*/ 14 w 143"/>
                <a:gd name="T105" fmla="*/ 150 h 186"/>
                <a:gd name="T106" fmla="*/ 3 w 143"/>
                <a:gd name="T107" fmla="*/ 172 h 186"/>
                <a:gd name="T108" fmla="*/ 1 w 143"/>
                <a:gd name="T109" fmla="*/ 178 h 186"/>
                <a:gd name="T110" fmla="*/ 1 w 143"/>
                <a:gd name="T111" fmla="*/ 181 h 186"/>
                <a:gd name="T112" fmla="*/ 23 w 143"/>
                <a:gd name="T113" fmla="*/ 185 h 186"/>
                <a:gd name="T114" fmla="*/ 35 w 143"/>
                <a:gd name="T115" fmla="*/ 186 h 186"/>
                <a:gd name="T116" fmla="*/ 100 w 143"/>
                <a:gd name="T117" fmla="*/ 177 h 186"/>
                <a:gd name="T118" fmla="*/ 117 w 143"/>
                <a:gd name="T119" fmla="*/ 149 h 186"/>
                <a:gd name="T120" fmla="*/ 134 w 143"/>
                <a:gd name="T121" fmla="*/ 5 h 186"/>
                <a:gd name="T122" fmla="*/ 111 w 143"/>
                <a:gd name="T1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" h="186">
                  <a:moveTo>
                    <a:pt x="42" y="182"/>
                  </a:moveTo>
                  <a:cubicBezTo>
                    <a:pt x="48" y="176"/>
                    <a:pt x="53" y="170"/>
                    <a:pt x="59" y="165"/>
                  </a:cubicBezTo>
                  <a:cubicBezTo>
                    <a:pt x="60" y="164"/>
                    <a:pt x="60" y="164"/>
                    <a:pt x="60" y="163"/>
                  </a:cubicBezTo>
                  <a:cubicBezTo>
                    <a:pt x="63" y="164"/>
                    <a:pt x="65" y="164"/>
                    <a:pt x="68" y="164"/>
                  </a:cubicBezTo>
                  <a:cubicBezTo>
                    <a:pt x="63" y="169"/>
                    <a:pt x="58" y="174"/>
                    <a:pt x="52" y="179"/>
                  </a:cubicBezTo>
                  <a:cubicBezTo>
                    <a:pt x="52" y="180"/>
                    <a:pt x="52" y="180"/>
                    <a:pt x="52" y="181"/>
                  </a:cubicBezTo>
                  <a:cubicBezTo>
                    <a:pt x="49" y="181"/>
                    <a:pt x="45" y="181"/>
                    <a:pt x="42" y="182"/>
                  </a:cubicBezTo>
                  <a:moveTo>
                    <a:pt x="55" y="181"/>
                  </a:moveTo>
                  <a:cubicBezTo>
                    <a:pt x="60" y="175"/>
                    <a:pt x="66" y="170"/>
                    <a:pt x="72" y="165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5" y="164"/>
                    <a:pt x="78" y="164"/>
                    <a:pt x="81" y="163"/>
                  </a:cubicBezTo>
                  <a:cubicBezTo>
                    <a:pt x="76" y="169"/>
                    <a:pt x="71" y="174"/>
                    <a:pt x="66" y="179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2" y="180"/>
                    <a:pt x="58" y="181"/>
                    <a:pt x="55" y="181"/>
                  </a:cubicBezTo>
                  <a:moveTo>
                    <a:pt x="33" y="182"/>
                  </a:moveTo>
                  <a:cubicBezTo>
                    <a:pt x="33" y="182"/>
                    <a:pt x="33" y="182"/>
                    <a:pt x="33" y="182"/>
                  </a:cubicBezTo>
                  <a:cubicBezTo>
                    <a:pt x="31" y="182"/>
                    <a:pt x="30" y="182"/>
                    <a:pt x="29" y="182"/>
                  </a:cubicBezTo>
                  <a:cubicBezTo>
                    <a:pt x="36" y="175"/>
                    <a:pt x="44" y="169"/>
                    <a:pt x="51" y="163"/>
                  </a:cubicBezTo>
                  <a:cubicBezTo>
                    <a:pt x="53" y="163"/>
                    <a:pt x="55" y="163"/>
                    <a:pt x="57" y="163"/>
                  </a:cubicBezTo>
                  <a:cubicBezTo>
                    <a:pt x="50" y="169"/>
                    <a:pt x="44" y="175"/>
                    <a:pt x="38" y="181"/>
                  </a:cubicBezTo>
                  <a:cubicBezTo>
                    <a:pt x="38" y="181"/>
                    <a:pt x="38" y="181"/>
                    <a:pt x="37" y="181"/>
                  </a:cubicBezTo>
                  <a:cubicBezTo>
                    <a:pt x="37" y="181"/>
                    <a:pt x="37" y="181"/>
                    <a:pt x="36" y="182"/>
                  </a:cubicBezTo>
                  <a:cubicBezTo>
                    <a:pt x="35" y="182"/>
                    <a:pt x="34" y="182"/>
                    <a:pt x="33" y="182"/>
                  </a:cubicBezTo>
                  <a:moveTo>
                    <a:pt x="70" y="180"/>
                  </a:moveTo>
                  <a:cubicBezTo>
                    <a:pt x="75" y="174"/>
                    <a:pt x="80" y="169"/>
                    <a:pt x="86" y="163"/>
                  </a:cubicBezTo>
                  <a:cubicBezTo>
                    <a:pt x="86" y="163"/>
                    <a:pt x="86" y="163"/>
                    <a:pt x="86" y="163"/>
                  </a:cubicBezTo>
                  <a:cubicBezTo>
                    <a:pt x="89" y="162"/>
                    <a:pt x="91" y="162"/>
                    <a:pt x="94" y="161"/>
                  </a:cubicBezTo>
                  <a:cubicBezTo>
                    <a:pt x="88" y="167"/>
                    <a:pt x="83" y="173"/>
                    <a:pt x="77" y="178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4" y="179"/>
                    <a:pt x="72" y="179"/>
                    <a:pt x="70" y="180"/>
                  </a:cubicBezTo>
                  <a:moveTo>
                    <a:pt x="24" y="181"/>
                  </a:moveTo>
                  <a:cubicBezTo>
                    <a:pt x="23" y="181"/>
                    <a:pt x="22" y="181"/>
                    <a:pt x="21" y="181"/>
                  </a:cubicBezTo>
                  <a:cubicBezTo>
                    <a:pt x="19" y="181"/>
                    <a:pt x="16" y="181"/>
                    <a:pt x="14" y="181"/>
                  </a:cubicBezTo>
                  <a:cubicBezTo>
                    <a:pt x="19" y="176"/>
                    <a:pt x="32" y="166"/>
                    <a:pt x="38" y="16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42" y="161"/>
                    <a:pt x="45" y="162"/>
                    <a:pt x="47" y="162"/>
                  </a:cubicBezTo>
                  <a:cubicBezTo>
                    <a:pt x="40" y="169"/>
                    <a:pt x="32" y="175"/>
                    <a:pt x="24" y="181"/>
                  </a:cubicBezTo>
                  <a:moveTo>
                    <a:pt x="92" y="176"/>
                  </a:moveTo>
                  <a:cubicBezTo>
                    <a:pt x="97" y="171"/>
                    <a:pt x="102" y="166"/>
                    <a:pt x="108" y="161"/>
                  </a:cubicBezTo>
                  <a:cubicBezTo>
                    <a:pt x="108" y="160"/>
                    <a:pt x="108" y="160"/>
                    <a:pt x="109" y="160"/>
                  </a:cubicBezTo>
                  <a:cubicBezTo>
                    <a:pt x="105" y="164"/>
                    <a:pt x="102" y="169"/>
                    <a:pt x="99" y="174"/>
                  </a:cubicBezTo>
                  <a:cubicBezTo>
                    <a:pt x="97" y="174"/>
                    <a:pt x="94" y="175"/>
                    <a:pt x="92" y="176"/>
                  </a:cubicBezTo>
                  <a:moveTo>
                    <a:pt x="82" y="178"/>
                  </a:moveTo>
                  <a:cubicBezTo>
                    <a:pt x="88" y="172"/>
                    <a:pt x="94" y="166"/>
                    <a:pt x="99" y="160"/>
                  </a:cubicBezTo>
                  <a:cubicBezTo>
                    <a:pt x="102" y="159"/>
                    <a:pt x="105" y="158"/>
                    <a:pt x="107" y="157"/>
                  </a:cubicBezTo>
                  <a:cubicBezTo>
                    <a:pt x="107" y="158"/>
                    <a:pt x="106" y="158"/>
                    <a:pt x="106" y="159"/>
                  </a:cubicBezTo>
                  <a:cubicBezTo>
                    <a:pt x="100" y="164"/>
                    <a:pt x="94" y="170"/>
                    <a:pt x="88" y="175"/>
                  </a:cubicBezTo>
                  <a:cubicBezTo>
                    <a:pt x="88" y="176"/>
                    <a:pt x="88" y="176"/>
                    <a:pt x="88" y="177"/>
                  </a:cubicBezTo>
                  <a:cubicBezTo>
                    <a:pt x="86" y="177"/>
                    <a:pt x="84" y="177"/>
                    <a:pt x="82" y="178"/>
                  </a:cubicBezTo>
                  <a:moveTo>
                    <a:pt x="10" y="180"/>
                  </a:moveTo>
                  <a:cubicBezTo>
                    <a:pt x="8" y="180"/>
                    <a:pt x="7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8" y="175"/>
                    <a:pt x="10" y="172"/>
                    <a:pt x="13" y="168"/>
                  </a:cubicBezTo>
                  <a:cubicBezTo>
                    <a:pt x="15" y="163"/>
                    <a:pt x="18" y="159"/>
                    <a:pt x="20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5" y="157"/>
                    <a:pt x="30" y="159"/>
                    <a:pt x="35" y="160"/>
                  </a:cubicBezTo>
                  <a:cubicBezTo>
                    <a:pt x="31" y="163"/>
                    <a:pt x="25" y="168"/>
                    <a:pt x="20" y="172"/>
                  </a:cubicBezTo>
                  <a:cubicBezTo>
                    <a:pt x="17" y="174"/>
                    <a:pt x="14" y="176"/>
                    <a:pt x="12" y="178"/>
                  </a:cubicBezTo>
                  <a:cubicBezTo>
                    <a:pt x="12" y="179"/>
                    <a:pt x="11" y="179"/>
                    <a:pt x="10" y="180"/>
                  </a:cubicBezTo>
                  <a:cubicBezTo>
                    <a:pt x="10" y="180"/>
                    <a:pt x="10" y="180"/>
                    <a:pt x="10" y="180"/>
                  </a:cubicBezTo>
                  <a:moveTo>
                    <a:pt x="16" y="155"/>
                  </a:moveTo>
                  <a:cubicBezTo>
                    <a:pt x="18" y="151"/>
                    <a:pt x="20" y="146"/>
                    <a:pt x="23" y="141"/>
                  </a:cubicBezTo>
                  <a:cubicBezTo>
                    <a:pt x="23" y="140"/>
                    <a:pt x="24" y="139"/>
                    <a:pt x="24" y="139"/>
                  </a:cubicBezTo>
                  <a:cubicBezTo>
                    <a:pt x="25" y="138"/>
                    <a:pt x="26" y="137"/>
                    <a:pt x="28" y="136"/>
                  </a:cubicBezTo>
                  <a:cubicBezTo>
                    <a:pt x="27" y="137"/>
                    <a:pt x="27" y="138"/>
                    <a:pt x="27" y="138"/>
                  </a:cubicBezTo>
                  <a:cubicBezTo>
                    <a:pt x="25" y="142"/>
                    <a:pt x="23" y="145"/>
                    <a:pt x="21" y="148"/>
                  </a:cubicBezTo>
                  <a:cubicBezTo>
                    <a:pt x="21" y="149"/>
                    <a:pt x="20" y="150"/>
                    <a:pt x="20" y="151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8" y="152"/>
                    <a:pt x="18" y="153"/>
                  </a:cubicBezTo>
                  <a:cubicBezTo>
                    <a:pt x="17" y="153"/>
                    <a:pt x="17" y="154"/>
                    <a:pt x="16" y="155"/>
                  </a:cubicBezTo>
                  <a:moveTo>
                    <a:pt x="26" y="134"/>
                  </a:moveTo>
                  <a:cubicBezTo>
                    <a:pt x="27" y="132"/>
                    <a:pt x="28" y="131"/>
                    <a:pt x="29" y="129"/>
                  </a:cubicBezTo>
                  <a:cubicBezTo>
                    <a:pt x="30" y="128"/>
                    <a:pt x="31" y="127"/>
                    <a:pt x="33" y="127"/>
                  </a:cubicBezTo>
                  <a:cubicBezTo>
                    <a:pt x="32" y="129"/>
                    <a:pt x="31" y="131"/>
                    <a:pt x="30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8" y="133"/>
                    <a:pt x="28" y="133"/>
                  </a:cubicBezTo>
                  <a:cubicBezTo>
                    <a:pt x="28" y="133"/>
                    <a:pt x="27" y="133"/>
                    <a:pt x="26" y="134"/>
                  </a:cubicBezTo>
                  <a:moveTo>
                    <a:pt x="31" y="124"/>
                  </a:moveTo>
                  <a:cubicBezTo>
                    <a:pt x="31" y="124"/>
                    <a:pt x="31" y="124"/>
                    <a:pt x="31" y="124"/>
                  </a:cubicBezTo>
                  <a:cubicBezTo>
                    <a:pt x="32" y="122"/>
                    <a:pt x="33" y="120"/>
                    <a:pt x="33" y="118"/>
                  </a:cubicBezTo>
                  <a:cubicBezTo>
                    <a:pt x="35" y="118"/>
                    <a:pt x="36" y="117"/>
                    <a:pt x="38" y="116"/>
                  </a:cubicBezTo>
                  <a:cubicBezTo>
                    <a:pt x="37" y="118"/>
                    <a:pt x="36" y="120"/>
                    <a:pt x="35" y="123"/>
                  </a:cubicBezTo>
                  <a:cubicBezTo>
                    <a:pt x="35" y="122"/>
                    <a:pt x="34" y="122"/>
                    <a:pt x="34" y="122"/>
                  </a:cubicBezTo>
                  <a:cubicBezTo>
                    <a:pt x="34" y="122"/>
                    <a:pt x="33" y="123"/>
                    <a:pt x="33" y="123"/>
                  </a:cubicBezTo>
                  <a:cubicBezTo>
                    <a:pt x="32" y="123"/>
                    <a:pt x="32" y="124"/>
                    <a:pt x="31" y="124"/>
                  </a:cubicBezTo>
                  <a:moveTo>
                    <a:pt x="68" y="113"/>
                  </a:moveTo>
                  <a:cubicBezTo>
                    <a:pt x="69" y="111"/>
                    <a:pt x="70" y="110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108"/>
                    <a:pt x="76" y="107"/>
                    <a:pt x="78" y="107"/>
                  </a:cubicBezTo>
                  <a:cubicBezTo>
                    <a:pt x="77" y="108"/>
                    <a:pt x="75" y="110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1" y="112"/>
                    <a:pt x="69" y="112"/>
                    <a:pt x="68" y="113"/>
                  </a:cubicBezTo>
                  <a:moveTo>
                    <a:pt x="35" y="114"/>
                  </a:moveTo>
                  <a:cubicBezTo>
                    <a:pt x="37" y="111"/>
                    <a:pt x="40" y="108"/>
                    <a:pt x="42" y="105"/>
                  </a:cubicBezTo>
                  <a:cubicBezTo>
                    <a:pt x="41" y="107"/>
                    <a:pt x="40" y="109"/>
                    <a:pt x="40" y="112"/>
                  </a:cubicBezTo>
                  <a:cubicBezTo>
                    <a:pt x="38" y="112"/>
                    <a:pt x="37" y="113"/>
                    <a:pt x="35" y="114"/>
                  </a:cubicBezTo>
                  <a:moveTo>
                    <a:pt x="76" y="104"/>
                  </a:moveTo>
                  <a:cubicBezTo>
                    <a:pt x="78" y="102"/>
                    <a:pt x="80" y="99"/>
                    <a:pt x="82" y="96"/>
                  </a:cubicBezTo>
                  <a:cubicBezTo>
                    <a:pt x="84" y="95"/>
                    <a:pt x="87" y="95"/>
                    <a:pt x="89" y="94"/>
                  </a:cubicBezTo>
                  <a:cubicBezTo>
                    <a:pt x="87" y="96"/>
                    <a:pt x="85" y="99"/>
                    <a:pt x="83" y="101"/>
                  </a:cubicBezTo>
                  <a:cubicBezTo>
                    <a:pt x="80" y="102"/>
                    <a:pt x="78" y="103"/>
                    <a:pt x="76" y="104"/>
                  </a:cubicBezTo>
                  <a:moveTo>
                    <a:pt x="85" y="92"/>
                  </a:moveTo>
                  <a:cubicBezTo>
                    <a:pt x="87" y="89"/>
                    <a:pt x="89" y="86"/>
                    <a:pt x="91" y="83"/>
                  </a:cubicBezTo>
                  <a:cubicBezTo>
                    <a:pt x="93" y="82"/>
                    <a:pt x="95" y="82"/>
                    <a:pt x="97" y="81"/>
                  </a:cubicBezTo>
                  <a:cubicBezTo>
                    <a:pt x="96" y="84"/>
                    <a:pt x="94" y="86"/>
                    <a:pt x="92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0" y="90"/>
                    <a:pt x="88" y="91"/>
                    <a:pt x="85" y="92"/>
                  </a:cubicBezTo>
                  <a:moveTo>
                    <a:pt x="93" y="79"/>
                  </a:moveTo>
                  <a:cubicBezTo>
                    <a:pt x="94" y="77"/>
                    <a:pt x="95" y="76"/>
                    <a:pt x="95" y="74"/>
                  </a:cubicBezTo>
                  <a:cubicBezTo>
                    <a:pt x="97" y="73"/>
                    <a:pt x="99" y="73"/>
                    <a:pt x="101" y="72"/>
                  </a:cubicBezTo>
                  <a:cubicBezTo>
                    <a:pt x="101" y="74"/>
                    <a:pt x="100" y="76"/>
                    <a:pt x="99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7" y="78"/>
                    <a:pt x="95" y="79"/>
                    <a:pt x="93" y="79"/>
                  </a:cubicBezTo>
                  <a:moveTo>
                    <a:pt x="97" y="71"/>
                  </a:moveTo>
                  <a:cubicBezTo>
                    <a:pt x="98" y="68"/>
                    <a:pt x="99" y="66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2" y="62"/>
                    <a:pt x="104" y="61"/>
                    <a:pt x="106" y="61"/>
                  </a:cubicBezTo>
                  <a:cubicBezTo>
                    <a:pt x="105" y="63"/>
                    <a:pt x="104" y="66"/>
                    <a:pt x="103" y="69"/>
                  </a:cubicBezTo>
                  <a:cubicBezTo>
                    <a:pt x="101" y="69"/>
                    <a:pt x="99" y="70"/>
                    <a:pt x="97" y="71"/>
                  </a:cubicBezTo>
                  <a:moveTo>
                    <a:pt x="101" y="59"/>
                  </a:moveTo>
                  <a:cubicBezTo>
                    <a:pt x="102" y="57"/>
                    <a:pt x="102" y="55"/>
                    <a:pt x="103" y="53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5" y="52"/>
                    <a:pt x="107" y="51"/>
                    <a:pt x="108" y="51"/>
                  </a:cubicBezTo>
                  <a:cubicBezTo>
                    <a:pt x="108" y="53"/>
                    <a:pt x="107" y="55"/>
                    <a:pt x="107" y="58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8"/>
                    <a:pt x="103" y="58"/>
                    <a:pt x="101" y="59"/>
                  </a:cubicBezTo>
                  <a:moveTo>
                    <a:pt x="103" y="49"/>
                  </a:moveTo>
                  <a:cubicBezTo>
                    <a:pt x="104" y="47"/>
                    <a:pt x="104" y="44"/>
                    <a:pt x="104" y="42"/>
                  </a:cubicBezTo>
                  <a:cubicBezTo>
                    <a:pt x="106" y="42"/>
                    <a:pt x="108" y="41"/>
                    <a:pt x="110" y="40"/>
                  </a:cubicBezTo>
                  <a:cubicBezTo>
                    <a:pt x="110" y="43"/>
                    <a:pt x="109" y="45"/>
                    <a:pt x="109" y="47"/>
                  </a:cubicBezTo>
                  <a:cubicBezTo>
                    <a:pt x="107" y="48"/>
                    <a:pt x="105" y="48"/>
                    <a:pt x="103" y="49"/>
                  </a:cubicBezTo>
                  <a:moveTo>
                    <a:pt x="105" y="39"/>
                  </a:moveTo>
                  <a:cubicBezTo>
                    <a:pt x="105" y="37"/>
                    <a:pt x="105" y="35"/>
                    <a:pt x="105" y="33"/>
                  </a:cubicBezTo>
                  <a:cubicBezTo>
                    <a:pt x="107" y="32"/>
                    <a:pt x="109" y="32"/>
                    <a:pt x="111" y="31"/>
                  </a:cubicBezTo>
                  <a:cubicBezTo>
                    <a:pt x="110" y="33"/>
                    <a:pt x="110" y="35"/>
                    <a:pt x="110" y="37"/>
                  </a:cubicBezTo>
                  <a:cubicBezTo>
                    <a:pt x="108" y="38"/>
                    <a:pt x="106" y="38"/>
                    <a:pt x="105" y="39"/>
                  </a:cubicBezTo>
                  <a:moveTo>
                    <a:pt x="105" y="30"/>
                  </a:moveTo>
                  <a:cubicBezTo>
                    <a:pt x="105" y="29"/>
                    <a:pt x="105" y="28"/>
                    <a:pt x="105" y="27"/>
                  </a:cubicBezTo>
                  <a:cubicBezTo>
                    <a:pt x="107" y="26"/>
                    <a:pt x="109" y="25"/>
                    <a:pt x="110" y="24"/>
                  </a:cubicBezTo>
                  <a:cubicBezTo>
                    <a:pt x="110" y="25"/>
                    <a:pt x="111" y="27"/>
                    <a:pt x="111" y="28"/>
                  </a:cubicBezTo>
                  <a:cubicBezTo>
                    <a:pt x="109" y="29"/>
                    <a:pt x="107" y="29"/>
                    <a:pt x="105" y="30"/>
                  </a:cubicBezTo>
                  <a:moveTo>
                    <a:pt x="105" y="24"/>
                  </a:moveTo>
                  <a:cubicBezTo>
                    <a:pt x="105" y="22"/>
                    <a:pt x="104" y="21"/>
                    <a:pt x="104" y="20"/>
                  </a:cubicBezTo>
                  <a:cubicBezTo>
                    <a:pt x="106" y="19"/>
                    <a:pt x="108" y="19"/>
                    <a:pt x="110" y="18"/>
                  </a:cubicBezTo>
                  <a:cubicBezTo>
                    <a:pt x="110" y="19"/>
                    <a:pt x="110" y="20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09" y="21"/>
                    <a:pt x="109" y="21"/>
                  </a:cubicBezTo>
                  <a:cubicBezTo>
                    <a:pt x="108" y="22"/>
                    <a:pt x="106" y="23"/>
                    <a:pt x="105" y="24"/>
                  </a:cubicBezTo>
                  <a:moveTo>
                    <a:pt x="104" y="17"/>
                  </a:moveTo>
                  <a:cubicBezTo>
                    <a:pt x="104" y="16"/>
                    <a:pt x="103" y="14"/>
                    <a:pt x="103" y="13"/>
                  </a:cubicBezTo>
                  <a:cubicBezTo>
                    <a:pt x="104" y="12"/>
                    <a:pt x="105" y="11"/>
                    <a:pt x="106" y="9"/>
                  </a:cubicBezTo>
                  <a:cubicBezTo>
                    <a:pt x="107" y="8"/>
                    <a:pt x="107" y="7"/>
                    <a:pt x="108" y="6"/>
                  </a:cubicBezTo>
                  <a:cubicBezTo>
                    <a:pt x="109" y="9"/>
                    <a:pt x="109" y="12"/>
                    <a:pt x="110" y="15"/>
                  </a:cubicBezTo>
                  <a:cubicBezTo>
                    <a:pt x="108" y="16"/>
                    <a:pt x="106" y="16"/>
                    <a:pt x="104" y="17"/>
                  </a:cubicBezTo>
                  <a:moveTo>
                    <a:pt x="70" y="119"/>
                  </a:moveTo>
                  <a:cubicBezTo>
                    <a:pt x="71" y="119"/>
                    <a:pt x="71" y="119"/>
                    <a:pt x="72" y="119"/>
                  </a:cubicBezTo>
                  <a:cubicBezTo>
                    <a:pt x="107" y="87"/>
                    <a:pt x="115" y="53"/>
                    <a:pt x="114" y="29"/>
                  </a:cubicBezTo>
                  <a:cubicBezTo>
                    <a:pt x="114" y="19"/>
                    <a:pt x="113" y="11"/>
                    <a:pt x="112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8" y="7"/>
                    <a:pt x="126" y="7"/>
                    <a:pt x="131" y="7"/>
                  </a:cubicBezTo>
                  <a:cubicBezTo>
                    <a:pt x="133" y="14"/>
                    <a:pt x="139" y="32"/>
                    <a:pt x="139" y="53"/>
                  </a:cubicBezTo>
                  <a:cubicBezTo>
                    <a:pt x="139" y="80"/>
                    <a:pt x="130" y="113"/>
                    <a:pt x="98" y="140"/>
                  </a:cubicBezTo>
                  <a:cubicBezTo>
                    <a:pt x="98" y="140"/>
                    <a:pt x="97" y="141"/>
                    <a:pt x="97" y="141"/>
                  </a:cubicBezTo>
                  <a:cubicBezTo>
                    <a:pt x="97" y="142"/>
                    <a:pt x="98" y="142"/>
                    <a:pt x="98" y="143"/>
                  </a:cubicBezTo>
                  <a:cubicBezTo>
                    <a:pt x="103" y="145"/>
                    <a:pt x="107" y="148"/>
                    <a:pt x="112" y="151"/>
                  </a:cubicBezTo>
                  <a:cubicBezTo>
                    <a:pt x="100" y="157"/>
                    <a:pt x="86" y="160"/>
                    <a:pt x="70" y="160"/>
                  </a:cubicBezTo>
                  <a:cubicBezTo>
                    <a:pt x="56" y="160"/>
                    <a:pt x="40" y="158"/>
                    <a:pt x="23" y="153"/>
                  </a:cubicBezTo>
                  <a:cubicBezTo>
                    <a:pt x="23" y="152"/>
                    <a:pt x="24" y="152"/>
                    <a:pt x="24" y="151"/>
                  </a:cubicBezTo>
                  <a:cubicBezTo>
                    <a:pt x="26" y="147"/>
                    <a:pt x="32" y="137"/>
                    <a:pt x="37" y="127"/>
                  </a:cubicBezTo>
                  <a:cubicBezTo>
                    <a:pt x="40" y="122"/>
                    <a:pt x="42" y="117"/>
                    <a:pt x="44" y="112"/>
                  </a:cubicBezTo>
                  <a:cubicBezTo>
                    <a:pt x="45" y="108"/>
                    <a:pt x="46" y="105"/>
                    <a:pt x="47" y="102"/>
                  </a:cubicBezTo>
                  <a:cubicBezTo>
                    <a:pt x="51" y="105"/>
                    <a:pt x="57" y="110"/>
                    <a:pt x="62" y="114"/>
                  </a:cubicBezTo>
                  <a:cubicBezTo>
                    <a:pt x="62" y="114"/>
                    <a:pt x="62" y="114"/>
                    <a:pt x="63" y="115"/>
                  </a:cubicBezTo>
                  <a:cubicBezTo>
                    <a:pt x="63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5" y="115"/>
                    <a:pt x="65" y="116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7" y="117"/>
                    <a:pt x="68" y="118"/>
                    <a:pt x="69" y="119"/>
                  </a:cubicBezTo>
                  <a:cubicBezTo>
                    <a:pt x="70" y="119"/>
                    <a:pt x="70" y="119"/>
                    <a:pt x="70" y="119"/>
                  </a:cubicBezTo>
                  <a:moveTo>
                    <a:pt x="110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3"/>
                    <a:pt x="104" y="5"/>
                    <a:pt x="103" y="7"/>
                  </a:cubicBezTo>
                  <a:cubicBezTo>
                    <a:pt x="101" y="9"/>
                    <a:pt x="100" y="11"/>
                    <a:pt x="100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0" y="15"/>
                    <a:pt x="101" y="19"/>
                    <a:pt x="101" y="25"/>
                  </a:cubicBezTo>
                  <a:cubicBezTo>
                    <a:pt x="101" y="25"/>
                    <a:pt x="100" y="26"/>
                    <a:pt x="101" y="26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8"/>
                    <a:pt x="101" y="29"/>
                    <a:pt x="101" y="31"/>
                  </a:cubicBezTo>
                  <a:cubicBezTo>
                    <a:pt x="101" y="50"/>
                    <a:pt x="95" y="81"/>
                    <a:pt x="64" y="110"/>
                  </a:cubicBezTo>
                  <a:cubicBezTo>
                    <a:pt x="58" y="105"/>
                    <a:pt x="51" y="100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37" y="104"/>
                    <a:pt x="32" y="112"/>
                    <a:pt x="27" y="120"/>
                  </a:cubicBezTo>
                  <a:cubicBezTo>
                    <a:pt x="26" y="121"/>
                    <a:pt x="26" y="122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4" y="130"/>
                    <a:pt x="19" y="140"/>
                    <a:pt x="14" y="150"/>
                  </a:cubicBezTo>
                  <a:cubicBezTo>
                    <a:pt x="11" y="157"/>
                    <a:pt x="7" y="164"/>
                    <a:pt x="5" y="169"/>
                  </a:cubicBezTo>
                  <a:cubicBezTo>
                    <a:pt x="5" y="170"/>
                    <a:pt x="4" y="170"/>
                    <a:pt x="4" y="171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3" y="172"/>
                    <a:pt x="3" y="172"/>
                    <a:pt x="3" y="172"/>
                  </a:cubicBezTo>
                  <a:cubicBezTo>
                    <a:pt x="3" y="172"/>
                    <a:pt x="3" y="173"/>
                    <a:pt x="3" y="173"/>
                  </a:cubicBezTo>
                  <a:cubicBezTo>
                    <a:pt x="2" y="174"/>
                    <a:pt x="2" y="176"/>
                    <a:pt x="1" y="177"/>
                  </a:cubicBezTo>
                  <a:cubicBezTo>
                    <a:pt x="1" y="177"/>
                    <a:pt x="1" y="177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9"/>
                    <a:pt x="1" y="179"/>
                    <a:pt x="1" y="179"/>
                  </a:cubicBezTo>
                  <a:cubicBezTo>
                    <a:pt x="1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1" y="181"/>
                    <a:pt x="1" y="181"/>
                  </a:cubicBezTo>
                  <a:cubicBezTo>
                    <a:pt x="1" y="182"/>
                    <a:pt x="2" y="182"/>
                    <a:pt x="2" y="182"/>
                  </a:cubicBezTo>
                  <a:cubicBezTo>
                    <a:pt x="3" y="183"/>
                    <a:pt x="3" y="183"/>
                    <a:pt x="4" y="183"/>
                  </a:cubicBezTo>
                  <a:cubicBezTo>
                    <a:pt x="9" y="184"/>
                    <a:pt x="15" y="185"/>
                    <a:pt x="21" y="185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7" y="186"/>
                    <a:pt x="30" y="186"/>
                    <a:pt x="33" y="186"/>
                  </a:cubicBezTo>
                  <a:cubicBezTo>
                    <a:pt x="33" y="186"/>
                    <a:pt x="34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6" y="186"/>
                    <a:pt x="36" y="186"/>
                  </a:cubicBezTo>
                  <a:cubicBezTo>
                    <a:pt x="36" y="186"/>
                    <a:pt x="37" y="186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58" y="185"/>
                    <a:pt x="84" y="183"/>
                    <a:pt x="100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7" y="169"/>
                    <a:pt x="113" y="160"/>
                    <a:pt x="119" y="152"/>
                  </a:cubicBezTo>
                  <a:cubicBezTo>
                    <a:pt x="119" y="151"/>
                    <a:pt x="119" y="150"/>
                    <a:pt x="118" y="149"/>
                  </a:cubicBezTo>
                  <a:cubicBezTo>
                    <a:pt x="118" y="149"/>
                    <a:pt x="117" y="149"/>
                    <a:pt x="117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2" y="146"/>
                    <a:pt x="107" y="143"/>
                    <a:pt x="103" y="141"/>
                  </a:cubicBezTo>
                  <a:cubicBezTo>
                    <a:pt x="134" y="113"/>
                    <a:pt x="143" y="80"/>
                    <a:pt x="143" y="53"/>
                  </a:cubicBezTo>
                  <a:cubicBezTo>
                    <a:pt x="143" y="30"/>
                    <a:pt x="137" y="11"/>
                    <a:pt x="134" y="5"/>
                  </a:cubicBezTo>
                  <a:cubicBezTo>
                    <a:pt x="134" y="4"/>
                    <a:pt x="133" y="4"/>
                    <a:pt x="132" y="4"/>
                  </a:cubicBezTo>
                  <a:cubicBezTo>
                    <a:pt x="130" y="3"/>
                    <a:pt x="125" y="3"/>
                    <a:pt x="120" y="3"/>
                  </a:cubicBezTo>
                  <a:cubicBezTo>
                    <a:pt x="118" y="2"/>
                    <a:pt x="116" y="2"/>
                    <a:pt x="114" y="2"/>
                  </a:cubicBezTo>
                  <a:cubicBezTo>
                    <a:pt x="112" y="1"/>
                    <a:pt x="111" y="1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0" name="Freeform 768"/>
            <p:cNvSpPr>
              <a:spLocks noEditPoints="1"/>
            </p:cNvSpPr>
            <p:nvPr/>
          </p:nvSpPr>
          <p:spPr bwMode="auto">
            <a:xfrm>
              <a:off x="3625" y="937"/>
              <a:ext cx="336" cy="326"/>
            </a:xfrm>
            <a:custGeom>
              <a:avLst/>
              <a:gdLst>
                <a:gd name="T0" fmla="*/ 80 w 142"/>
                <a:gd name="T1" fmla="*/ 133 h 138"/>
                <a:gd name="T2" fmla="*/ 80 w 142"/>
                <a:gd name="T3" fmla="*/ 133 h 138"/>
                <a:gd name="T4" fmla="*/ 78 w 142"/>
                <a:gd name="T5" fmla="*/ 133 h 138"/>
                <a:gd name="T6" fmla="*/ 83 w 142"/>
                <a:gd name="T7" fmla="*/ 95 h 138"/>
                <a:gd name="T8" fmla="*/ 77 w 142"/>
                <a:gd name="T9" fmla="*/ 92 h 138"/>
                <a:gd name="T10" fmla="*/ 53 w 142"/>
                <a:gd name="T11" fmla="*/ 74 h 138"/>
                <a:gd name="T12" fmla="*/ 65 w 142"/>
                <a:gd name="T13" fmla="*/ 91 h 138"/>
                <a:gd name="T14" fmla="*/ 52 w 142"/>
                <a:gd name="T15" fmla="*/ 83 h 138"/>
                <a:gd name="T16" fmla="*/ 49 w 142"/>
                <a:gd name="T17" fmla="*/ 74 h 138"/>
                <a:gd name="T18" fmla="*/ 137 w 142"/>
                <a:gd name="T19" fmla="*/ 82 h 138"/>
                <a:gd name="T20" fmla="*/ 124 w 142"/>
                <a:gd name="T21" fmla="*/ 83 h 138"/>
                <a:gd name="T22" fmla="*/ 132 w 142"/>
                <a:gd name="T23" fmla="*/ 56 h 138"/>
                <a:gd name="T24" fmla="*/ 125 w 142"/>
                <a:gd name="T25" fmla="*/ 83 h 138"/>
                <a:gd name="T26" fmla="*/ 124 w 142"/>
                <a:gd name="T27" fmla="*/ 59 h 138"/>
                <a:gd name="T28" fmla="*/ 120 w 142"/>
                <a:gd name="T29" fmla="*/ 76 h 138"/>
                <a:gd name="T30" fmla="*/ 84 w 142"/>
                <a:gd name="T31" fmla="*/ 49 h 138"/>
                <a:gd name="T32" fmla="*/ 56 w 142"/>
                <a:gd name="T33" fmla="*/ 35 h 138"/>
                <a:gd name="T34" fmla="*/ 126 w 142"/>
                <a:gd name="T35" fmla="*/ 33 h 138"/>
                <a:gd name="T36" fmla="*/ 29 w 142"/>
                <a:gd name="T37" fmla="*/ 64 h 138"/>
                <a:gd name="T38" fmla="*/ 75 w 142"/>
                <a:gd name="T39" fmla="*/ 31 h 138"/>
                <a:gd name="T40" fmla="*/ 111 w 142"/>
                <a:gd name="T41" fmla="*/ 30 h 138"/>
                <a:gd name="T42" fmla="*/ 50 w 142"/>
                <a:gd name="T43" fmla="*/ 66 h 138"/>
                <a:gd name="T44" fmla="*/ 54 w 142"/>
                <a:gd name="T45" fmla="*/ 65 h 138"/>
                <a:gd name="T46" fmla="*/ 25 w 142"/>
                <a:gd name="T47" fmla="*/ 47 h 138"/>
                <a:gd name="T48" fmla="*/ 121 w 142"/>
                <a:gd name="T49" fmla="*/ 40 h 138"/>
                <a:gd name="T50" fmla="*/ 55 w 142"/>
                <a:gd name="T51" fmla="*/ 22 h 138"/>
                <a:gd name="T52" fmla="*/ 28 w 142"/>
                <a:gd name="T53" fmla="*/ 61 h 138"/>
                <a:gd name="T54" fmla="*/ 115 w 142"/>
                <a:gd name="T55" fmla="*/ 19 h 138"/>
                <a:gd name="T56" fmla="*/ 65 w 142"/>
                <a:gd name="T57" fmla="*/ 12 h 138"/>
                <a:gd name="T58" fmla="*/ 84 w 142"/>
                <a:gd name="T59" fmla="*/ 16 h 138"/>
                <a:gd name="T60" fmla="*/ 97 w 142"/>
                <a:gd name="T61" fmla="*/ 24 h 138"/>
                <a:gd name="T62" fmla="*/ 110 w 142"/>
                <a:gd name="T63" fmla="*/ 19 h 138"/>
                <a:gd name="T64" fmla="*/ 111 w 142"/>
                <a:gd name="T65" fmla="*/ 31 h 138"/>
                <a:gd name="T66" fmla="*/ 124 w 142"/>
                <a:gd name="T67" fmla="*/ 46 h 138"/>
                <a:gd name="T68" fmla="*/ 134 w 142"/>
                <a:gd name="T69" fmla="*/ 52 h 138"/>
                <a:gd name="T70" fmla="*/ 127 w 142"/>
                <a:gd name="T71" fmla="*/ 52 h 138"/>
                <a:gd name="T72" fmla="*/ 119 w 142"/>
                <a:gd name="T73" fmla="*/ 86 h 138"/>
                <a:gd name="T74" fmla="*/ 129 w 142"/>
                <a:gd name="T75" fmla="*/ 86 h 138"/>
                <a:gd name="T76" fmla="*/ 128 w 142"/>
                <a:gd name="T77" fmla="*/ 104 h 138"/>
                <a:gd name="T78" fmla="*/ 100 w 142"/>
                <a:gd name="T79" fmla="*/ 98 h 138"/>
                <a:gd name="T80" fmla="*/ 63 w 142"/>
                <a:gd name="T81" fmla="*/ 83 h 138"/>
                <a:gd name="T82" fmla="*/ 75 w 142"/>
                <a:gd name="T83" fmla="*/ 52 h 138"/>
                <a:gd name="T84" fmla="*/ 92 w 142"/>
                <a:gd name="T85" fmla="*/ 41 h 138"/>
                <a:gd name="T86" fmla="*/ 71 w 142"/>
                <a:gd name="T87" fmla="*/ 25 h 138"/>
                <a:gd name="T88" fmla="*/ 57 w 142"/>
                <a:gd name="T89" fmla="*/ 17 h 138"/>
                <a:gd name="T90" fmla="*/ 21 w 142"/>
                <a:gd name="T91" fmla="*/ 48 h 138"/>
                <a:gd name="T92" fmla="*/ 25 w 142"/>
                <a:gd name="T93" fmla="*/ 70 h 138"/>
                <a:gd name="T94" fmla="*/ 51 w 142"/>
                <a:gd name="T95" fmla="*/ 88 h 138"/>
                <a:gd name="T96" fmla="*/ 55 w 142"/>
                <a:gd name="T97" fmla="*/ 114 h 138"/>
                <a:gd name="T98" fmla="*/ 61 w 142"/>
                <a:gd name="T99" fmla="*/ 119 h 138"/>
                <a:gd name="T100" fmla="*/ 60 w 142"/>
                <a:gd name="T101" fmla="*/ 132 h 138"/>
                <a:gd name="T102" fmla="*/ 97 w 142"/>
                <a:gd name="T103" fmla="*/ 18 h 138"/>
                <a:gd name="T104" fmla="*/ 38 w 142"/>
                <a:gd name="T105" fmla="*/ 15 h 138"/>
                <a:gd name="T106" fmla="*/ 38 w 142"/>
                <a:gd name="T107" fmla="*/ 15 h 138"/>
                <a:gd name="T108" fmla="*/ 91 w 142"/>
                <a:gd name="T109" fmla="*/ 15 h 138"/>
                <a:gd name="T110" fmla="*/ 75 w 142"/>
                <a:gd name="T111" fmla="*/ 8 h 138"/>
                <a:gd name="T112" fmla="*/ 62 w 142"/>
                <a:gd name="T113" fmla="*/ 6 h 138"/>
                <a:gd name="T114" fmla="*/ 71 w 142"/>
                <a:gd name="T115" fmla="*/ 0 h 138"/>
                <a:gd name="T116" fmla="*/ 23 w 142"/>
                <a:gd name="T117" fmla="*/ 18 h 138"/>
                <a:gd name="T118" fmla="*/ 141 w 142"/>
                <a:gd name="T119" fmla="*/ 82 h 138"/>
                <a:gd name="T120" fmla="*/ 117 w 142"/>
                <a:gd name="T12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138">
                  <a:moveTo>
                    <a:pt x="90" y="131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94" y="121"/>
                    <a:pt x="99" y="112"/>
                    <a:pt x="103" y="103"/>
                  </a:cubicBezTo>
                  <a:cubicBezTo>
                    <a:pt x="114" y="112"/>
                    <a:pt x="97" y="126"/>
                    <a:pt x="91" y="131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90" y="131"/>
                    <a:pt x="90" y="131"/>
                    <a:pt x="90" y="131"/>
                  </a:cubicBezTo>
                  <a:moveTo>
                    <a:pt x="80" y="133"/>
                  </a:moveTo>
                  <a:cubicBezTo>
                    <a:pt x="84" y="123"/>
                    <a:pt x="89" y="112"/>
                    <a:pt x="93" y="102"/>
                  </a:cubicBezTo>
                  <a:cubicBezTo>
                    <a:pt x="95" y="102"/>
                    <a:pt x="98" y="103"/>
                    <a:pt x="100" y="103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6" y="112"/>
                    <a:pt x="92" y="121"/>
                    <a:pt x="88" y="130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88" y="131"/>
                    <a:pt x="87" y="131"/>
                    <a:pt x="87" y="132"/>
                  </a:cubicBezTo>
                  <a:cubicBezTo>
                    <a:pt x="85" y="132"/>
                    <a:pt x="83" y="133"/>
                    <a:pt x="80" y="133"/>
                  </a:cubicBezTo>
                  <a:moveTo>
                    <a:pt x="71" y="133"/>
                  </a:moveTo>
                  <a:cubicBezTo>
                    <a:pt x="70" y="133"/>
                    <a:pt x="69" y="133"/>
                    <a:pt x="68" y="133"/>
                  </a:cubicBezTo>
                  <a:cubicBezTo>
                    <a:pt x="74" y="121"/>
                    <a:pt x="79" y="109"/>
                    <a:pt x="85" y="97"/>
                  </a:cubicBezTo>
                  <a:cubicBezTo>
                    <a:pt x="86" y="99"/>
                    <a:pt x="87" y="100"/>
                    <a:pt x="85" y="101"/>
                  </a:cubicBezTo>
                  <a:cubicBezTo>
                    <a:pt x="85" y="101"/>
                    <a:pt x="86" y="101"/>
                    <a:pt x="87" y="101"/>
                  </a:cubicBezTo>
                  <a:cubicBezTo>
                    <a:pt x="88" y="101"/>
                    <a:pt x="89" y="101"/>
                    <a:pt x="91" y="102"/>
                  </a:cubicBezTo>
                  <a:cubicBezTo>
                    <a:pt x="86" y="112"/>
                    <a:pt x="82" y="123"/>
                    <a:pt x="78" y="133"/>
                  </a:cubicBezTo>
                  <a:cubicBezTo>
                    <a:pt x="76" y="133"/>
                    <a:pt x="73" y="133"/>
                    <a:pt x="71" y="133"/>
                  </a:cubicBezTo>
                  <a:moveTo>
                    <a:pt x="66" y="133"/>
                  </a:moveTo>
                  <a:cubicBezTo>
                    <a:pt x="65" y="133"/>
                    <a:pt x="65" y="133"/>
                    <a:pt x="64" y="133"/>
                  </a:cubicBezTo>
                  <a:cubicBezTo>
                    <a:pt x="66" y="126"/>
                    <a:pt x="69" y="120"/>
                    <a:pt x="65" y="116"/>
                  </a:cubicBezTo>
                  <a:cubicBezTo>
                    <a:pt x="68" y="110"/>
                    <a:pt x="71" y="104"/>
                    <a:pt x="75" y="98"/>
                  </a:cubicBezTo>
                  <a:cubicBezTo>
                    <a:pt x="76" y="96"/>
                    <a:pt x="78" y="94"/>
                    <a:pt x="79" y="93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77" y="108"/>
                    <a:pt x="72" y="121"/>
                    <a:pt x="66" y="133"/>
                  </a:cubicBezTo>
                  <a:moveTo>
                    <a:pt x="63" y="115"/>
                  </a:moveTo>
                  <a:cubicBezTo>
                    <a:pt x="61" y="114"/>
                    <a:pt x="60" y="112"/>
                    <a:pt x="59" y="111"/>
                  </a:cubicBezTo>
                  <a:cubicBezTo>
                    <a:pt x="62" y="104"/>
                    <a:pt x="65" y="97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1" y="90"/>
                    <a:pt x="74" y="91"/>
                    <a:pt x="77" y="92"/>
                  </a:cubicBezTo>
                  <a:cubicBezTo>
                    <a:pt x="75" y="93"/>
                    <a:pt x="74" y="95"/>
                    <a:pt x="73" y="97"/>
                  </a:cubicBezTo>
                  <a:cubicBezTo>
                    <a:pt x="69" y="103"/>
                    <a:pt x="66" y="109"/>
                    <a:pt x="63" y="115"/>
                  </a:cubicBezTo>
                  <a:moveTo>
                    <a:pt x="50" y="75"/>
                  </a:moveTo>
                  <a:cubicBezTo>
                    <a:pt x="51" y="75"/>
                    <a:pt x="51" y="74"/>
                    <a:pt x="52" y="74"/>
                  </a:cubicBezTo>
                  <a:cubicBezTo>
                    <a:pt x="52" y="74"/>
                    <a:pt x="52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6" y="76"/>
                    <a:pt x="57" y="80"/>
                    <a:pt x="56" y="82"/>
                  </a:cubicBezTo>
                  <a:cubicBezTo>
                    <a:pt x="56" y="82"/>
                    <a:pt x="60" y="85"/>
                    <a:pt x="60" y="87"/>
                  </a:cubicBezTo>
                  <a:cubicBezTo>
                    <a:pt x="61" y="87"/>
                    <a:pt x="62" y="87"/>
                    <a:pt x="63" y="87"/>
                  </a:cubicBezTo>
                  <a:cubicBezTo>
                    <a:pt x="63" y="88"/>
                    <a:pt x="63" y="89"/>
                    <a:pt x="63" y="90"/>
                  </a:cubicBezTo>
                  <a:cubicBezTo>
                    <a:pt x="63" y="90"/>
                    <a:pt x="64" y="91"/>
                    <a:pt x="64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2" y="97"/>
                    <a:pt x="60" y="102"/>
                    <a:pt x="58" y="108"/>
                  </a:cubicBezTo>
                  <a:cubicBezTo>
                    <a:pt x="57" y="105"/>
                    <a:pt x="57" y="102"/>
                    <a:pt x="58" y="99"/>
                  </a:cubicBezTo>
                  <a:cubicBezTo>
                    <a:pt x="58" y="96"/>
                    <a:pt x="58" y="93"/>
                    <a:pt x="61" y="91"/>
                  </a:cubicBezTo>
                  <a:cubicBezTo>
                    <a:pt x="60" y="91"/>
                    <a:pt x="59" y="90"/>
                    <a:pt x="58" y="89"/>
                  </a:cubicBezTo>
                  <a:cubicBezTo>
                    <a:pt x="58" y="89"/>
                    <a:pt x="57" y="89"/>
                    <a:pt x="57" y="89"/>
                  </a:cubicBezTo>
                  <a:cubicBezTo>
                    <a:pt x="56" y="88"/>
                    <a:pt x="57" y="87"/>
                    <a:pt x="57" y="87"/>
                  </a:cubicBezTo>
                  <a:cubicBezTo>
                    <a:pt x="55" y="87"/>
                    <a:pt x="54" y="84"/>
                    <a:pt x="52" y="83"/>
                  </a:cubicBezTo>
                  <a:cubicBezTo>
                    <a:pt x="53" y="81"/>
                    <a:pt x="54" y="80"/>
                    <a:pt x="55" y="78"/>
                  </a:cubicBezTo>
                  <a:cubicBezTo>
                    <a:pt x="55" y="77"/>
                    <a:pt x="55" y="77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3" y="76"/>
                    <a:pt x="53" y="77"/>
                    <a:pt x="53" y="77"/>
                  </a:cubicBezTo>
                  <a:cubicBezTo>
                    <a:pt x="52" y="79"/>
                    <a:pt x="51" y="81"/>
                    <a:pt x="50" y="82"/>
                  </a:cubicBezTo>
                  <a:cubicBezTo>
                    <a:pt x="49" y="82"/>
                    <a:pt x="48" y="81"/>
                    <a:pt x="46" y="81"/>
                  </a:cubicBezTo>
                  <a:cubicBezTo>
                    <a:pt x="48" y="79"/>
                    <a:pt x="48" y="77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moveTo>
                    <a:pt x="128" y="82"/>
                  </a:move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30" y="75"/>
                    <a:pt x="133" y="68"/>
                    <a:pt x="136" y="62"/>
                  </a:cubicBezTo>
                  <a:cubicBezTo>
                    <a:pt x="137" y="64"/>
                    <a:pt x="138" y="67"/>
                    <a:pt x="138" y="70"/>
                  </a:cubicBezTo>
                  <a:cubicBezTo>
                    <a:pt x="138" y="74"/>
                    <a:pt x="137" y="78"/>
                    <a:pt x="137" y="82"/>
                  </a:cubicBezTo>
                  <a:cubicBezTo>
                    <a:pt x="136" y="83"/>
                    <a:pt x="136" y="85"/>
                    <a:pt x="136" y="86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5"/>
                    <a:pt x="134" y="83"/>
                    <a:pt x="133" y="83"/>
                  </a:cubicBezTo>
                  <a:cubicBezTo>
                    <a:pt x="132" y="82"/>
                    <a:pt x="131" y="82"/>
                    <a:pt x="129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2"/>
                    <a:pt x="128" y="82"/>
                    <a:pt x="128" y="82"/>
                  </a:cubicBezTo>
                  <a:moveTo>
                    <a:pt x="124" y="83"/>
                  </a:moveTo>
                  <a:cubicBezTo>
                    <a:pt x="123" y="83"/>
                    <a:pt x="122" y="83"/>
                    <a:pt x="122" y="83"/>
                  </a:cubicBezTo>
                  <a:cubicBezTo>
                    <a:pt x="122" y="82"/>
                    <a:pt x="121" y="82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3" y="72"/>
                    <a:pt x="126" y="65"/>
                    <a:pt x="130" y="5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1" y="57"/>
                    <a:pt x="132" y="57"/>
                    <a:pt x="132" y="56"/>
                  </a:cubicBezTo>
                  <a:cubicBezTo>
                    <a:pt x="133" y="56"/>
                    <a:pt x="133" y="56"/>
                    <a:pt x="134" y="56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9"/>
                    <a:pt x="134" y="59"/>
                    <a:pt x="134" y="60"/>
                  </a:cubicBezTo>
                  <a:cubicBezTo>
                    <a:pt x="131" y="67"/>
                    <a:pt x="128" y="74"/>
                    <a:pt x="125" y="81"/>
                  </a:cubicBezTo>
                  <a:cubicBezTo>
                    <a:pt x="125" y="81"/>
                    <a:pt x="125" y="82"/>
                    <a:pt x="125" y="82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5" y="83"/>
                    <a:pt x="125" y="83"/>
                    <a:pt x="124" y="83"/>
                  </a:cubicBezTo>
                  <a:cubicBezTo>
                    <a:pt x="124" y="83"/>
                    <a:pt x="124" y="83"/>
                    <a:pt x="124" y="83"/>
                  </a:cubicBezTo>
                  <a:moveTo>
                    <a:pt x="120" y="76"/>
                  </a:moveTo>
                  <a:cubicBezTo>
                    <a:pt x="120" y="76"/>
                    <a:pt x="120" y="75"/>
                    <a:pt x="120" y="74"/>
                  </a:cubicBezTo>
                  <a:cubicBezTo>
                    <a:pt x="120" y="72"/>
                    <a:pt x="120" y="70"/>
                    <a:pt x="120" y="68"/>
                  </a:cubicBezTo>
                  <a:cubicBezTo>
                    <a:pt x="120" y="66"/>
                    <a:pt x="121" y="65"/>
                    <a:pt x="121" y="64"/>
                  </a:cubicBezTo>
                  <a:cubicBezTo>
                    <a:pt x="122" y="63"/>
                    <a:pt x="123" y="61"/>
                    <a:pt x="124" y="59"/>
                  </a:cubicBezTo>
                  <a:cubicBezTo>
                    <a:pt x="125" y="58"/>
                    <a:pt x="125" y="57"/>
                    <a:pt x="126" y="57"/>
                  </a:cubicBezTo>
                  <a:cubicBezTo>
                    <a:pt x="126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63"/>
                    <a:pt x="122" y="70"/>
                    <a:pt x="120" y="76"/>
                  </a:cubicBezTo>
                  <a:moveTo>
                    <a:pt x="75" y="48"/>
                  </a:moveTo>
                  <a:cubicBezTo>
                    <a:pt x="77" y="44"/>
                    <a:pt x="79" y="40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3" y="37"/>
                    <a:pt x="87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40"/>
                    <a:pt x="82" y="47"/>
                    <a:pt x="84" y="49"/>
                  </a:cubicBezTo>
                  <a:cubicBezTo>
                    <a:pt x="82" y="48"/>
                    <a:pt x="79" y="48"/>
                    <a:pt x="76" y="48"/>
                  </a:cubicBezTo>
                  <a:cubicBezTo>
                    <a:pt x="76" y="48"/>
                    <a:pt x="75" y="48"/>
                    <a:pt x="75" y="48"/>
                  </a:cubicBezTo>
                  <a:moveTo>
                    <a:pt x="44" y="80"/>
                  </a:moveTo>
                  <a:cubicBezTo>
                    <a:pt x="42" y="79"/>
                    <a:pt x="40" y="78"/>
                    <a:pt x="39" y="77"/>
                  </a:cubicBezTo>
                  <a:cubicBezTo>
                    <a:pt x="38" y="77"/>
                    <a:pt x="36" y="74"/>
                    <a:pt x="34" y="72"/>
                  </a:cubicBezTo>
                  <a:cubicBezTo>
                    <a:pt x="41" y="59"/>
                    <a:pt x="48" y="47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7" y="36"/>
                    <a:pt x="59" y="37"/>
                    <a:pt x="61" y="38"/>
                  </a:cubicBezTo>
                  <a:cubicBezTo>
                    <a:pt x="56" y="47"/>
                    <a:pt x="51" y="56"/>
                    <a:pt x="46" y="65"/>
                  </a:cubicBezTo>
                  <a:cubicBezTo>
                    <a:pt x="46" y="66"/>
                    <a:pt x="46" y="66"/>
                    <a:pt x="45" y="66"/>
                  </a:cubicBezTo>
                  <a:cubicBezTo>
                    <a:pt x="43" y="68"/>
                    <a:pt x="46" y="71"/>
                    <a:pt x="47" y="72"/>
                  </a:cubicBezTo>
                  <a:cubicBezTo>
                    <a:pt x="47" y="75"/>
                    <a:pt x="46" y="78"/>
                    <a:pt x="44" y="80"/>
                  </a:cubicBezTo>
                  <a:moveTo>
                    <a:pt x="124" y="37"/>
                  </a:moveTo>
                  <a:cubicBezTo>
                    <a:pt x="125" y="36"/>
                    <a:pt x="125" y="34"/>
                    <a:pt x="126" y="33"/>
                  </a:cubicBezTo>
                  <a:cubicBezTo>
                    <a:pt x="127" y="34"/>
                    <a:pt x="128" y="36"/>
                    <a:pt x="128" y="38"/>
                  </a:cubicBezTo>
                  <a:cubicBezTo>
                    <a:pt x="128" y="37"/>
                    <a:pt x="127" y="37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4" y="37"/>
                    <a:pt x="124" y="37"/>
                    <a:pt x="124" y="37"/>
                  </a:cubicBezTo>
                  <a:moveTo>
                    <a:pt x="33" y="70"/>
                  </a:moveTo>
                  <a:cubicBezTo>
                    <a:pt x="31" y="68"/>
                    <a:pt x="30" y="66"/>
                    <a:pt x="29" y="64"/>
                  </a:cubicBezTo>
                  <a:cubicBezTo>
                    <a:pt x="35" y="53"/>
                    <a:pt x="44" y="43"/>
                    <a:pt x="49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2" y="34"/>
                    <a:pt x="53" y="33"/>
                    <a:pt x="54" y="34"/>
                  </a:cubicBezTo>
                  <a:cubicBezTo>
                    <a:pt x="46" y="45"/>
                    <a:pt x="39" y="57"/>
                    <a:pt x="33" y="70"/>
                  </a:cubicBezTo>
                  <a:moveTo>
                    <a:pt x="59" y="69"/>
                  </a:moveTo>
                  <a:cubicBezTo>
                    <a:pt x="58" y="69"/>
                    <a:pt x="58" y="68"/>
                    <a:pt x="57" y="67"/>
                  </a:cubicBezTo>
                  <a:cubicBezTo>
                    <a:pt x="62" y="54"/>
                    <a:pt x="68" y="43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7" y="32"/>
                    <a:pt x="80" y="31"/>
                    <a:pt x="81" y="34"/>
                  </a:cubicBezTo>
                  <a:cubicBezTo>
                    <a:pt x="78" y="39"/>
                    <a:pt x="75" y="43"/>
                    <a:pt x="72" y="48"/>
                  </a:cubicBezTo>
                  <a:cubicBezTo>
                    <a:pt x="71" y="49"/>
                    <a:pt x="71" y="49"/>
                    <a:pt x="71" y="50"/>
                  </a:cubicBezTo>
                  <a:cubicBezTo>
                    <a:pt x="71" y="51"/>
                    <a:pt x="59" y="69"/>
                    <a:pt x="59" y="69"/>
                  </a:cubicBezTo>
                  <a:moveTo>
                    <a:pt x="111" y="30"/>
                  </a:move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moveTo>
                    <a:pt x="61" y="32"/>
                  </a:moveTo>
                  <a:cubicBezTo>
                    <a:pt x="60" y="32"/>
                    <a:pt x="59" y="32"/>
                    <a:pt x="59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0"/>
                    <a:pt x="60" y="30"/>
                    <a:pt x="61" y="29"/>
                  </a:cubicBezTo>
                  <a:cubicBezTo>
                    <a:pt x="61" y="30"/>
                    <a:pt x="61" y="31"/>
                    <a:pt x="61" y="32"/>
                  </a:cubicBezTo>
                  <a:moveTo>
                    <a:pt x="50" y="66"/>
                  </a:moveTo>
                  <a:cubicBezTo>
                    <a:pt x="49" y="65"/>
                    <a:pt x="49" y="65"/>
                    <a:pt x="49" y="65"/>
                  </a:cubicBezTo>
                  <a:cubicBezTo>
                    <a:pt x="54" y="56"/>
                    <a:pt x="59" y="47"/>
                    <a:pt x="64" y="38"/>
                  </a:cubicBezTo>
                  <a:cubicBezTo>
                    <a:pt x="65" y="38"/>
                    <a:pt x="66" y="37"/>
                    <a:pt x="65" y="34"/>
                  </a:cubicBezTo>
                  <a:cubicBezTo>
                    <a:pt x="65" y="29"/>
                    <a:pt x="65" y="28"/>
                    <a:pt x="66" y="28"/>
                  </a:cubicBezTo>
                  <a:cubicBezTo>
                    <a:pt x="67" y="28"/>
                    <a:pt x="69" y="30"/>
                    <a:pt x="72" y="31"/>
                  </a:cubicBezTo>
                  <a:cubicBezTo>
                    <a:pt x="66" y="42"/>
                    <a:pt x="60" y="53"/>
                    <a:pt x="55" y="65"/>
                  </a:cubicBezTo>
                  <a:cubicBezTo>
                    <a:pt x="55" y="65"/>
                    <a:pt x="55" y="65"/>
                    <a:pt x="54" y="65"/>
                  </a:cubicBezTo>
                  <a:cubicBezTo>
                    <a:pt x="54" y="65"/>
                    <a:pt x="53" y="65"/>
                    <a:pt x="51" y="65"/>
                  </a:cubicBezTo>
                  <a:cubicBezTo>
                    <a:pt x="51" y="65"/>
                    <a:pt x="50" y="66"/>
                    <a:pt x="50" y="66"/>
                  </a:cubicBezTo>
                  <a:moveTo>
                    <a:pt x="25" y="47"/>
                  </a:moveTo>
                  <a:cubicBezTo>
                    <a:pt x="25" y="45"/>
                    <a:pt x="24" y="43"/>
                    <a:pt x="24" y="42"/>
                  </a:cubicBezTo>
                  <a:cubicBezTo>
                    <a:pt x="27" y="37"/>
                    <a:pt x="34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5" y="33"/>
                    <a:pt x="30" y="40"/>
                    <a:pt x="25" y="47"/>
                  </a:cubicBezTo>
                  <a:moveTo>
                    <a:pt x="121" y="40"/>
                  </a:moveTo>
                  <a:cubicBezTo>
                    <a:pt x="121" y="40"/>
                    <a:pt x="120" y="39"/>
                    <a:pt x="120" y="39"/>
                  </a:cubicBezTo>
                  <a:cubicBezTo>
                    <a:pt x="119" y="38"/>
                    <a:pt x="119" y="37"/>
                    <a:pt x="118" y="35"/>
                  </a:cubicBezTo>
                  <a:cubicBezTo>
                    <a:pt x="119" y="32"/>
                    <a:pt x="120" y="29"/>
                    <a:pt x="121" y="25"/>
                  </a:cubicBezTo>
                  <a:cubicBezTo>
                    <a:pt x="122" y="27"/>
                    <a:pt x="123" y="28"/>
                    <a:pt x="124" y="3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3" y="33"/>
                    <a:pt x="122" y="37"/>
                    <a:pt x="121" y="40"/>
                  </a:cubicBezTo>
                  <a:moveTo>
                    <a:pt x="28" y="61"/>
                  </a:moveTo>
                  <a:cubicBezTo>
                    <a:pt x="26" y="58"/>
                    <a:pt x="26" y="56"/>
                    <a:pt x="26" y="55"/>
                  </a:cubicBezTo>
                  <a:cubicBezTo>
                    <a:pt x="26" y="53"/>
                    <a:pt x="26" y="51"/>
                    <a:pt x="26" y="50"/>
                  </a:cubicBezTo>
                  <a:cubicBezTo>
                    <a:pt x="31" y="42"/>
                    <a:pt x="37" y="35"/>
                    <a:pt x="42" y="27"/>
                  </a:cubicBezTo>
                  <a:cubicBezTo>
                    <a:pt x="42" y="27"/>
                    <a:pt x="43" y="26"/>
                    <a:pt x="43" y="26"/>
                  </a:cubicBezTo>
                  <a:cubicBezTo>
                    <a:pt x="46" y="25"/>
                    <a:pt x="52" y="22"/>
                    <a:pt x="55" y="20"/>
                  </a:cubicBezTo>
                  <a:cubicBezTo>
                    <a:pt x="54" y="21"/>
                    <a:pt x="55" y="21"/>
                    <a:pt x="55" y="22"/>
                  </a:cubicBezTo>
                  <a:cubicBezTo>
                    <a:pt x="56" y="23"/>
                    <a:pt x="57" y="24"/>
                    <a:pt x="58" y="25"/>
                  </a:cubicBezTo>
                  <a:cubicBezTo>
                    <a:pt x="59" y="26"/>
                    <a:pt x="52" y="28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8" y="29"/>
                    <a:pt x="48" y="29"/>
                  </a:cubicBezTo>
                  <a:cubicBezTo>
                    <a:pt x="43" y="41"/>
                    <a:pt x="34" y="50"/>
                    <a:pt x="28" y="61"/>
                  </a:cubicBezTo>
                  <a:moveTo>
                    <a:pt x="117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116" y="31"/>
                    <a:pt x="116" y="30"/>
                    <a:pt x="115" y="29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7"/>
                    <a:pt x="115" y="25"/>
                    <a:pt x="115" y="24"/>
                  </a:cubicBezTo>
                  <a:cubicBezTo>
                    <a:pt x="115" y="22"/>
                    <a:pt x="115" y="21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20"/>
                    <a:pt x="118" y="22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8" y="27"/>
                    <a:pt x="118" y="30"/>
                    <a:pt x="117" y="32"/>
                  </a:cubicBezTo>
                  <a:moveTo>
                    <a:pt x="38" y="20"/>
                  </a:moveTo>
                  <a:cubicBezTo>
                    <a:pt x="42" y="20"/>
                    <a:pt x="45" y="18"/>
                    <a:pt x="48" y="17"/>
                  </a:cubicBezTo>
                  <a:cubicBezTo>
                    <a:pt x="53" y="13"/>
                    <a:pt x="59" y="12"/>
                    <a:pt x="65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1" y="12"/>
                    <a:pt x="76" y="13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7"/>
                    <a:pt x="81" y="17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7" y="18"/>
                    <a:pt x="89" y="19"/>
                    <a:pt x="91" y="20"/>
                  </a:cubicBezTo>
                  <a:cubicBezTo>
                    <a:pt x="92" y="20"/>
                    <a:pt x="93" y="20"/>
                    <a:pt x="93" y="21"/>
                  </a:cubicBezTo>
                  <a:cubicBezTo>
                    <a:pt x="94" y="21"/>
                    <a:pt x="94" y="22"/>
                    <a:pt x="95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9" y="23"/>
                    <a:pt x="99" y="22"/>
                  </a:cubicBezTo>
                  <a:cubicBezTo>
                    <a:pt x="99" y="22"/>
                    <a:pt x="101" y="20"/>
                    <a:pt x="102" y="18"/>
                  </a:cubicBezTo>
                  <a:cubicBezTo>
                    <a:pt x="104" y="17"/>
                    <a:pt x="106" y="16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5"/>
                    <a:pt x="110" y="16"/>
                    <a:pt x="110" y="16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1" y="20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25"/>
                    <a:pt x="111" y="27"/>
                    <a:pt x="110" y="27"/>
                  </a:cubicBezTo>
                  <a:cubicBezTo>
                    <a:pt x="110" y="28"/>
                    <a:pt x="110" y="29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1"/>
                  </a:cubicBezTo>
                  <a:cubicBezTo>
                    <a:pt x="112" y="32"/>
                    <a:pt x="113" y="35"/>
                    <a:pt x="114" y="38"/>
                  </a:cubicBezTo>
                  <a:cubicBezTo>
                    <a:pt x="115" y="39"/>
                    <a:pt x="116" y="40"/>
                    <a:pt x="116" y="41"/>
                  </a:cubicBezTo>
                  <a:cubicBezTo>
                    <a:pt x="117" y="43"/>
                    <a:pt x="118" y="44"/>
                    <a:pt x="118" y="44"/>
                  </a:cubicBezTo>
                  <a:cubicBezTo>
                    <a:pt x="119" y="45"/>
                    <a:pt x="119" y="45"/>
                    <a:pt x="120" y="46"/>
                  </a:cubicBezTo>
                  <a:cubicBezTo>
                    <a:pt x="121" y="46"/>
                    <a:pt x="121" y="46"/>
                    <a:pt x="122" y="46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3" y="46"/>
                    <a:pt x="123" y="46"/>
                    <a:pt x="124" y="46"/>
                  </a:cubicBezTo>
                  <a:cubicBezTo>
                    <a:pt x="125" y="45"/>
                    <a:pt x="125" y="44"/>
                    <a:pt x="125" y="44"/>
                  </a:cubicBezTo>
                  <a:cubicBezTo>
                    <a:pt x="126" y="43"/>
                    <a:pt x="126" y="42"/>
                    <a:pt x="126" y="42"/>
                  </a:cubicBezTo>
                  <a:cubicBezTo>
                    <a:pt x="127" y="42"/>
                    <a:pt x="128" y="42"/>
                    <a:pt x="129" y="43"/>
                  </a:cubicBezTo>
                  <a:cubicBezTo>
                    <a:pt x="131" y="44"/>
                    <a:pt x="132" y="46"/>
                    <a:pt x="133" y="47"/>
                  </a:cubicBezTo>
                  <a:cubicBezTo>
                    <a:pt x="134" y="48"/>
                    <a:pt x="134" y="48"/>
                    <a:pt x="135" y="48"/>
                  </a:cubicBezTo>
                  <a:cubicBezTo>
                    <a:pt x="135" y="49"/>
                    <a:pt x="135" y="51"/>
                    <a:pt x="136" y="52"/>
                  </a:cubicBezTo>
                  <a:cubicBezTo>
                    <a:pt x="135" y="52"/>
                    <a:pt x="134" y="52"/>
                    <a:pt x="134" y="52"/>
                  </a:cubicBezTo>
                  <a:cubicBezTo>
                    <a:pt x="133" y="52"/>
                    <a:pt x="132" y="52"/>
                    <a:pt x="132" y="52"/>
                  </a:cubicBezTo>
                  <a:cubicBezTo>
                    <a:pt x="131" y="52"/>
                    <a:pt x="130" y="52"/>
                    <a:pt x="130" y="5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8" y="52"/>
                    <a:pt x="127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6" y="52"/>
                    <a:pt x="124" y="52"/>
                    <a:pt x="123" y="53"/>
                  </a:cubicBezTo>
                  <a:cubicBezTo>
                    <a:pt x="122" y="55"/>
                    <a:pt x="120" y="56"/>
                    <a:pt x="119" y="58"/>
                  </a:cubicBezTo>
                  <a:cubicBezTo>
                    <a:pt x="118" y="60"/>
                    <a:pt x="117" y="61"/>
                    <a:pt x="117" y="63"/>
                  </a:cubicBezTo>
                  <a:cubicBezTo>
                    <a:pt x="116" y="64"/>
                    <a:pt x="116" y="65"/>
                    <a:pt x="116" y="67"/>
                  </a:cubicBezTo>
                  <a:cubicBezTo>
                    <a:pt x="115" y="69"/>
                    <a:pt x="115" y="72"/>
                    <a:pt x="115" y="74"/>
                  </a:cubicBezTo>
                  <a:cubicBezTo>
                    <a:pt x="115" y="77"/>
                    <a:pt x="116" y="80"/>
                    <a:pt x="117" y="83"/>
                  </a:cubicBezTo>
                  <a:cubicBezTo>
                    <a:pt x="117" y="84"/>
                    <a:pt x="118" y="85"/>
                    <a:pt x="119" y="86"/>
                  </a:cubicBezTo>
                  <a:cubicBezTo>
                    <a:pt x="121" y="87"/>
                    <a:pt x="122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6" y="87"/>
                    <a:pt x="128" y="87"/>
                    <a:pt x="128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30" y="86"/>
                    <a:pt x="131" y="87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131" y="88"/>
                    <a:pt x="132" y="88"/>
                    <a:pt x="132" y="89"/>
                  </a:cubicBezTo>
                  <a:cubicBezTo>
                    <a:pt x="132" y="91"/>
                    <a:pt x="131" y="94"/>
                    <a:pt x="130" y="97"/>
                  </a:cubicBezTo>
                  <a:cubicBezTo>
                    <a:pt x="130" y="99"/>
                    <a:pt x="129" y="102"/>
                    <a:pt x="128" y="103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2" y="114"/>
                    <a:pt x="113" y="122"/>
                    <a:pt x="102" y="127"/>
                  </a:cubicBezTo>
                  <a:cubicBezTo>
                    <a:pt x="107" y="122"/>
                    <a:pt x="111" y="117"/>
                    <a:pt x="111" y="111"/>
                  </a:cubicBezTo>
                  <a:cubicBezTo>
                    <a:pt x="111" y="106"/>
                    <a:pt x="109" y="102"/>
                    <a:pt x="106" y="99"/>
                  </a:cubicBezTo>
                  <a:cubicBezTo>
                    <a:pt x="105" y="99"/>
                    <a:pt x="104" y="98"/>
                    <a:pt x="103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8"/>
                    <a:pt x="101" y="98"/>
                    <a:pt x="100" y="98"/>
                  </a:cubicBezTo>
                  <a:cubicBezTo>
                    <a:pt x="98" y="98"/>
                    <a:pt x="96" y="98"/>
                    <a:pt x="94" y="98"/>
                  </a:cubicBezTo>
                  <a:cubicBezTo>
                    <a:pt x="92" y="97"/>
                    <a:pt x="91" y="97"/>
                    <a:pt x="90" y="97"/>
                  </a:cubicBezTo>
                  <a:cubicBezTo>
                    <a:pt x="87" y="90"/>
                    <a:pt x="74" y="85"/>
                    <a:pt x="68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5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2" y="82"/>
                    <a:pt x="61" y="81"/>
                    <a:pt x="61" y="80"/>
                  </a:cubicBezTo>
                  <a:cubicBezTo>
                    <a:pt x="61" y="79"/>
                    <a:pt x="61" y="78"/>
                    <a:pt x="61" y="77"/>
                  </a:cubicBezTo>
                  <a:cubicBezTo>
                    <a:pt x="60" y="76"/>
                    <a:pt x="60" y="74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2" y="73"/>
                    <a:pt x="63" y="72"/>
                    <a:pt x="64" y="70"/>
                  </a:cubicBezTo>
                  <a:cubicBezTo>
                    <a:pt x="65" y="68"/>
                    <a:pt x="68" y="63"/>
                    <a:pt x="70" y="60"/>
                  </a:cubicBezTo>
                  <a:cubicBezTo>
                    <a:pt x="73" y="56"/>
                    <a:pt x="74" y="54"/>
                    <a:pt x="75" y="52"/>
                  </a:cubicBezTo>
                  <a:cubicBezTo>
                    <a:pt x="75" y="52"/>
                    <a:pt x="76" y="52"/>
                    <a:pt x="76" y="52"/>
                  </a:cubicBezTo>
                  <a:cubicBezTo>
                    <a:pt x="79" y="52"/>
                    <a:pt x="82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3"/>
                    <a:pt x="87" y="52"/>
                    <a:pt x="87" y="51"/>
                  </a:cubicBezTo>
                  <a:cubicBezTo>
                    <a:pt x="88" y="50"/>
                    <a:pt x="88" y="49"/>
                    <a:pt x="88" y="48"/>
                  </a:cubicBezTo>
                  <a:cubicBezTo>
                    <a:pt x="88" y="47"/>
                    <a:pt x="89" y="45"/>
                    <a:pt x="91" y="42"/>
                  </a:cubicBezTo>
                  <a:cubicBezTo>
                    <a:pt x="91" y="42"/>
                    <a:pt x="92" y="41"/>
                    <a:pt x="92" y="41"/>
                  </a:cubicBezTo>
                  <a:cubicBezTo>
                    <a:pt x="93" y="39"/>
                    <a:pt x="92" y="37"/>
                    <a:pt x="91" y="36"/>
                  </a:cubicBezTo>
                  <a:cubicBezTo>
                    <a:pt x="90" y="35"/>
                    <a:pt x="89" y="35"/>
                    <a:pt x="88" y="34"/>
                  </a:cubicBezTo>
                  <a:cubicBezTo>
                    <a:pt x="88" y="34"/>
                    <a:pt x="87" y="34"/>
                    <a:pt x="87" y="34"/>
                  </a:cubicBezTo>
                  <a:cubicBezTo>
                    <a:pt x="86" y="34"/>
                    <a:pt x="86" y="34"/>
                    <a:pt x="86" y="33"/>
                  </a:cubicBezTo>
                  <a:cubicBezTo>
                    <a:pt x="84" y="28"/>
                    <a:pt x="80" y="27"/>
                    <a:pt x="77" y="27"/>
                  </a:cubicBezTo>
                  <a:cubicBezTo>
                    <a:pt x="76" y="27"/>
                    <a:pt x="75" y="27"/>
                    <a:pt x="74" y="27"/>
                  </a:cubicBezTo>
                  <a:cubicBezTo>
                    <a:pt x="73" y="26"/>
                    <a:pt x="72" y="26"/>
                    <a:pt x="71" y="25"/>
                  </a:cubicBezTo>
                  <a:cubicBezTo>
                    <a:pt x="69" y="24"/>
                    <a:pt x="68" y="23"/>
                    <a:pt x="66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5" y="23"/>
                    <a:pt x="64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9" y="18"/>
                    <a:pt x="58" y="17"/>
                    <a:pt x="57" y="17"/>
                  </a:cubicBezTo>
                  <a:cubicBezTo>
                    <a:pt x="56" y="16"/>
                    <a:pt x="56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49" y="19"/>
                    <a:pt x="41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2" y="22"/>
                    <a:pt x="26" y="30"/>
                    <a:pt x="21" y="39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3"/>
                    <a:pt x="20" y="45"/>
                    <a:pt x="21" y="48"/>
                  </a:cubicBezTo>
                  <a:cubicBezTo>
                    <a:pt x="21" y="49"/>
                    <a:pt x="21" y="51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3"/>
                    <a:pt x="21" y="53"/>
                    <a:pt x="22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7"/>
                    <a:pt x="22" y="61"/>
                    <a:pt x="25" y="66"/>
                  </a:cubicBezTo>
                  <a:cubicBezTo>
                    <a:pt x="25" y="67"/>
                    <a:pt x="25" y="68"/>
                    <a:pt x="24" y="68"/>
                  </a:cubicBezTo>
                  <a:cubicBezTo>
                    <a:pt x="24" y="69"/>
                    <a:pt x="24" y="69"/>
                    <a:pt x="25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6" y="70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71"/>
                    <a:pt x="33" y="79"/>
                    <a:pt x="37" y="81"/>
                  </a:cubicBezTo>
                  <a:cubicBezTo>
                    <a:pt x="40" y="83"/>
                    <a:pt x="46" y="86"/>
                    <a:pt x="50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9"/>
                    <a:pt x="52" y="89"/>
                    <a:pt x="52" y="90"/>
                  </a:cubicBezTo>
                  <a:cubicBezTo>
                    <a:pt x="53" y="90"/>
                    <a:pt x="53" y="91"/>
                    <a:pt x="53" y="92"/>
                  </a:cubicBezTo>
                  <a:cubicBezTo>
                    <a:pt x="54" y="92"/>
                    <a:pt x="54" y="92"/>
                    <a:pt x="54" y="93"/>
                  </a:cubicBezTo>
                  <a:cubicBezTo>
                    <a:pt x="54" y="94"/>
                    <a:pt x="54" y="96"/>
                    <a:pt x="54" y="97"/>
                  </a:cubicBezTo>
                  <a:cubicBezTo>
                    <a:pt x="54" y="97"/>
                    <a:pt x="53" y="98"/>
                    <a:pt x="53" y="99"/>
                  </a:cubicBezTo>
                  <a:cubicBezTo>
                    <a:pt x="53" y="101"/>
                    <a:pt x="52" y="108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5"/>
                    <a:pt x="55" y="115"/>
                    <a:pt x="55" y="116"/>
                  </a:cubicBezTo>
                  <a:cubicBezTo>
                    <a:pt x="55" y="116"/>
                    <a:pt x="55" y="117"/>
                    <a:pt x="56" y="117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7" y="118"/>
                    <a:pt x="57" y="117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9" y="117"/>
                    <a:pt x="60" y="118"/>
                    <a:pt x="61" y="119"/>
                  </a:cubicBezTo>
                  <a:cubicBezTo>
                    <a:pt x="61" y="119"/>
                    <a:pt x="60" y="120"/>
                    <a:pt x="60" y="121"/>
                  </a:cubicBezTo>
                  <a:cubicBezTo>
                    <a:pt x="60" y="121"/>
                    <a:pt x="60" y="122"/>
                    <a:pt x="61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1" y="122"/>
                    <a:pt x="62" y="122"/>
                    <a:pt x="62" y="12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3" y="122"/>
                    <a:pt x="62" y="124"/>
                    <a:pt x="61" y="127"/>
                  </a:cubicBezTo>
                  <a:cubicBezTo>
                    <a:pt x="61" y="129"/>
                    <a:pt x="60" y="131"/>
                    <a:pt x="60" y="132"/>
                  </a:cubicBezTo>
                  <a:cubicBezTo>
                    <a:pt x="31" y="128"/>
                    <a:pt x="5" y="107"/>
                    <a:pt x="5" y="69"/>
                  </a:cubicBezTo>
                  <a:cubicBezTo>
                    <a:pt x="5" y="46"/>
                    <a:pt x="15" y="29"/>
                    <a:pt x="29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9"/>
                    <a:pt x="32" y="19"/>
                    <a:pt x="33" y="19"/>
                  </a:cubicBezTo>
                  <a:cubicBezTo>
                    <a:pt x="34" y="19"/>
                    <a:pt x="35" y="19"/>
                    <a:pt x="35" y="20"/>
                  </a:cubicBezTo>
                  <a:cubicBezTo>
                    <a:pt x="36" y="20"/>
                    <a:pt x="37" y="20"/>
                    <a:pt x="38" y="20"/>
                  </a:cubicBezTo>
                  <a:moveTo>
                    <a:pt x="97" y="18"/>
                  </a:move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4" y="16"/>
                    <a:pt x="93" y="16"/>
                  </a:cubicBezTo>
                  <a:cubicBezTo>
                    <a:pt x="94" y="14"/>
                    <a:pt x="95" y="12"/>
                    <a:pt x="96" y="10"/>
                  </a:cubicBezTo>
                  <a:cubicBezTo>
                    <a:pt x="98" y="11"/>
                    <a:pt x="100" y="12"/>
                    <a:pt x="102" y="13"/>
                  </a:cubicBezTo>
                  <a:cubicBezTo>
                    <a:pt x="101" y="14"/>
                    <a:pt x="99" y="15"/>
                    <a:pt x="98" y="16"/>
                  </a:cubicBezTo>
                  <a:cubicBezTo>
                    <a:pt x="98" y="17"/>
                    <a:pt x="97" y="17"/>
                    <a:pt x="97" y="18"/>
                  </a:cubicBezTo>
                  <a:moveTo>
                    <a:pt x="38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6" y="15"/>
                    <a:pt x="35" y="15"/>
                    <a:pt x="34" y="15"/>
                  </a:cubicBezTo>
                  <a:cubicBezTo>
                    <a:pt x="38" y="12"/>
                    <a:pt x="43" y="10"/>
                    <a:pt x="47" y="9"/>
                  </a:cubicBezTo>
                  <a:cubicBezTo>
                    <a:pt x="47" y="10"/>
                    <a:pt x="46" y="11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4"/>
                    <a:pt x="41" y="15"/>
                    <a:pt x="38" y="15"/>
                  </a:cubicBezTo>
                  <a:moveTo>
                    <a:pt x="91" y="15"/>
                  </a:moveTo>
                  <a:cubicBezTo>
                    <a:pt x="89" y="14"/>
                    <a:pt x="88" y="13"/>
                    <a:pt x="87" y="12"/>
                  </a:cubicBezTo>
                  <a:cubicBezTo>
                    <a:pt x="87" y="12"/>
                    <a:pt x="86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0"/>
                    <a:pt x="87" y="9"/>
                    <a:pt x="88" y="7"/>
                  </a:cubicBezTo>
                  <a:cubicBezTo>
                    <a:pt x="90" y="8"/>
                    <a:pt x="92" y="8"/>
                    <a:pt x="94" y="9"/>
                  </a:cubicBezTo>
                  <a:cubicBezTo>
                    <a:pt x="93" y="11"/>
                    <a:pt x="92" y="13"/>
                    <a:pt x="91" y="15"/>
                  </a:cubicBezTo>
                  <a:moveTo>
                    <a:pt x="49" y="11"/>
                  </a:moveTo>
                  <a:cubicBezTo>
                    <a:pt x="49" y="10"/>
                    <a:pt x="49" y="9"/>
                    <a:pt x="49" y="8"/>
                  </a:cubicBezTo>
                  <a:cubicBezTo>
                    <a:pt x="52" y="7"/>
                    <a:pt x="55" y="7"/>
                    <a:pt x="58" y="6"/>
                  </a:cubicBezTo>
                  <a:cubicBezTo>
                    <a:pt x="58" y="7"/>
                    <a:pt x="58" y="7"/>
                    <a:pt x="58" y="8"/>
                  </a:cubicBezTo>
                  <a:cubicBezTo>
                    <a:pt x="55" y="9"/>
                    <a:pt x="52" y="10"/>
                    <a:pt x="49" y="11"/>
                  </a:cubicBezTo>
                  <a:moveTo>
                    <a:pt x="83" y="11"/>
                  </a:moveTo>
                  <a:cubicBezTo>
                    <a:pt x="81" y="10"/>
                    <a:pt x="78" y="9"/>
                    <a:pt x="75" y="8"/>
                  </a:cubicBezTo>
                  <a:cubicBezTo>
                    <a:pt x="75" y="7"/>
                    <a:pt x="76" y="6"/>
                    <a:pt x="77" y="5"/>
                  </a:cubicBezTo>
                  <a:cubicBezTo>
                    <a:pt x="79" y="6"/>
                    <a:pt x="82" y="6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5" y="7"/>
                    <a:pt x="86" y="7"/>
                  </a:cubicBezTo>
                  <a:cubicBezTo>
                    <a:pt x="85" y="8"/>
                    <a:pt x="84" y="10"/>
                    <a:pt x="83" y="11"/>
                  </a:cubicBezTo>
                  <a:moveTo>
                    <a:pt x="61" y="8"/>
                  </a:moveTo>
                  <a:cubicBezTo>
                    <a:pt x="61" y="7"/>
                    <a:pt x="61" y="6"/>
                    <a:pt x="62" y="6"/>
                  </a:cubicBezTo>
                  <a:cubicBezTo>
                    <a:pt x="63" y="5"/>
                    <a:pt x="64" y="5"/>
                    <a:pt x="65" y="5"/>
                  </a:cubicBezTo>
                  <a:cubicBezTo>
                    <a:pt x="66" y="5"/>
                    <a:pt x="68" y="5"/>
                    <a:pt x="69" y="5"/>
                  </a:cubicBezTo>
                  <a:cubicBezTo>
                    <a:pt x="71" y="5"/>
                    <a:pt x="73" y="5"/>
                    <a:pt x="74" y="5"/>
                  </a:cubicBezTo>
                  <a:cubicBezTo>
                    <a:pt x="74" y="6"/>
                    <a:pt x="73" y="7"/>
                    <a:pt x="73" y="8"/>
                  </a:cubicBezTo>
                  <a:cubicBezTo>
                    <a:pt x="70" y="8"/>
                    <a:pt x="67" y="7"/>
                    <a:pt x="65" y="7"/>
                  </a:cubicBezTo>
                  <a:cubicBezTo>
                    <a:pt x="64" y="7"/>
                    <a:pt x="62" y="7"/>
                    <a:pt x="61" y="8"/>
                  </a:cubicBezTo>
                  <a:moveTo>
                    <a:pt x="71" y="0"/>
                  </a:moveTo>
                  <a:cubicBezTo>
                    <a:pt x="69" y="0"/>
                    <a:pt x="68" y="1"/>
                    <a:pt x="66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3" y="2"/>
                    <a:pt x="41" y="5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5" y="16"/>
                    <a:pt x="24" y="17"/>
                    <a:pt x="23" y="18"/>
                  </a:cubicBezTo>
                  <a:cubicBezTo>
                    <a:pt x="8" y="30"/>
                    <a:pt x="0" y="48"/>
                    <a:pt x="0" y="69"/>
                  </a:cubicBezTo>
                  <a:cubicBezTo>
                    <a:pt x="0" y="110"/>
                    <a:pt x="30" y="133"/>
                    <a:pt x="62" y="137"/>
                  </a:cubicBezTo>
                  <a:cubicBezTo>
                    <a:pt x="62" y="138"/>
                    <a:pt x="63" y="138"/>
                    <a:pt x="64" y="138"/>
                  </a:cubicBezTo>
                  <a:cubicBezTo>
                    <a:pt x="64" y="138"/>
                    <a:pt x="67" y="138"/>
                    <a:pt x="72" y="138"/>
                  </a:cubicBezTo>
                  <a:cubicBezTo>
                    <a:pt x="85" y="138"/>
                    <a:pt x="90" y="136"/>
                    <a:pt x="92" y="135"/>
                  </a:cubicBezTo>
                  <a:cubicBezTo>
                    <a:pt x="103" y="132"/>
                    <a:pt x="112" y="127"/>
                    <a:pt x="120" y="121"/>
                  </a:cubicBezTo>
                  <a:cubicBezTo>
                    <a:pt x="131" y="111"/>
                    <a:pt x="138" y="98"/>
                    <a:pt x="141" y="82"/>
                  </a:cubicBezTo>
                  <a:cubicBezTo>
                    <a:pt x="142" y="79"/>
                    <a:pt x="142" y="75"/>
                    <a:pt x="142" y="72"/>
                  </a:cubicBezTo>
                  <a:cubicBezTo>
                    <a:pt x="142" y="71"/>
                    <a:pt x="142" y="71"/>
                    <a:pt x="142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2" y="49"/>
                    <a:pt x="135" y="32"/>
                    <a:pt x="122" y="20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0" y="18"/>
                    <a:pt x="119" y="17"/>
                    <a:pt x="118" y="16"/>
                  </a:cubicBezTo>
                  <a:cubicBezTo>
                    <a:pt x="118" y="15"/>
                    <a:pt x="117" y="15"/>
                    <a:pt x="117" y="15"/>
                  </a:cubicBezTo>
                  <a:cubicBezTo>
                    <a:pt x="104" y="6"/>
                    <a:pt x="88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1" name="Freeform 769"/>
            <p:cNvSpPr>
              <a:spLocks noEditPoints="1"/>
            </p:cNvSpPr>
            <p:nvPr/>
          </p:nvSpPr>
          <p:spPr bwMode="auto">
            <a:xfrm>
              <a:off x="4235" y="529"/>
              <a:ext cx="325" cy="434"/>
            </a:xfrm>
            <a:custGeom>
              <a:avLst/>
              <a:gdLst>
                <a:gd name="T0" fmla="*/ 107 w 137"/>
                <a:gd name="T1" fmla="*/ 84 h 183"/>
                <a:gd name="T2" fmla="*/ 125 w 137"/>
                <a:gd name="T3" fmla="*/ 157 h 183"/>
                <a:gd name="T4" fmla="*/ 128 w 137"/>
                <a:gd name="T5" fmla="*/ 169 h 183"/>
                <a:gd name="T6" fmla="*/ 121 w 137"/>
                <a:gd name="T7" fmla="*/ 169 h 183"/>
                <a:gd name="T8" fmla="*/ 116 w 137"/>
                <a:gd name="T9" fmla="*/ 167 h 183"/>
                <a:gd name="T10" fmla="*/ 35 w 137"/>
                <a:gd name="T11" fmla="*/ 172 h 183"/>
                <a:gd name="T12" fmla="*/ 16 w 137"/>
                <a:gd name="T13" fmla="*/ 177 h 183"/>
                <a:gd name="T14" fmla="*/ 5 w 137"/>
                <a:gd name="T15" fmla="*/ 133 h 183"/>
                <a:gd name="T16" fmla="*/ 39 w 137"/>
                <a:gd name="T17" fmla="*/ 62 h 183"/>
                <a:gd name="T18" fmla="*/ 35 w 137"/>
                <a:gd name="T19" fmla="*/ 59 h 183"/>
                <a:gd name="T20" fmla="*/ 122 w 137"/>
                <a:gd name="T21" fmla="*/ 64 h 183"/>
                <a:gd name="T22" fmla="*/ 124 w 137"/>
                <a:gd name="T23" fmla="*/ 64 h 183"/>
                <a:gd name="T24" fmla="*/ 52 w 137"/>
                <a:gd name="T25" fmla="*/ 60 h 183"/>
                <a:gd name="T26" fmla="*/ 115 w 137"/>
                <a:gd name="T27" fmla="*/ 57 h 183"/>
                <a:gd name="T28" fmla="*/ 65 w 137"/>
                <a:gd name="T29" fmla="*/ 56 h 183"/>
                <a:gd name="T30" fmla="*/ 104 w 137"/>
                <a:gd name="T31" fmla="*/ 56 h 183"/>
                <a:gd name="T32" fmla="*/ 76 w 137"/>
                <a:gd name="T33" fmla="*/ 54 h 183"/>
                <a:gd name="T34" fmla="*/ 96 w 137"/>
                <a:gd name="T35" fmla="*/ 54 h 183"/>
                <a:gd name="T36" fmla="*/ 82 w 137"/>
                <a:gd name="T37" fmla="*/ 53 h 183"/>
                <a:gd name="T38" fmla="*/ 81 w 137"/>
                <a:gd name="T39" fmla="*/ 57 h 183"/>
                <a:gd name="T40" fmla="*/ 88 w 137"/>
                <a:gd name="T41" fmla="*/ 55 h 183"/>
                <a:gd name="T42" fmla="*/ 89 w 137"/>
                <a:gd name="T43" fmla="*/ 57 h 183"/>
                <a:gd name="T44" fmla="*/ 38 w 137"/>
                <a:gd name="T45" fmla="*/ 55 h 183"/>
                <a:gd name="T46" fmla="*/ 35 w 137"/>
                <a:gd name="T47" fmla="*/ 49 h 183"/>
                <a:gd name="T48" fmla="*/ 89 w 137"/>
                <a:gd name="T49" fmla="*/ 46 h 183"/>
                <a:gd name="T50" fmla="*/ 51 w 137"/>
                <a:gd name="T51" fmla="*/ 53 h 183"/>
                <a:gd name="T52" fmla="*/ 63 w 137"/>
                <a:gd name="T53" fmla="*/ 52 h 183"/>
                <a:gd name="T54" fmla="*/ 100 w 137"/>
                <a:gd name="T55" fmla="*/ 43 h 183"/>
                <a:gd name="T56" fmla="*/ 73 w 137"/>
                <a:gd name="T57" fmla="*/ 50 h 183"/>
                <a:gd name="T58" fmla="*/ 85 w 137"/>
                <a:gd name="T59" fmla="*/ 45 h 183"/>
                <a:gd name="T60" fmla="*/ 82 w 137"/>
                <a:gd name="T61" fmla="*/ 49 h 183"/>
                <a:gd name="T62" fmla="*/ 111 w 137"/>
                <a:gd name="T63" fmla="*/ 40 h 183"/>
                <a:gd name="T64" fmla="*/ 49 w 137"/>
                <a:gd name="T65" fmla="*/ 28 h 183"/>
                <a:gd name="T66" fmla="*/ 65 w 137"/>
                <a:gd name="T67" fmla="*/ 5 h 183"/>
                <a:gd name="T68" fmla="*/ 63 w 137"/>
                <a:gd name="T69" fmla="*/ 30 h 183"/>
                <a:gd name="T70" fmla="*/ 78 w 137"/>
                <a:gd name="T71" fmla="*/ 8 h 183"/>
                <a:gd name="T72" fmla="*/ 44 w 137"/>
                <a:gd name="T73" fmla="*/ 42 h 183"/>
                <a:gd name="T74" fmla="*/ 41 w 137"/>
                <a:gd name="T75" fmla="*/ 32 h 183"/>
                <a:gd name="T76" fmla="*/ 65 w 137"/>
                <a:gd name="T77" fmla="*/ 0 h 183"/>
                <a:gd name="T78" fmla="*/ 31 w 137"/>
                <a:gd name="T79" fmla="*/ 10 h 183"/>
                <a:gd name="T80" fmla="*/ 34 w 137"/>
                <a:gd name="T81" fmla="*/ 42 h 183"/>
                <a:gd name="T82" fmla="*/ 31 w 137"/>
                <a:gd name="T83" fmla="*/ 59 h 183"/>
                <a:gd name="T84" fmla="*/ 0 w 137"/>
                <a:gd name="T85" fmla="*/ 133 h 183"/>
                <a:gd name="T86" fmla="*/ 12 w 137"/>
                <a:gd name="T87" fmla="*/ 180 h 183"/>
                <a:gd name="T88" fmla="*/ 35 w 137"/>
                <a:gd name="T89" fmla="*/ 177 h 183"/>
                <a:gd name="T90" fmla="*/ 106 w 137"/>
                <a:gd name="T91" fmla="*/ 174 h 183"/>
                <a:gd name="T92" fmla="*/ 131 w 137"/>
                <a:gd name="T93" fmla="*/ 173 h 183"/>
                <a:gd name="T94" fmla="*/ 130 w 137"/>
                <a:gd name="T95" fmla="*/ 157 h 183"/>
                <a:gd name="T96" fmla="*/ 89 w 137"/>
                <a:gd name="T97" fmla="*/ 64 h 183"/>
                <a:gd name="T98" fmla="*/ 124 w 137"/>
                <a:gd name="T99" fmla="*/ 69 h 183"/>
                <a:gd name="T100" fmla="*/ 134 w 137"/>
                <a:gd name="T101" fmla="*/ 54 h 183"/>
                <a:gd name="T102" fmla="*/ 115 w 137"/>
                <a:gd name="T103" fmla="*/ 43 h 183"/>
                <a:gd name="T104" fmla="*/ 112 w 137"/>
                <a:gd name="T105" fmla="*/ 32 h 183"/>
                <a:gd name="T106" fmla="*/ 100 w 137"/>
                <a:gd name="T107" fmla="*/ 15 h 183"/>
                <a:gd name="T108" fmla="*/ 82 w 137"/>
                <a:gd name="T109" fmla="*/ 4 h 183"/>
                <a:gd name="T110" fmla="*/ 69 w 137"/>
                <a:gd name="T11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183">
                  <a:moveTo>
                    <a:pt x="41" y="66"/>
                  </a:moveTo>
                  <a:cubicBezTo>
                    <a:pt x="43" y="66"/>
                    <a:pt x="45" y="66"/>
                    <a:pt x="45" y="66"/>
                  </a:cubicBezTo>
                  <a:cubicBezTo>
                    <a:pt x="62" y="65"/>
                    <a:pt x="72" y="64"/>
                    <a:pt x="80" y="62"/>
                  </a:cubicBezTo>
                  <a:cubicBezTo>
                    <a:pt x="80" y="63"/>
                    <a:pt x="81" y="64"/>
                    <a:pt x="82" y="65"/>
                  </a:cubicBezTo>
                  <a:cubicBezTo>
                    <a:pt x="84" y="67"/>
                    <a:pt x="87" y="69"/>
                    <a:pt x="90" y="71"/>
                  </a:cubicBezTo>
                  <a:cubicBezTo>
                    <a:pt x="95" y="75"/>
                    <a:pt x="101" y="79"/>
                    <a:pt x="107" y="84"/>
                  </a:cubicBezTo>
                  <a:cubicBezTo>
                    <a:pt x="113" y="88"/>
                    <a:pt x="118" y="93"/>
                    <a:pt x="122" y="98"/>
                  </a:cubicBezTo>
                  <a:cubicBezTo>
                    <a:pt x="128" y="107"/>
                    <a:pt x="131" y="117"/>
                    <a:pt x="131" y="128"/>
                  </a:cubicBezTo>
                  <a:cubicBezTo>
                    <a:pt x="131" y="131"/>
                    <a:pt x="131" y="134"/>
                    <a:pt x="130" y="137"/>
                  </a:cubicBezTo>
                  <a:cubicBezTo>
                    <a:pt x="129" y="141"/>
                    <a:pt x="128" y="143"/>
                    <a:pt x="127" y="146"/>
                  </a:cubicBezTo>
                  <a:cubicBezTo>
                    <a:pt x="126" y="149"/>
                    <a:pt x="125" y="153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8"/>
                    <a:pt x="125" y="159"/>
                    <a:pt x="126" y="160"/>
                  </a:cubicBezTo>
                  <a:cubicBezTo>
                    <a:pt x="126" y="162"/>
                    <a:pt x="126" y="163"/>
                    <a:pt x="127" y="165"/>
                  </a:cubicBezTo>
                  <a:cubicBezTo>
                    <a:pt x="127" y="167"/>
                    <a:pt x="128" y="168"/>
                    <a:pt x="128" y="169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5" y="170"/>
                    <a:pt x="122" y="170"/>
                    <a:pt x="121" y="169"/>
                  </a:cubicBezTo>
                  <a:cubicBezTo>
                    <a:pt x="120" y="168"/>
                    <a:pt x="119" y="168"/>
                    <a:pt x="118" y="168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1" y="168"/>
                    <a:pt x="108" y="168"/>
                    <a:pt x="105" y="169"/>
                  </a:cubicBezTo>
                  <a:cubicBezTo>
                    <a:pt x="102" y="169"/>
                    <a:pt x="99" y="170"/>
                    <a:pt x="94" y="171"/>
                  </a:cubicBezTo>
                  <a:cubicBezTo>
                    <a:pt x="86" y="172"/>
                    <a:pt x="79" y="173"/>
                    <a:pt x="71" y="173"/>
                  </a:cubicBezTo>
                  <a:cubicBezTo>
                    <a:pt x="67" y="173"/>
                    <a:pt x="64" y="173"/>
                    <a:pt x="61" y="173"/>
                  </a:cubicBezTo>
                  <a:cubicBezTo>
                    <a:pt x="56" y="173"/>
                    <a:pt x="51" y="173"/>
                    <a:pt x="46" y="173"/>
                  </a:cubicBezTo>
                  <a:cubicBezTo>
                    <a:pt x="43" y="173"/>
                    <a:pt x="39" y="172"/>
                    <a:pt x="35" y="172"/>
                  </a:cubicBezTo>
                  <a:cubicBezTo>
                    <a:pt x="30" y="172"/>
                    <a:pt x="25" y="173"/>
                    <a:pt x="21" y="176"/>
                  </a:cubicBezTo>
                  <a:cubicBezTo>
                    <a:pt x="20" y="176"/>
                    <a:pt x="19" y="177"/>
                    <a:pt x="19" y="177"/>
                  </a:cubicBezTo>
                  <a:cubicBezTo>
                    <a:pt x="18" y="177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16" y="176"/>
                    <a:pt x="16" y="174"/>
                    <a:pt x="16" y="173"/>
                  </a:cubicBezTo>
                  <a:cubicBezTo>
                    <a:pt x="16" y="172"/>
                    <a:pt x="16" y="172"/>
                    <a:pt x="16" y="171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69"/>
                  </a:cubicBezTo>
                  <a:cubicBezTo>
                    <a:pt x="13" y="162"/>
                    <a:pt x="11" y="157"/>
                    <a:pt x="9" y="151"/>
                  </a:cubicBezTo>
                  <a:cubicBezTo>
                    <a:pt x="7" y="146"/>
                    <a:pt x="6" y="140"/>
                    <a:pt x="5" y="133"/>
                  </a:cubicBezTo>
                  <a:cubicBezTo>
                    <a:pt x="5" y="132"/>
                    <a:pt x="5" y="131"/>
                    <a:pt x="5" y="130"/>
                  </a:cubicBezTo>
                  <a:cubicBezTo>
                    <a:pt x="5" y="117"/>
                    <a:pt x="9" y="103"/>
                    <a:pt x="16" y="92"/>
                  </a:cubicBezTo>
                  <a:cubicBezTo>
                    <a:pt x="20" y="88"/>
                    <a:pt x="24" y="84"/>
                    <a:pt x="28" y="81"/>
                  </a:cubicBezTo>
                  <a:cubicBezTo>
                    <a:pt x="33" y="77"/>
                    <a:pt x="37" y="72"/>
                    <a:pt x="39" y="66"/>
                  </a:cubicBezTo>
                  <a:cubicBezTo>
                    <a:pt x="40" y="66"/>
                    <a:pt x="41" y="66"/>
                    <a:pt x="41" y="66"/>
                  </a:cubicBezTo>
                  <a:moveTo>
                    <a:pt x="39" y="62"/>
                  </a:moveTo>
                  <a:cubicBezTo>
                    <a:pt x="39" y="62"/>
                    <a:pt x="38" y="62"/>
                    <a:pt x="38" y="62"/>
                  </a:cubicBezTo>
                  <a:cubicBezTo>
                    <a:pt x="37" y="61"/>
                    <a:pt x="36" y="61"/>
                    <a:pt x="36" y="61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9"/>
                    <a:pt x="37" y="59"/>
                    <a:pt x="38" y="59"/>
                  </a:cubicBezTo>
                  <a:cubicBezTo>
                    <a:pt x="38" y="59"/>
                    <a:pt x="39" y="59"/>
                    <a:pt x="39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0" y="60"/>
                    <a:pt x="40" y="61"/>
                    <a:pt x="39" y="62"/>
                  </a:cubicBezTo>
                  <a:moveTo>
                    <a:pt x="124" y="64"/>
                  </a:moveTo>
                  <a:cubicBezTo>
                    <a:pt x="123" y="64"/>
                    <a:pt x="123" y="64"/>
                    <a:pt x="122" y="64"/>
                  </a:cubicBezTo>
                  <a:cubicBezTo>
                    <a:pt x="123" y="62"/>
                    <a:pt x="125" y="60"/>
                    <a:pt x="126" y="58"/>
                  </a:cubicBezTo>
                  <a:cubicBezTo>
                    <a:pt x="127" y="58"/>
                    <a:pt x="129" y="58"/>
                    <a:pt x="130" y="58"/>
                  </a:cubicBezTo>
                  <a:cubicBezTo>
                    <a:pt x="130" y="58"/>
                    <a:pt x="131" y="58"/>
                    <a:pt x="131" y="58"/>
                  </a:cubicBezTo>
                  <a:cubicBezTo>
                    <a:pt x="131" y="60"/>
                    <a:pt x="131" y="62"/>
                    <a:pt x="131" y="64"/>
                  </a:cubicBezTo>
                  <a:cubicBezTo>
                    <a:pt x="129" y="64"/>
                    <a:pt x="127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moveTo>
                    <a:pt x="44" y="62"/>
                  </a:moveTo>
                  <a:cubicBezTo>
                    <a:pt x="45" y="61"/>
                    <a:pt x="46" y="60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8" y="58"/>
                    <a:pt x="51" y="58"/>
                    <a:pt x="54" y="58"/>
                  </a:cubicBezTo>
                  <a:cubicBezTo>
                    <a:pt x="53" y="59"/>
                    <a:pt x="53" y="59"/>
                    <a:pt x="52" y="60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0" y="61"/>
                    <a:pt x="48" y="61"/>
                    <a:pt x="45" y="62"/>
                  </a:cubicBezTo>
                  <a:cubicBezTo>
                    <a:pt x="44" y="62"/>
                    <a:pt x="44" y="62"/>
                    <a:pt x="44" y="62"/>
                  </a:cubicBezTo>
                  <a:moveTo>
                    <a:pt x="117" y="64"/>
                  </a:moveTo>
                  <a:cubicBezTo>
                    <a:pt x="115" y="64"/>
                    <a:pt x="113" y="63"/>
                    <a:pt x="111" y="63"/>
                  </a:cubicBezTo>
                  <a:cubicBezTo>
                    <a:pt x="112" y="61"/>
                    <a:pt x="113" y="59"/>
                    <a:pt x="115" y="57"/>
                  </a:cubicBezTo>
                  <a:cubicBezTo>
                    <a:pt x="117" y="58"/>
                    <a:pt x="119" y="58"/>
                    <a:pt x="121" y="58"/>
                  </a:cubicBezTo>
                  <a:cubicBezTo>
                    <a:pt x="119" y="60"/>
                    <a:pt x="118" y="62"/>
                    <a:pt x="117" y="64"/>
                  </a:cubicBezTo>
                  <a:moveTo>
                    <a:pt x="57" y="61"/>
                  </a:moveTo>
                  <a:cubicBezTo>
                    <a:pt x="58" y="60"/>
                    <a:pt x="58" y="58"/>
                    <a:pt x="59" y="57"/>
                  </a:cubicBezTo>
                  <a:cubicBezTo>
                    <a:pt x="61" y="57"/>
                    <a:pt x="63" y="56"/>
                    <a:pt x="6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4" y="58"/>
                    <a:pt x="64" y="59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2" y="60"/>
                    <a:pt x="59" y="61"/>
                    <a:pt x="57" y="61"/>
                  </a:cubicBezTo>
                  <a:moveTo>
                    <a:pt x="106" y="62"/>
                  </a:moveTo>
                  <a:cubicBezTo>
                    <a:pt x="104" y="62"/>
                    <a:pt x="102" y="61"/>
                    <a:pt x="100" y="61"/>
                  </a:cubicBezTo>
                  <a:cubicBezTo>
                    <a:pt x="102" y="59"/>
                    <a:pt x="103" y="57"/>
                    <a:pt x="104" y="56"/>
                  </a:cubicBezTo>
                  <a:cubicBezTo>
                    <a:pt x="106" y="56"/>
                    <a:pt x="108" y="57"/>
                    <a:pt x="110" y="57"/>
                  </a:cubicBezTo>
                  <a:cubicBezTo>
                    <a:pt x="109" y="59"/>
                    <a:pt x="107" y="60"/>
                    <a:pt x="106" y="62"/>
                  </a:cubicBezTo>
                  <a:moveTo>
                    <a:pt x="69" y="60"/>
                  </a:moveTo>
                  <a:cubicBezTo>
                    <a:pt x="69" y="58"/>
                    <a:pt x="70" y="57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3" y="55"/>
                    <a:pt x="74" y="55"/>
                    <a:pt x="76" y="54"/>
                  </a:cubicBezTo>
                  <a:cubicBezTo>
                    <a:pt x="75" y="56"/>
                    <a:pt x="74" y="57"/>
                    <a:pt x="73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59"/>
                    <a:pt x="70" y="59"/>
                    <a:pt x="69" y="60"/>
                  </a:cubicBezTo>
                  <a:moveTo>
                    <a:pt x="96" y="60"/>
                  </a:moveTo>
                  <a:cubicBezTo>
                    <a:pt x="95" y="59"/>
                    <a:pt x="94" y="59"/>
                    <a:pt x="93" y="59"/>
                  </a:cubicBezTo>
                  <a:cubicBezTo>
                    <a:pt x="94" y="57"/>
                    <a:pt x="95" y="55"/>
                    <a:pt x="96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7" y="54"/>
                    <a:pt x="98" y="55"/>
                    <a:pt x="99" y="55"/>
                  </a:cubicBezTo>
                  <a:cubicBezTo>
                    <a:pt x="98" y="56"/>
                    <a:pt x="97" y="58"/>
                    <a:pt x="96" y="60"/>
                  </a:cubicBezTo>
                  <a:moveTo>
                    <a:pt x="79" y="58"/>
                  </a:moveTo>
                  <a:cubicBezTo>
                    <a:pt x="79" y="56"/>
                    <a:pt x="80" y="55"/>
                    <a:pt x="81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3"/>
                  </a:cubicBezTo>
                  <a:cubicBezTo>
                    <a:pt x="83" y="54"/>
                    <a:pt x="84" y="55"/>
                    <a:pt x="84" y="55"/>
                  </a:cubicBezTo>
                  <a:cubicBezTo>
                    <a:pt x="84" y="56"/>
                    <a:pt x="83" y="56"/>
                    <a:pt x="83" y="56"/>
                  </a:cubicBezTo>
                  <a:cubicBezTo>
                    <a:pt x="83" y="57"/>
                    <a:pt x="83" y="57"/>
                    <a:pt x="82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79" y="58"/>
                    <a:pt x="79" y="58"/>
                  </a:cubicBezTo>
                  <a:moveTo>
                    <a:pt x="89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8" y="56"/>
                    <a:pt x="88" y="56"/>
                    <a:pt x="88" y="55"/>
                  </a:cubicBezTo>
                  <a:cubicBezTo>
                    <a:pt x="88" y="54"/>
                    <a:pt x="87" y="52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9" y="52"/>
                    <a:pt x="90" y="52"/>
                    <a:pt x="91" y="52"/>
                  </a:cubicBezTo>
                  <a:cubicBezTo>
                    <a:pt x="90" y="54"/>
                    <a:pt x="89" y="55"/>
                    <a:pt x="89" y="57"/>
                  </a:cubicBezTo>
                  <a:moveTo>
                    <a:pt x="37" y="48"/>
                  </a:moveTo>
                  <a:cubicBezTo>
                    <a:pt x="38" y="48"/>
                    <a:pt x="38" y="48"/>
                    <a:pt x="39" y="48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1" y="47"/>
                    <a:pt x="41" y="47"/>
                  </a:cubicBezTo>
                  <a:cubicBezTo>
                    <a:pt x="40" y="50"/>
                    <a:pt x="40" y="52"/>
                    <a:pt x="38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6" y="55"/>
                    <a:pt x="35" y="54"/>
                  </a:cubicBezTo>
                  <a:cubicBezTo>
                    <a:pt x="35" y="54"/>
                    <a:pt x="34" y="54"/>
                    <a:pt x="34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1"/>
                    <a:pt x="34" y="50"/>
                    <a:pt x="35" y="49"/>
                  </a:cubicBezTo>
                  <a:cubicBezTo>
                    <a:pt x="35" y="49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moveTo>
                    <a:pt x="91" y="48"/>
                  </a:moveTo>
                  <a:cubicBezTo>
                    <a:pt x="91" y="48"/>
                    <a:pt x="90" y="48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0" y="46"/>
                    <a:pt x="91" y="46"/>
                  </a:cubicBezTo>
                  <a:cubicBezTo>
                    <a:pt x="91" y="47"/>
                    <a:pt x="91" y="47"/>
                    <a:pt x="91" y="48"/>
                  </a:cubicBezTo>
                  <a:moveTo>
                    <a:pt x="43" y="55"/>
                  </a:moveTo>
                  <a:cubicBezTo>
                    <a:pt x="44" y="52"/>
                    <a:pt x="45" y="49"/>
                    <a:pt x="45" y="47"/>
                  </a:cubicBezTo>
                  <a:cubicBezTo>
                    <a:pt x="48" y="46"/>
                    <a:pt x="51" y="46"/>
                    <a:pt x="54" y="45"/>
                  </a:cubicBezTo>
                  <a:cubicBezTo>
                    <a:pt x="53" y="48"/>
                    <a:pt x="52" y="51"/>
                    <a:pt x="51" y="53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5" y="54"/>
                    <a:pt x="43" y="55"/>
                  </a:cubicBezTo>
                  <a:moveTo>
                    <a:pt x="56" y="53"/>
                  </a:moveTo>
                  <a:cubicBezTo>
                    <a:pt x="57" y="50"/>
                    <a:pt x="58" y="48"/>
                    <a:pt x="59" y="45"/>
                  </a:cubicBezTo>
                  <a:cubicBezTo>
                    <a:pt x="61" y="45"/>
                    <a:pt x="64" y="44"/>
                    <a:pt x="66" y="44"/>
                  </a:cubicBezTo>
                  <a:cubicBezTo>
                    <a:pt x="65" y="47"/>
                    <a:pt x="64" y="49"/>
                    <a:pt x="63" y="52"/>
                  </a:cubicBezTo>
                  <a:cubicBezTo>
                    <a:pt x="61" y="52"/>
                    <a:pt x="58" y="53"/>
                    <a:pt x="56" y="53"/>
                  </a:cubicBezTo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7" y="44"/>
                    <a:pt x="99" y="44"/>
                    <a:pt x="100" y="43"/>
                  </a:cubicBezTo>
                  <a:cubicBezTo>
                    <a:pt x="100" y="45"/>
                    <a:pt x="100" y="46"/>
                    <a:pt x="100" y="48"/>
                  </a:cubicBezTo>
                  <a:cubicBezTo>
                    <a:pt x="99" y="48"/>
                    <a:pt x="98" y="49"/>
                    <a:pt x="96" y="49"/>
                  </a:cubicBezTo>
                  <a:moveTo>
                    <a:pt x="68" y="51"/>
                  </a:moveTo>
                  <a:cubicBezTo>
                    <a:pt x="69" y="49"/>
                    <a:pt x="70" y="46"/>
                    <a:pt x="71" y="43"/>
                  </a:cubicBezTo>
                  <a:cubicBezTo>
                    <a:pt x="73" y="43"/>
                    <a:pt x="75" y="43"/>
                    <a:pt x="76" y="43"/>
                  </a:cubicBezTo>
                  <a:cubicBezTo>
                    <a:pt x="75" y="45"/>
                    <a:pt x="74" y="48"/>
                    <a:pt x="73" y="50"/>
                  </a:cubicBezTo>
                  <a:cubicBezTo>
                    <a:pt x="72" y="51"/>
                    <a:pt x="70" y="51"/>
                    <a:pt x="68" y="51"/>
                  </a:cubicBezTo>
                  <a:moveTo>
                    <a:pt x="78" y="50"/>
                  </a:moveTo>
                  <a:cubicBezTo>
                    <a:pt x="79" y="47"/>
                    <a:pt x="80" y="45"/>
                    <a:pt x="81" y="43"/>
                  </a:cubicBezTo>
                  <a:cubicBezTo>
                    <a:pt x="81" y="43"/>
                    <a:pt x="82" y="43"/>
                    <a:pt x="83" y="43"/>
                  </a:cubicBezTo>
                  <a:cubicBezTo>
                    <a:pt x="83" y="43"/>
                    <a:pt x="84" y="43"/>
                    <a:pt x="84" y="44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3" y="48"/>
                    <a:pt x="83" y="49"/>
                    <a:pt x="82" y="49"/>
                  </a:cubicBezTo>
                  <a:cubicBezTo>
                    <a:pt x="82" y="49"/>
                    <a:pt x="82" y="49"/>
                    <a:pt x="81" y="49"/>
                  </a:cubicBezTo>
                  <a:cubicBezTo>
                    <a:pt x="80" y="49"/>
                    <a:pt x="79" y="49"/>
                    <a:pt x="78" y="50"/>
                  </a:cubicBezTo>
                  <a:moveTo>
                    <a:pt x="104" y="45"/>
                  </a:moveTo>
                  <a:cubicBezTo>
                    <a:pt x="105" y="44"/>
                    <a:pt x="105" y="42"/>
                    <a:pt x="105" y="41"/>
                  </a:cubicBezTo>
                  <a:cubicBezTo>
                    <a:pt x="107" y="40"/>
                    <a:pt x="109" y="39"/>
                    <a:pt x="110" y="37"/>
                  </a:cubicBezTo>
                  <a:cubicBezTo>
                    <a:pt x="111" y="38"/>
                    <a:pt x="111" y="39"/>
                    <a:pt x="111" y="40"/>
                  </a:cubicBezTo>
                  <a:cubicBezTo>
                    <a:pt x="109" y="42"/>
                    <a:pt x="107" y="44"/>
                    <a:pt x="104" y="45"/>
                  </a:cubicBezTo>
                  <a:moveTo>
                    <a:pt x="47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0"/>
                    <a:pt x="50" y="29"/>
                    <a:pt x="49" y="28"/>
                  </a:cubicBezTo>
                  <a:cubicBezTo>
                    <a:pt x="46" y="21"/>
                    <a:pt x="41" y="1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50" y="7"/>
                    <a:pt x="56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8"/>
                    <a:pt x="62" y="11"/>
                    <a:pt x="61" y="14"/>
                  </a:cubicBezTo>
                  <a:cubicBezTo>
                    <a:pt x="61" y="16"/>
                    <a:pt x="60" y="19"/>
                    <a:pt x="60" y="21"/>
                  </a:cubicBezTo>
                  <a:cubicBezTo>
                    <a:pt x="60" y="24"/>
                    <a:pt x="61" y="27"/>
                    <a:pt x="63" y="30"/>
                  </a:cubicBezTo>
                  <a:cubicBezTo>
                    <a:pt x="63" y="31"/>
                    <a:pt x="64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7" y="31"/>
                    <a:pt x="67" y="30"/>
                  </a:cubicBezTo>
                  <a:cubicBezTo>
                    <a:pt x="69" y="26"/>
                    <a:pt x="69" y="23"/>
                    <a:pt x="70" y="19"/>
                  </a:cubicBezTo>
                  <a:cubicBezTo>
                    <a:pt x="71" y="16"/>
                    <a:pt x="72" y="13"/>
                    <a:pt x="74" y="10"/>
                  </a:cubicBezTo>
                  <a:cubicBezTo>
                    <a:pt x="75" y="9"/>
                    <a:pt x="76" y="9"/>
                    <a:pt x="78" y="8"/>
                  </a:cubicBezTo>
                  <a:cubicBezTo>
                    <a:pt x="79" y="9"/>
                    <a:pt x="79" y="9"/>
                    <a:pt x="80" y="10"/>
                  </a:cubicBezTo>
                  <a:cubicBezTo>
                    <a:pt x="85" y="10"/>
                    <a:pt x="90" y="11"/>
                    <a:pt x="94" y="13"/>
                  </a:cubicBezTo>
                  <a:cubicBezTo>
                    <a:pt x="86" y="19"/>
                    <a:pt x="80" y="29"/>
                    <a:pt x="79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5" y="39"/>
                    <a:pt x="65" y="40"/>
                    <a:pt x="56" y="41"/>
                  </a:cubicBezTo>
                  <a:cubicBezTo>
                    <a:pt x="52" y="41"/>
                    <a:pt x="47" y="42"/>
                    <a:pt x="44" y="42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9" y="42"/>
                    <a:pt x="39" y="41"/>
                    <a:pt x="39" y="40"/>
                  </a:cubicBezTo>
                  <a:cubicBezTo>
                    <a:pt x="37" y="35"/>
                    <a:pt x="35" y="31"/>
                    <a:pt x="31" y="27"/>
                  </a:cubicBezTo>
                  <a:cubicBezTo>
                    <a:pt x="29" y="24"/>
                    <a:pt x="25" y="22"/>
                    <a:pt x="21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3" y="18"/>
                    <a:pt x="36" y="24"/>
                    <a:pt x="41" y="32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6" y="35"/>
                    <a:pt x="47" y="35"/>
                  </a:cubicBezTo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9" y="1"/>
                    <a:pt x="40" y="1"/>
                  </a:cubicBezTo>
                  <a:cubicBezTo>
                    <a:pt x="36" y="1"/>
                    <a:pt x="33" y="4"/>
                    <a:pt x="33" y="8"/>
                  </a:cubicBezTo>
                  <a:cubicBezTo>
                    <a:pt x="33" y="9"/>
                    <a:pt x="33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3" y="10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5" y="10"/>
                    <a:pt x="19" y="14"/>
                    <a:pt x="15" y="19"/>
                  </a:cubicBezTo>
                  <a:cubicBezTo>
                    <a:pt x="15" y="20"/>
                    <a:pt x="15" y="21"/>
                    <a:pt x="16" y="22"/>
                  </a:cubicBezTo>
                  <a:cubicBezTo>
                    <a:pt x="16" y="23"/>
                    <a:pt x="16" y="23"/>
                    <a:pt x="17" y="24"/>
                  </a:cubicBezTo>
                  <a:cubicBezTo>
                    <a:pt x="21" y="26"/>
                    <a:pt x="25" y="28"/>
                    <a:pt x="28" y="31"/>
                  </a:cubicBezTo>
                  <a:cubicBezTo>
                    <a:pt x="30" y="34"/>
                    <a:pt x="32" y="37"/>
                    <a:pt x="34" y="42"/>
                  </a:cubicBezTo>
                  <a:cubicBezTo>
                    <a:pt x="34" y="42"/>
                    <a:pt x="34" y="43"/>
                    <a:pt x="34" y="44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1" y="48"/>
                    <a:pt x="30" y="49"/>
                    <a:pt x="30" y="51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4"/>
                    <a:pt x="31" y="56"/>
                    <a:pt x="32" y="57"/>
                  </a:cubicBezTo>
                  <a:cubicBezTo>
                    <a:pt x="31" y="58"/>
                    <a:pt x="31" y="59"/>
                    <a:pt x="31" y="59"/>
                  </a:cubicBezTo>
                  <a:cubicBezTo>
                    <a:pt x="31" y="61"/>
                    <a:pt x="31" y="62"/>
                    <a:pt x="32" y="63"/>
                  </a:cubicBezTo>
                  <a:cubicBezTo>
                    <a:pt x="32" y="63"/>
                    <a:pt x="33" y="64"/>
                    <a:pt x="34" y="65"/>
                  </a:cubicBezTo>
                  <a:cubicBezTo>
                    <a:pt x="32" y="70"/>
                    <a:pt x="29" y="73"/>
                    <a:pt x="25" y="77"/>
                  </a:cubicBezTo>
                  <a:cubicBezTo>
                    <a:pt x="21" y="80"/>
                    <a:pt x="16" y="84"/>
                    <a:pt x="12" y="89"/>
                  </a:cubicBezTo>
                  <a:cubicBezTo>
                    <a:pt x="4" y="101"/>
                    <a:pt x="0" y="116"/>
                    <a:pt x="0" y="130"/>
                  </a:cubicBezTo>
                  <a:cubicBezTo>
                    <a:pt x="0" y="131"/>
                    <a:pt x="0" y="132"/>
                    <a:pt x="0" y="133"/>
                  </a:cubicBezTo>
                  <a:cubicBezTo>
                    <a:pt x="0" y="141"/>
                    <a:pt x="2" y="147"/>
                    <a:pt x="4" y="153"/>
                  </a:cubicBezTo>
                  <a:cubicBezTo>
                    <a:pt x="6" y="159"/>
                    <a:pt x="8" y="164"/>
                    <a:pt x="11" y="171"/>
                  </a:cubicBezTo>
                  <a:cubicBezTo>
                    <a:pt x="11" y="171"/>
                    <a:pt x="11" y="172"/>
                    <a:pt x="11" y="173"/>
                  </a:cubicBezTo>
                  <a:cubicBezTo>
                    <a:pt x="11" y="174"/>
                    <a:pt x="11" y="176"/>
                    <a:pt x="11" y="177"/>
                  </a:cubicBezTo>
                  <a:cubicBezTo>
                    <a:pt x="11" y="178"/>
                    <a:pt x="11" y="178"/>
                    <a:pt x="11" y="179"/>
                  </a:cubicBezTo>
                  <a:cubicBezTo>
                    <a:pt x="11" y="179"/>
                    <a:pt x="12" y="180"/>
                    <a:pt x="12" y="180"/>
                  </a:cubicBezTo>
                  <a:cubicBezTo>
                    <a:pt x="12" y="180"/>
                    <a:pt x="12" y="181"/>
                    <a:pt x="13" y="182"/>
                  </a:cubicBezTo>
                  <a:cubicBezTo>
                    <a:pt x="14" y="183"/>
                    <a:pt x="15" y="183"/>
                    <a:pt x="16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8" y="183"/>
                    <a:pt x="20" y="182"/>
                    <a:pt x="21" y="182"/>
                  </a:cubicBezTo>
                  <a:cubicBezTo>
                    <a:pt x="22" y="181"/>
                    <a:pt x="23" y="180"/>
                    <a:pt x="24" y="180"/>
                  </a:cubicBezTo>
                  <a:cubicBezTo>
                    <a:pt x="27" y="178"/>
                    <a:pt x="31" y="177"/>
                    <a:pt x="35" y="177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9" y="177"/>
                    <a:pt x="42" y="178"/>
                    <a:pt x="46" y="178"/>
                  </a:cubicBezTo>
                  <a:cubicBezTo>
                    <a:pt x="51" y="178"/>
                    <a:pt x="56" y="179"/>
                    <a:pt x="61" y="179"/>
                  </a:cubicBezTo>
                  <a:cubicBezTo>
                    <a:pt x="64" y="179"/>
                    <a:pt x="67" y="179"/>
                    <a:pt x="71" y="178"/>
                  </a:cubicBezTo>
                  <a:cubicBezTo>
                    <a:pt x="79" y="178"/>
                    <a:pt x="87" y="177"/>
                    <a:pt x="95" y="176"/>
                  </a:cubicBezTo>
                  <a:cubicBezTo>
                    <a:pt x="100" y="175"/>
                    <a:pt x="103" y="175"/>
                    <a:pt x="106" y="174"/>
                  </a:cubicBezTo>
                  <a:cubicBezTo>
                    <a:pt x="109" y="173"/>
                    <a:pt x="112" y="173"/>
                    <a:pt x="116" y="172"/>
                  </a:cubicBezTo>
                  <a:cubicBezTo>
                    <a:pt x="116" y="172"/>
                    <a:pt x="116" y="173"/>
                    <a:pt x="117" y="173"/>
                  </a:cubicBezTo>
                  <a:cubicBezTo>
                    <a:pt x="118" y="173"/>
                    <a:pt x="119" y="174"/>
                    <a:pt x="121" y="174"/>
                  </a:cubicBezTo>
                  <a:cubicBezTo>
                    <a:pt x="122" y="175"/>
                    <a:pt x="124" y="175"/>
                    <a:pt x="126" y="175"/>
                  </a:cubicBezTo>
                  <a:cubicBezTo>
                    <a:pt x="127" y="175"/>
                    <a:pt x="128" y="175"/>
                    <a:pt x="129" y="175"/>
                  </a:cubicBezTo>
                  <a:cubicBezTo>
                    <a:pt x="130" y="175"/>
                    <a:pt x="131" y="174"/>
                    <a:pt x="131" y="173"/>
                  </a:cubicBezTo>
                  <a:cubicBezTo>
                    <a:pt x="133" y="172"/>
                    <a:pt x="133" y="170"/>
                    <a:pt x="133" y="169"/>
                  </a:cubicBezTo>
                  <a:cubicBezTo>
                    <a:pt x="133" y="167"/>
                    <a:pt x="132" y="164"/>
                    <a:pt x="131" y="162"/>
                  </a:cubicBezTo>
                  <a:cubicBezTo>
                    <a:pt x="131" y="161"/>
                    <a:pt x="131" y="160"/>
                    <a:pt x="131" y="159"/>
                  </a:cubicBezTo>
                  <a:cubicBezTo>
                    <a:pt x="130" y="158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3"/>
                    <a:pt x="131" y="151"/>
                    <a:pt x="132" y="148"/>
                  </a:cubicBezTo>
                  <a:cubicBezTo>
                    <a:pt x="133" y="145"/>
                    <a:pt x="134" y="142"/>
                    <a:pt x="135" y="138"/>
                  </a:cubicBezTo>
                  <a:cubicBezTo>
                    <a:pt x="136" y="135"/>
                    <a:pt x="136" y="131"/>
                    <a:pt x="136" y="128"/>
                  </a:cubicBezTo>
                  <a:cubicBezTo>
                    <a:pt x="136" y="116"/>
                    <a:pt x="133" y="105"/>
                    <a:pt x="126" y="95"/>
                  </a:cubicBezTo>
                  <a:cubicBezTo>
                    <a:pt x="120" y="86"/>
                    <a:pt x="110" y="79"/>
                    <a:pt x="101" y="73"/>
                  </a:cubicBezTo>
                  <a:cubicBezTo>
                    <a:pt x="96" y="69"/>
                    <a:pt x="92" y="67"/>
                    <a:pt x="89" y="64"/>
                  </a:cubicBezTo>
                  <a:cubicBezTo>
                    <a:pt x="88" y="63"/>
                    <a:pt x="86" y="62"/>
                    <a:pt x="86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91" y="63"/>
                    <a:pt x="98" y="65"/>
                    <a:pt x="106" y="67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12" y="68"/>
                    <a:pt x="119" y="69"/>
                    <a:pt x="124" y="69"/>
                  </a:cubicBezTo>
                  <a:cubicBezTo>
                    <a:pt x="128" y="69"/>
                    <a:pt x="131" y="69"/>
                    <a:pt x="133" y="68"/>
                  </a:cubicBezTo>
                  <a:cubicBezTo>
                    <a:pt x="134" y="68"/>
                    <a:pt x="135" y="67"/>
                    <a:pt x="135" y="66"/>
                  </a:cubicBezTo>
                  <a:cubicBezTo>
                    <a:pt x="135" y="65"/>
                    <a:pt x="135" y="65"/>
                    <a:pt x="135" y="64"/>
                  </a:cubicBezTo>
                  <a:cubicBezTo>
                    <a:pt x="135" y="62"/>
                    <a:pt x="135" y="59"/>
                    <a:pt x="136" y="57"/>
                  </a:cubicBezTo>
                  <a:cubicBezTo>
                    <a:pt x="137" y="56"/>
                    <a:pt x="137" y="56"/>
                    <a:pt x="136" y="55"/>
                  </a:cubicBezTo>
                  <a:cubicBezTo>
                    <a:pt x="136" y="54"/>
                    <a:pt x="135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3" y="54"/>
                    <a:pt x="131" y="54"/>
                    <a:pt x="130" y="54"/>
                  </a:cubicBezTo>
                  <a:cubicBezTo>
                    <a:pt x="121" y="54"/>
                    <a:pt x="112" y="53"/>
                    <a:pt x="103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8" y="48"/>
                    <a:pt x="111" y="46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6" y="42"/>
                    <a:pt x="116" y="42"/>
                    <a:pt x="116" y="41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37"/>
                    <a:pt x="114" y="35"/>
                    <a:pt x="113" y="33"/>
                  </a:cubicBezTo>
                  <a:cubicBezTo>
                    <a:pt x="113" y="33"/>
                    <a:pt x="112" y="32"/>
                    <a:pt x="112" y="32"/>
                  </a:cubicBezTo>
                  <a:cubicBezTo>
                    <a:pt x="112" y="32"/>
                    <a:pt x="111" y="32"/>
                    <a:pt x="111" y="32"/>
                  </a:cubicBezTo>
                  <a:cubicBezTo>
                    <a:pt x="111" y="32"/>
                    <a:pt x="110" y="32"/>
                    <a:pt x="110" y="32"/>
                  </a:cubicBezTo>
                  <a:cubicBezTo>
                    <a:pt x="103" y="37"/>
                    <a:pt x="96" y="42"/>
                    <a:pt x="88" y="42"/>
                  </a:cubicBezTo>
                  <a:cubicBezTo>
                    <a:pt x="88" y="41"/>
                    <a:pt x="88" y="41"/>
                    <a:pt x="87" y="41"/>
                  </a:cubicBezTo>
                  <a:cubicBezTo>
                    <a:pt x="87" y="40"/>
                    <a:pt x="85" y="39"/>
                    <a:pt x="84" y="39"/>
                  </a:cubicBezTo>
                  <a:cubicBezTo>
                    <a:pt x="85" y="30"/>
                    <a:pt x="92" y="21"/>
                    <a:pt x="100" y="15"/>
                  </a:cubicBezTo>
                  <a:cubicBezTo>
                    <a:pt x="101" y="15"/>
                    <a:pt x="101" y="14"/>
                    <a:pt x="101" y="13"/>
                  </a:cubicBezTo>
                  <a:cubicBezTo>
                    <a:pt x="101" y="12"/>
                    <a:pt x="101" y="11"/>
                    <a:pt x="100" y="11"/>
                  </a:cubicBezTo>
                  <a:cubicBezTo>
                    <a:pt x="95" y="8"/>
                    <a:pt x="90" y="6"/>
                    <a:pt x="84" y="5"/>
                  </a:cubicBezTo>
                  <a:cubicBezTo>
                    <a:pt x="84" y="4"/>
                    <a:pt x="83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9" y="3"/>
                    <a:pt x="79" y="3"/>
                  </a:cubicBezTo>
                  <a:cubicBezTo>
                    <a:pt x="76" y="3"/>
                    <a:pt x="73" y="4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4"/>
                    <a:pt x="70" y="3"/>
                    <a:pt x="69" y="2"/>
                  </a:cubicBezTo>
                  <a:cubicBezTo>
                    <a:pt x="68" y="1"/>
                    <a:pt x="67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2" name="Freeform 770"/>
            <p:cNvSpPr>
              <a:spLocks noEditPoints="1"/>
            </p:cNvSpPr>
            <p:nvPr/>
          </p:nvSpPr>
          <p:spPr bwMode="auto">
            <a:xfrm>
              <a:off x="4332" y="726"/>
              <a:ext cx="126" cy="189"/>
            </a:xfrm>
            <a:custGeom>
              <a:avLst/>
              <a:gdLst>
                <a:gd name="T0" fmla="*/ 26 w 53"/>
                <a:gd name="T1" fmla="*/ 65 h 80"/>
                <a:gd name="T2" fmla="*/ 24 w 53"/>
                <a:gd name="T3" fmla="*/ 43 h 80"/>
                <a:gd name="T4" fmla="*/ 10 w 53"/>
                <a:gd name="T5" fmla="*/ 34 h 80"/>
                <a:gd name="T6" fmla="*/ 8 w 53"/>
                <a:gd name="T7" fmla="*/ 22 h 80"/>
                <a:gd name="T8" fmla="*/ 20 w 53"/>
                <a:gd name="T9" fmla="*/ 13 h 80"/>
                <a:gd name="T10" fmla="*/ 21 w 53"/>
                <a:gd name="T11" fmla="*/ 5 h 80"/>
                <a:gd name="T12" fmla="*/ 25 w 53"/>
                <a:gd name="T13" fmla="*/ 9 h 80"/>
                <a:gd name="T14" fmla="*/ 28 w 53"/>
                <a:gd name="T15" fmla="*/ 11 h 80"/>
                <a:gd name="T16" fmla="*/ 28 w 53"/>
                <a:gd name="T17" fmla="*/ 11 h 80"/>
                <a:gd name="T18" fmla="*/ 31 w 53"/>
                <a:gd name="T19" fmla="*/ 12 h 80"/>
                <a:gd name="T20" fmla="*/ 45 w 53"/>
                <a:gd name="T21" fmla="*/ 17 h 80"/>
                <a:gd name="T22" fmla="*/ 41 w 53"/>
                <a:gd name="T23" fmla="*/ 23 h 80"/>
                <a:gd name="T24" fmla="*/ 35 w 53"/>
                <a:gd name="T25" fmla="*/ 19 h 80"/>
                <a:gd name="T26" fmla="*/ 29 w 53"/>
                <a:gd name="T27" fmla="*/ 16 h 80"/>
                <a:gd name="T28" fmla="*/ 27 w 53"/>
                <a:gd name="T29" fmla="*/ 17 h 80"/>
                <a:gd name="T30" fmla="*/ 27 w 53"/>
                <a:gd name="T31" fmla="*/ 37 h 80"/>
                <a:gd name="T32" fmla="*/ 30 w 53"/>
                <a:gd name="T33" fmla="*/ 39 h 80"/>
                <a:gd name="T34" fmla="*/ 48 w 53"/>
                <a:gd name="T35" fmla="*/ 52 h 80"/>
                <a:gd name="T36" fmla="*/ 46 w 53"/>
                <a:gd name="T37" fmla="*/ 63 h 80"/>
                <a:gd name="T38" fmla="*/ 33 w 53"/>
                <a:gd name="T39" fmla="*/ 69 h 80"/>
                <a:gd name="T40" fmla="*/ 31 w 53"/>
                <a:gd name="T41" fmla="*/ 75 h 80"/>
                <a:gd name="T42" fmla="*/ 28 w 53"/>
                <a:gd name="T43" fmla="*/ 71 h 80"/>
                <a:gd name="T44" fmla="*/ 23 w 53"/>
                <a:gd name="T45" fmla="*/ 69 h 80"/>
                <a:gd name="T46" fmla="*/ 9 w 53"/>
                <a:gd name="T47" fmla="*/ 60 h 80"/>
                <a:gd name="T48" fmla="*/ 24 w 53"/>
                <a:gd name="T49" fmla="*/ 66 h 80"/>
                <a:gd name="T50" fmla="*/ 27 w 53"/>
                <a:gd name="T51" fmla="*/ 0 h 80"/>
                <a:gd name="T52" fmla="*/ 17 w 53"/>
                <a:gd name="T53" fmla="*/ 3 h 80"/>
                <a:gd name="T54" fmla="*/ 7 w 53"/>
                <a:gd name="T55" fmla="*/ 16 h 80"/>
                <a:gd name="T56" fmla="*/ 2 w 53"/>
                <a:gd name="T57" fmla="*/ 27 h 80"/>
                <a:gd name="T58" fmla="*/ 20 w 53"/>
                <a:gd name="T59" fmla="*/ 45 h 80"/>
                <a:gd name="T60" fmla="*/ 9 w 53"/>
                <a:gd name="T61" fmla="*/ 56 h 80"/>
                <a:gd name="T62" fmla="*/ 7 w 53"/>
                <a:gd name="T63" fmla="*/ 55 h 80"/>
                <a:gd name="T64" fmla="*/ 0 w 53"/>
                <a:gd name="T65" fmla="*/ 65 h 80"/>
                <a:gd name="T66" fmla="*/ 1 w 53"/>
                <a:gd name="T67" fmla="*/ 68 h 80"/>
                <a:gd name="T68" fmla="*/ 22 w 53"/>
                <a:gd name="T69" fmla="*/ 73 h 80"/>
                <a:gd name="T70" fmla="*/ 25 w 53"/>
                <a:gd name="T71" fmla="*/ 78 h 80"/>
                <a:gd name="T72" fmla="*/ 27 w 53"/>
                <a:gd name="T73" fmla="*/ 80 h 80"/>
                <a:gd name="T74" fmla="*/ 36 w 53"/>
                <a:gd name="T75" fmla="*/ 77 h 80"/>
                <a:gd name="T76" fmla="*/ 36 w 53"/>
                <a:gd name="T77" fmla="*/ 73 h 80"/>
                <a:gd name="T78" fmla="*/ 53 w 53"/>
                <a:gd name="T79" fmla="*/ 55 h 80"/>
                <a:gd name="T80" fmla="*/ 45 w 53"/>
                <a:gd name="T81" fmla="*/ 42 h 80"/>
                <a:gd name="T82" fmla="*/ 31 w 53"/>
                <a:gd name="T83" fmla="*/ 22 h 80"/>
                <a:gd name="T84" fmla="*/ 41 w 53"/>
                <a:gd name="T85" fmla="*/ 27 h 80"/>
                <a:gd name="T86" fmla="*/ 41 w 53"/>
                <a:gd name="T87" fmla="*/ 27 h 80"/>
                <a:gd name="T88" fmla="*/ 44 w 53"/>
                <a:gd name="T89" fmla="*/ 25 h 80"/>
                <a:gd name="T90" fmla="*/ 49 w 53"/>
                <a:gd name="T91" fmla="*/ 19 h 80"/>
                <a:gd name="T92" fmla="*/ 48 w 53"/>
                <a:gd name="T93" fmla="*/ 14 h 80"/>
                <a:gd name="T94" fmla="*/ 32 w 53"/>
                <a:gd name="T95" fmla="*/ 8 h 80"/>
                <a:gd name="T96" fmla="*/ 29 w 53"/>
                <a:gd name="T97" fmla="*/ 2 h 80"/>
                <a:gd name="T98" fmla="*/ 27 w 53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0">
                  <a:moveTo>
                    <a:pt x="24" y="66"/>
                  </a:moveTo>
                  <a:cubicBezTo>
                    <a:pt x="25" y="66"/>
                    <a:pt x="25" y="66"/>
                    <a:pt x="26" y="65"/>
                  </a:cubicBezTo>
                  <a:cubicBezTo>
                    <a:pt x="26" y="65"/>
                    <a:pt x="27" y="64"/>
                    <a:pt x="27" y="63"/>
                  </a:cubicBezTo>
                  <a:cubicBezTo>
                    <a:pt x="26" y="57"/>
                    <a:pt x="25" y="50"/>
                    <a:pt x="24" y="43"/>
                  </a:cubicBezTo>
                  <a:cubicBezTo>
                    <a:pt x="24" y="42"/>
                    <a:pt x="23" y="41"/>
                    <a:pt x="22" y="41"/>
                  </a:cubicBezTo>
                  <a:cubicBezTo>
                    <a:pt x="16" y="39"/>
                    <a:pt x="12" y="37"/>
                    <a:pt x="10" y="34"/>
                  </a:cubicBezTo>
                  <a:cubicBezTo>
                    <a:pt x="7" y="32"/>
                    <a:pt x="7" y="29"/>
                    <a:pt x="7" y="27"/>
                  </a:cubicBezTo>
                  <a:cubicBezTo>
                    <a:pt x="7" y="25"/>
                    <a:pt x="7" y="24"/>
                    <a:pt x="8" y="22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6"/>
                    <a:pt x="16" y="15"/>
                    <a:pt x="20" y="13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2" y="9"/>
                    <a:pt x="21" y="7"/>
                    <a:pt x="21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5" y="6"/>
                    <a:pt x="25" y="8"/>
                    <a:pt x="25" y="9"/>
                  </a:cubicBezTo>
                  <a:cubicBezTo>
                    <a:pt x="25" y="10"/>
                    <a:pt x="26" y="11"/>
                    <a:pt x="26" y="11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3" y="13"/>
                    <a:pt x="36" y="13"/>
                    <a:pt x="39" y="14"/>
                  </a:cubicBezTo>
                  <a:cubicBezTo>
                    <a:pt x="41" y="15"/>
                    <a:pt x="43" y="16"/>
                    <a:pt x="45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9"/>
                    <a:pt x="42" y="2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2"/>
                    <a:pt x="37" y="20"/>
                    <a:pt x="35" y="19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7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7" y="16"/>
                    <a:pt x="27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25"/>
                    <a:pt x="27" y="31"/>
                    <a:pt x="27" y="37"/>
                  </a:cubicBezTo>
                  <a:cubicBezTo>
                    <a:pt x="27" y="38"/>
                    <a:pt x="28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4" y="41"/>
                    <a:pt x="38" y="43"/>
                    <a:pt x="42" y="46"/>
                  </a:cubicBezTo>
                  <a:cubicBezTo>
                    <a:pt x="45" y="48"/>
                    <a:pt x="47" y="50"/>
                    <a:pt x="48" y="52"/>
                  </a:cubicBezTo>
                  <a:cubicBezTo>
                    <a:pt x="48" y="53"/>
                    <a:pt x="49" y="54"/>
                    <a:pt x="49" y="55"/>
                  </a:cubicBezTo>
                  <a:cubicBezTo>
                    <a:pt x="49" y="58"/>
                    <a:pt x="48" y="61"/>
                    <a:pt x="46" y="63"/>
                  </a:cubicBezTo>
                  <a:cubicBezTo>
                    <a:pt x="43" y="66"/>
                    <a:pt x="40" y="68"/>
                    <a:pt x="35" y="69"/>
                  </a:cubicBezTo>
                  <a:cubicBezTo>
                    <a:pt x="35" y="69"/>
                    <a:pt x="34" y="69"/>
                    <a:pt x="33" y="69"/>
                  </a:cubicBezTo>
                  <a:cubicBezTo>
                    <a:pt x="32" y="69"/>
                    <a:pt x="31" y="71"/>
                    <a:pt x="31" y="72"/>
                  </a:cubicBezTo>
                  <a:cubicBezTo>
                    <a:pt x="31" y="73"/>
                    <a:pt x="31" y="74"/>
                    <a:pt x="31" y="75"/>
                  </a:cubicBezTo>
                  <a:cubicBezTo>
                    <a:pt x="30" y="75"/>
                    <a:pt x="29" y="76"/>
                    <a:pt x="28" y="76"/>
                  </a:cubicBezTo>
                  <a:cubicBezTo>
                    <a:pt x="28" y="74"/>
                    <a:pt x="28" y="73"/>
                    <a:pt x="28" y="71"/>
                  </a:cubicBezTo>
                  <a:cubicBezTo>
                    <a:pt x="28" y="70"/>
                    <a:pt x="27" y="69"/>
                    <a:pt x="26" y="69"/>
                  </a:cubicBezTo>
                  <a:cubicBezTo>
                    <a:pt x="25" y="69"/>
                    <a:pt x="24" y="69"/>
                    <a:pt x="23" y="69"/>
                  </a:cubicBezTo>
                  <a:cubicBezTo>
                    <a:pt x="19" y="69"/>
                    <a:pt x="12" y="68"/>
                    <a:pt x="6" y="66"/>
                  </a:cubicBezTo>
                  <a:cubicBezTo>
                    <a:pt x="7" y="64"/>
                    <a:pt x="8" y="62"/>
                    <a:pt x="9" y="60"/>
                  </a:cubicBezTo>
                  <a:cubicBezTo>
                    <a:pt x="14" y="63"/>
                    <a:pt x="19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2" y="0"/>
                    <a:pt x="19" y="1"/>
                  </a:cubicBezTo>
                  <a:cubicBezTo>
                    <a:pt x="18" y="1"/>
                    <a:pt x="17" y="2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3" y="11"/>
                    <a:pt x="10" y="13"/>
                    <a:pt x="7" y="16"/>
                  </a:cubicBezTo>
                  <a:cubicBezTo>
                    <a:pt x="6" y="17"/>
                    <a:pt x="5" y="19"/>
                    <a:pt x="4" y="20"/>
                  </a:cubicBezTo>
                  <a:cubicBezTo>
                    <a:pt x="3" y="22"/>
                    <a:pt x="2" y="25"/>
                    <a:pt x="2" y="27"/>
                  </a:cubicBezTo>
                  <a:cubicBezTo>
                    <a:pt x="2" y="30"/>
                    <a:pt x="3" y="34"/>
                    <a:pt x="6" y="37"/>
                  </a:cubicBezTo>
                  <a:cubicBezTo>
                    <a:pt x="9" y="40"/>
                    <a:pt x="14" y="43"/>
                    <a:pt x="20" y="45"/>
                  </a:cubicBezTo>
                  <a:cubicBezTo>
                    <a:pt x="20" y="50"/>
                    <a:pt x="21" y="56"/>
                    <a:pt x="22" y="61"/>
                  </a:cubicBezTo>
                  <a:cubicBezTo>
                    <a:pt x="17" y="60"/>
                    <a:pt x="13" y="58"/>
                    <a:pt x="9" y="56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6"/>
                    <a:pt x="6" y="56"/>
                    <a:pt x="6" y="57"/>
                  </a:cubicBezTo>
                  <a:cubicBezTo>
                    <a:pt x="5" y="60"/>
                    <a:pt x="3" y="62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8"/>
                    <a:pt x="1" y="68"/>
                  </a:cubicBezTo>
                  <a:cubicBezTo>
                    <a:pt x="7" y="71"/>
                    <a:pt x="12" y="72"/>
                    <a:pt x="17" y="73"/>
                  </a:cubicBezTo>
                  <a:cubicBezTo>
                    <a:pt x="19" y="73"/>
                    <a:pt x="21" y="73"/>
                    <a:pt x="22" y="73"/>
                  </a:cubicBezTo>
                  <a:cubicBezTo>
                    <a:pt x="23" y="73"/>
                    <a:pt x="23" y="73"/>
                    <a:pt x="24" y="74"/>
                  </a:cubicBezTo>
                  <a:cubicBezTo>
                    <a:pt x="24" y="75"/>
                    <a:pt x="24" y="77"/>
                    <a:pt x="25" y="78"/>
                  </a:cubicBezTo>
                  <a:cubicBezTo>
                    <a:pt x="25" y="80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9" y="80"/>
                    <a:pt x="32" y="80"/>
                    <a:pt x="34" y="79"/>
                  </a:cubicBezTo>
                  <a:cubicBezTo>
                    <a:pt x="35" y="79"/>
                    <a:pt x="36" y="78"/>
                    <a:pt x="36" y="77"/>
                  </a:cubicBezTo>
                  <a:cubicBezTo>
                    <a:pt x="36" y="76"/>
                    <a:pt x="36" y="74"/>
                    <a:pt x="3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41" y="72"/>
                    <a:pt x="46" y="69"/>
                    <a:pt x="49" y="65"/>
                  </a:cubicBezTo>
                  <a:cubicBezTo>
                    <a:pt x="52" y="63"/>
                    <a:pt x="53" y="59"/>
                    <a:pt x="53" y="55"/>
                  </a:cubicBezTo>
                  <a:cubicBezTo>
                    <a:pt x="53" y="54"/>
                    <a:pt x="53" y="52"/>
                    <a:pt x="52" y="50"/>
                  </a:cubicBezTo>
                  <a:cubicBezTo>
                    <a:pt x="50" y="47"/>
                    <a:pt x="47" y="44"/>
                    <a:pt x="45" y="42"/>
                  </a:cubicBezTo>
                  <a:cubicBezTo>
                    <a:pt x="41" y="39"/>
                    <a:pt x="36" y="37"/>
                    <a:pt x="32" y="35"/>
                  </a:cubicBezTo>
                  <a:cubicBezTo>
                    <a:pt x="31" y="31"/>
                    <a:pt x="31" y="26"/>
                    <a:pt x="31" y="22"/>
                  </a:cubicBezTo>
                  <a:cubicBezTo>
                    <a:pt x="33" y="23"/>
                    <a:pt x="37" y="25"/>
                    <a:pt x="38" y="26"/>
                  </a:cubicBezTo>
                  <a:cubicBezTo>
                    <a:pt x="39" y="27"/>
                    <a:pt x="39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3" y="27"/>
                    <a:pt x="43" y="26"/>
                  </a:cubicBezTo>
                  <a:cubicBezTo>
                    <a:pt x="44" y="26"/>
                    <a:pt x="44" y="26"/>
                    <a:pt x="44" y="25"/>
                  </a:cubicBezTo>
                  <a:cubicBezTo>
                    <a:pt x="45" y="24"/>
                    <a:pt x="47" y="22"/>
                    <a:pt x="48" y="20"/>
                  </a:cubicBezTo>
                  <a:cubicBezTo>
                    <a:pt x="48" y="20"/>
                    <a:pt x="48" y="20"/>
                    <a:pt x="49" y="19"/>
                  </a:cubicBezTo>
                  <a:cubicBezTo>
                    <a:pt x="49" y="18"/>
                    <a:pt x="49" y="18"/>
                    <a:pt x="49" y="17"/>
                  </a:cubicBezTo>
                  <a:cubicBezTo>
                    <a:pt x="49" y="16"/>
                    <a:pt x="49" y="15"/>
                    <a:pt x="48" y="14"/>
                  </a:cubicBezTo>
                  <a:cubicBezTo>
                    <a:pt x="46" y="12"/>
                    <a:pt x="42" y="11"/>
                    <a:pt x="38" y="9"/>
                  </a:cubicBezTo>
                  <a:cubicBezTo>
                    <a:pt x="36" y="9"/>
                    <a:pt x="34" y="8"/>
                    <a:pt x="32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5"/>
                    <a:pt x="29" y="3"/>
                    <a:pt x="29" y="2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3" name="Freeform 771"/>
            <p:cNvSpPr>
              <a:spLocks noEditPoints="1"/>
            </p:cNvSpPr>
            <p:nvPr/>
          </p:nvSpPr>
          <p:spPr bwMode="auto">
            <a:xfrm>
              <a:off x="4359" y="764"/>
              <a:ext cx="28" cy="47"/>
            </a:xfrm>
            <a:custGeom>
              <a:avLst/>
              <a:gdLst>
                <a:gd name="T0" fmla="*/ 7 w 12"/>
                <a:gd name="T1" fmla="*/ 14 h 20"/>
                <a:gd name="T2" fmla="*/ 6 w 12"/>
                <a:gd name="T3" fmla="*/ 13 h 20"/>
                <a:gd name="T4" fmla="*/ 5 w 12"/>
                <a:gd name="T5" fmla="*/ 9 h 20"/>
                <a:gd name="T6" fmla="*/ 5 w 12"/>
                <a:gd name="T7" fmla="*/ 9 h 20"/>
                <a:gd name="T8" fmla="*/ 5 w 12"/>
                <a:gd name="T9" fmla="*/ 8 h 20"/>
                <a:gd name="T10" fmla="*/ 7 w 12"/>
                <a:gd name="T11" fmla="*/ 6 h 20"/>
                <a:gd name="T12" fmla="*/ 7 w 12"/>
                <a:gd name="T13" fmla="*/ 14 h 20"/>
                <a:gd name="T14" fmla="*/ 9 w 12"/>
                <a:gd name="T15" fmla="*/ 0 h 20"/>
                <a:gd name="T16" fmla="*/ 8 w 12"/>
                <a:gd name="T17" fmla="*/ 0 h 20"/>
                <a:gd name="T18" fmla="*/ 6 w 12"/>
                <a:gd name="T19" fmla="*/ 1 h 20"/>
                <a:gd name="T20" fmla="*/ 2 w 12"/>
                <a:gd name="T21" fmla="*/ 4 h 20"/>
                <a:gd name="T22" fmla="*/ 0 w 12"/>
                <a:gd name="T23" fmla="*/ 9 h 20"/>
                <a:gd name="T24" fmla="*/ 0 w 12"/>
                <a:gd name="T25" fmla="*/ 10 h 20"/>
                <a:gd name="T26" fmla="*/ 3 w 12"/>
                <a:gd name="T27" fmla="*/ 15 h 20"/>
                <a:gd name="T28" fmla="*/ 7 w 12"/>
                <a:gd name="T29" fmla="*/ 19 h 20"/>
                <a:gd name="T30" fmla="*/ 9 w 12"/>
                <a:gd name="T31" fmla="*/ 20 h 20"/>
                <a:gd name="T32" fmla="*/ 10 w 12"/>
                <a:gd name="T33" fmla="*/ 20 h 20"/>
                <a:gd name="T34" fmla="*/ 11 w 12"/>
                <a:gd name="T35" fmla="*/ 20 h 20"/>
                <a:gd name="T36" fmla="*/ 12 w 12"/>
                <a:gd name="T37" fmla="*/ 18 h 20"/>
                <a:gd name="T38" fmla="*/ 11 w 12"/>
                <a:gd name="T39" fmla="*/ 2 h 20"/>
                <a:gd name="T40" fmla="*/ 10 w 12"/>
                <a:gd name="T41" fmla="*/ 0 h 20"/>
                <a:gd name="T42" fmla="*/ 9 w 12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20">
                  <a:moveTo>
                    <a:pt x="7" y="14"/>
                  </a:moveTo>
                  <a:cubicBezTo>
                    <a:pt x="7" y="13"/>
                    <a:pt x="6" y="13"/>
                    <a:pt x="6" y="13"/>
                  </a:cubicBezTo>
                  <a:cubicBezTo>
                    <a:pt x="5" y="12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7" y="8"/>
                    <a:pt x="7" y="11"/>
                    <a:pt x="7" y="14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7"/>
                    <a:pt x="6" y="18"/>
                    <a:pt x="7" y="19"/>
                  </a:cubicBezTo>
                  <a:cubicBezTo>
                    <a:pt x="8" y="19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2"/>
                    <a:pt x="11" y="7"/>
                    <a:pt x="11" y="2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4" name="Freeform 772"/>
            <p:cNvSpPr>
              <a:spLocks noEditPoints="1"/>
            </p:cNvSpPr>
            <p:nvPr/>
          </p:nvSpPr>
          <p:spPr bwMode="auto">
            <a:xfrm>
              <a:off x="4399" y="830"/>
              <a:ext cx="33" cy="52"/>
            </a:xfrm>
            <a:custGeom>
              <a:avLst/>
              <a:gdLst>
                <a:gd name="T0" fmla="*/ 6 w 14"/>
                <a:gd name="T1" fmla="*/ 18 h 22"/>
                <a:gd name="T2" fmla="*/ 5 w 14"/>
                <a:gd name="T3" fmla="*/ 7 h 22"/>
                <a:gd name="T4" fmla="*/ 7 w 14"/>
                <a:gd name="T5" fmla="*/ 9 h 22"/>
                <a:gd name="T6" fmla="*/ 10 w 14"/>
                <a:gd name="T7" fmla="*/ 14 h 22"/>
                <a:gd name="T8" fmla="*/ 10 w 14"/>
                <a:gd name="T9" fmla="*/ 14 h 22"/>
                <a:gd name="T10" fmla="*/ 8 w 14"/>
                <a:gd name="T11" fmla="*/ 16 h 22"/>
                <a:gd name="T12" fmla="*/ 6 w 14"/>
                <a:gd name="T13" fmla="*/ 18 h 22"/>
                <a:gd name="T14" fmla="*/ 2 w 14"/>
                <a:gd name="T15" fmla="*/ 0 h 22"/>
                <a:gd name="T16" fmla="*/ 1 w 14"/>
                <a:gd name="T17" fmla="*/ 1 h 22"/>
                <a:gd name="T18" fmla="*/ 0 w 14"/>
                <a:gd name="T19" fmla="*/ 3 h 22"/>
                <a:gd name="T20" fmla="*/ 2 w 14"/>
                <a:gd name="T21" fmla="*/ 21 h 22"/>
                <a:gd name="T22" fmla="*/ 3 w 14"/>
                <a:gd name="T23" fmla="*/ 22 h 22"/>
                <a:gd name="T24" fmla="*/ 4 w 14"/>
                <a:gd name="T25" fmla="*/ 22 h 22"/>
                <a:gd name="T26" fmla="*/ 5 w 14"/>
                <a:gd name="T27" fmla="*/ 22 h 22"/>
                <a:gd name="T28" fmla="*/ 7 w 14"/>
                <a:gd name="T29" fmla="*/ 22 h 22"/>
                <a:gd name="T30" fmla="*/ 11 w 14"/>
                <a:gd name="T31" fmla="*/ 19 h 22"/>
                <a:gd name="T32" fmla="*/ 14 w 14"/>
                <a:gd name="T33" fmla="*/ 15 h 22"/>
                <a:gd name="T34" fmla="*/ 12 w 14"/>
                <a:gd name="T35" fmla="*/ 15 h 22"/>
                <a:gd name="T36" fmla="*/ 14 w 14"/>
                <a:gd name="T37" fmla="*/ 15 h 22"/>
                <a:gd name="T38" fmla="*/ 14 w 14"/>
                <a:gd name="T39" fmla="*/ 14 h 22"/>
                <a:gd name="T40" fmla="*/ 10 w 14"/>
                <a:gd name="T41" fmla="*/ 6 h 22"/>
                <a:gd name="T42" fmla="*/ 3 w 14"/>
                <a:gd name="T43" fmla="*/ 1 h 22"/>
                <a:gd name="T44" fmla="*/ 2 w 14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2">
                  <a:moveTo>
                    <a:pt x="6" y="18"/>
                  </a:moveTo>
                  <a:cubicBezTo>
                    <a:pt x="6" y="14"/>
                    <a:pt x="5" y="10"/>
                    <a:pt x="5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9" y="10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6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9"/>
                    <a:pt x="1" y="15"/>
                    <a:pt x="2" y="21"/>
                  </a:cubicBezTo>
                  <a:cubicBezTo>
                    <a:pt x="2" y="21"/>
                    <a:pt x="2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5" y="22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1"/>
                    <a:pt x="10" y="21"/>
                    <a:pt x="11" y="19"/>
                  </a:cubicBezTo>
                  <a:cubicBezTo>
                    <a:pt x="13" y="18"/>
                    <a:pt x="13" y="17"/>
                    <a:pt x="14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0"/>
                    <a:pt x="12" y="8"/>
                    <a:pt x="10" y="6"/>
                  </a:cubicBezTo>
                  <a:cubicBezTo>
                    <a:pt x="8" y="3"/>
                    <a:pt x="6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5" name="Freeform 773"/>
            <p:cNvSpPr>
              <a:spLocks noEditPoints="1"/>
            </p:cNvSpPr>
            <p:nvPr/>
          </p:nvSpPr>
          <p:spPr bwMode="auto">
            <a:xfrm>
              <a:off x="3049" y="2901"/>
              <a:ext cx="190" cy="189"/>
            </a:xfrm>
            <a:custGeom>
              <a:avLst/>
              <a:gdLst>
                <a:gd name="T0" fmla="*/ 48 w 80"/>
                <a:gd name="T1" fmla="*/ 76 h 80"/>
                <a:gd name="T2" fmla="*/ 43 w 80"/>
                <a:gd name="T3" fmla="*/ 76 h 80"/>
                <a:gd name="T4" fmla="*/ 43 w 80"/>
                <a:gd name="T5" fmla="*/ 77 h 80"/>
                <a:gd name="T6" fmla="*/ 37 w 80"/>
                <a:gd name="T7" fmla="*/ 77 h 80"/>
                <a:gd name="T8" fmla="*/ 39 w 80"/>
                <a:gd name="T9" fmla="*/ 77 h 80"/>
                <a:gd name="T10" fmla="*/ 35 w 80"/>
                <a:gd name="T11" fmla="*/ 74 h 80"/>
                <a:gd name="T12" fmla="*/ 32 w 80"/>
                <a:gd name="T13" fmla="*/ 76 h 80"/>
                <a:gd name="T14" fmla="*/ 34 w 80"/>
                <a:gd name="T15" fmla="*/ 74 h 80"/>
                <a:gd name="T16" fmla="*/ 27 w 80"/>
                <a:gd name="T17" fmla="*/ 75 h 80"/>
                <a:gd name="T18" fmla="*/ 29 w 80"/>
                <a:gd name="T19" fmla="*/ 75 h 80"/>
                <a:gd name="T20" fmla="*/ 27 w 80"/>
                <a:gd name="T21" fmla="*/ 70 h 80"/>
                <a:gd name="T22" fmla="*/ 23 w 80"/>
                <a:gd name="T23" fmla="*/ 73 h 80"/>
                <a:gd name="T24" fmla="*/ 25 w 80"/>
                <a:gd name="T25" fmla="*/ 69 h 80"/>
                <a:gd name="T26" fmla="*/ 13 w 80"/>
                <a:gd name="T27" fmla="*/ 64 h 80"/>
                <a:gd name="T28" fmla="*/ 16 w 80"/>
                <a:gd name="T29" fmla="*/ 68 h 80"/>
                <a:gd name="T30" fmla="*/ 13 w 80"/>
                <a:gd name="T31" fmla="*/ 55 h 80"/>
                <a:gd name="T32" fmla="*/ 9 w 80"/>
                <a:gd name="T33" fmla="*/ 58 h 80"/>
                <a:gd name="T34" fmla="*/ 11 w 80"/>
                <a:gd name="T35" fmla="*/ 50 h 80"/>
                <a:gd name="T36" fmla="*/ 9 w 80"/>
                <a:gd name="T37" fmla="*/ 58 h 80"/>
                <a:gd name="T38" fmla="*/ 9 w 80"/>
                <a:gd name="T39" fmla="*/ 44 h 80"/>
                <a:gd name="T40" fmla="*/ 6 w 80"/>
                <a:gd name="T41" fmla="*/ 53 h 80"/>
                <a:gd name="T42" fmla="*/ 7 w 80"/>
                <a:gd name="T43" fmla="*/ 36 h 80"/>
                <a:gd name="T44" fmla="*/ 9 w 80"/>
                <a:gd name="T45" fmla="*/ 42 h 80"/>
                <a:gd name="T46" fmla="*/ 4 w 80"/>
                <a:gd name="T47" fmla="*/ 34 h 80"/>
                <a:gd name="T48" fmla="*/ 6 w 80"/>
                <a:gd name="T49" fmla="*/ 35 h 80"/>
                <a:gd name="T50" fmla="*/ 5 w 80"/>
                <a:gd name="T51" fmla="*/ 29 h 80"/>
                <a:gd name="T52" fmla="*/ 4 w 80"/>
                <a:gd name="T53" fmla="*/ 31 h 80"/>
                <a:gd name="T54" fmla="*/ 10 w 80"/>
                <a:gd name="T55" fmla="*/ 21 h 80"/>
                <a:gd name="T56" fmla="*/ 5 w 80"/>
                <a:gd name="T57" fmla="*/ 27 h 80"/>
                <a:gd name="T58" fmla="*/ 12 w 80"/>
                <a:gd name="T59" fmla="*/ 17 h 80"/>
                <a:gd name="T60" fmla="*/ 9 w 80"/>
                <a:gd name="T61" fmla="*/ 20 h 80"/>
                <a:gd name="T62" fmla="*/ 15 w 80"/>
                <a:gd name="T63" fmla="*/ 50 h 80"/>
                <a:gd name="T64" fmla="*/ 32 w 80"/>
                <a:gd name="T65" fmla="*/ 5 h 80"/>
                <a:gd name="T66" fmla="*/ 75 w 80"/>
                <a:gd name="T67" fmla="*/ 30 h 80"/>
                <a:gd name="T68" fmla="*/ 55 w 80"/>
                <a:gd name="T69" fmla="*/ 72 h 80"/>
                <a:gd name="T70" fmla="*/ 40 w 80"/>
                <a:gd name="T71" fmla="*/ 0 h 80"/>
                <a:gd name="T72" fmla="*/ 22 w 80"/>
                <a:gd name="T73" fmla="*/ 6 h 80"/>
                <a:gd name="T74" fmla="*/ 8 w 80"/>
                <a:gd name="T75" fmla="*/ 14 h 80"/>
                <a:gd name="T76" fmla="*/ 0 w 80"/>
                <a:gd name="T77" fmla="*/ 39 h 80"/>
                <a:gd name="T78" fmla="*/ 34 w 80"/>
                <a:gd name="T79" fmla="*/ 80 h 80"/>
                <a:gd name="T80" fmla="*/ 41 w 80"/>
                <a:gd name="T81" fmla="*/ 80 h 80"/>
                <a:gd name="T82" fmla="*/ 46 w 80"/>
                <a:gd name="T83" fmla="*/ 80 h 80"/>
                <a:gd name="T84" fmla="*/ 48 w 80"/>
                <a:gd name="T85" fmla="*/ 80 h 80"/>
                <a:gd name="T86" fmla="*/ 74 w 80"/>
                <a:gd name="T87" fmla="*/ 62 h 80"/>
                <a:gd name="T88" fmla="*/ 63 w 80"/>
                <a:gd name="T89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" h="80">
                  <a:moveTo>
                    <a:pt x="46" y="77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6"/>
                    <a:pt x="46" y="77"/>
                    <a:pt x="46" y="77"/>
                  </a:cubicBezTo>
                  <a:moveTo>
                    <a:pt x="41" y="77"/>
                  </a:moveTo>
                  <a:cubicBezTo>
                    <a:pt x="42" y="77"/>
                    <a:pt x="42" y="76"/>
                    <a:pt x="43" y="76"/>
                  </a:cubicBezTo>
                  <a:cubicBezTo>
                    <a:pt x="43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2" y="77"/>
                    <a:pt x="41" y="77"/>
                  </a:cubicBezTo>
                  <a:moveTo>
                    <a:pt x="39" y="77"/>
                  </a:moveTo>
                  <a:cubicBezTo>
                    <a:pt x="39" y="77"/>
                    <a:pt x="38" y="77"/>
                    <a:pt x="37" y="77"/>
                  </a:cubicBezTo>
                  <a:cubicBezTo>
                    <a:pt x="38" y="76"/>
                    <a:pt x="38" y="76"/>
                    <a:pt x="39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5" y="77"/>
                  </a:moveTo>
                  <a:cubicBezTo>
                    <a:pt x="35" y="77"/>
                    <a:pt x="34" y="77"/>
                    <a:pt x="34" y="76"/>
                  </a:cubicBezTo>
                  <a:cubicBezTo>
                    <a:pt x="34" y="76"/>
                    <a:pt x="35" y="75"/>
                    <a:pt x="35" y="74"/>
                  </a:cubicBezTo>
                  <a:cubicBezTo>
                    <a:pt x="36" y="74"/>
                    <a:pt x="36" y="74"/>
                    <a:pt x="37" y="75"/>
                  </a:cubicBezTo>
                  <a:cubicBezTo>
                    <a:pt x="36" y="75"/>
                    <a:pt x="36" y="76"/>
                    <a:pt x="35" y="77"/>
                  </a:cubicBezTo>
                  <a:moveTo>
                    <a:pt x="32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2" y="75"/>
                    <a:pt x="32" y="74"/>
                    <a:pt x="33" y="73"/>
                  </a:cubicBezTo>
                  <a:cubicBezTo>
                    <a:pt x="33" y="73"/>
                    <a:pt x="33" y="73"/>
                    <a:pt x="34" y="74"/>
                  </a:cubicBezTo>
                  <a:cubicBezTo>
                    <a:pt x="33" y="74"/>
                    <a:pt x="33" y="75"/>
                    <a:pt x="32" y="76"/>
                  </a:cubicBezTo>
                  <a:moveTo>
                    <a:pt x="29" y="75"/>
                  </a:moveTo>
                  <a:cubicBezTo>
                    <a:pt x="28" y="75"/>
                    <a:pt x="28" y="75"/>
                    <a:pt x="27" y="75"/>
                  </a:cubicBezTo>
                  <a:cubicBezTo>
                    <a:pt x="28" y="74"/>
                    <a:pt x="29" y="73"/>
                    <a:pt x="29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3"/>
                    <a:pt x="30" y="74"/>
                    <a:pt x="29" y="75"/>
                  </a:cubicBezTo>
                  <a:moveTo>
                    <a:pt x="25" y="74"/>
                  </a:moveTo>
                  <a:cubicBezTo>
                    <a:pt x="25" y="74"/>
                    <a:pt x="24" y="74"/>
                    <a:pt x="24" y="73"/>
                  </a:cubicBezTo>
                  <a:cubicBezTo>
                    <a:pt x="25" y="72"/>
                    <a:pt x="26" y="71"/>
                    <a:pt x="27" y="70"/>
                  </a:cubicBezTo>
                  <a:cubicBezTo>
                    <a:pt x="27" y="70"/>
                    <a:pt x="28" y="70"/>
                    <a:pt x="28" y="71"/>
                  </a:cubicBezTo>
                  <a:cubicBezTo>
                    <a:pt x="27" y="72"/>
                    <a:pt x="26" y="73"/>
                    <a:pt x="25" y="74"/>
                  </a:cubicBezTo>
                  <a:moveTo>
                    <a:pt x="23" y="73"/>
                  </a:moveTo>
                  <a:cubicBezTo>
                    <a:pt x="21" y="72"/>
                    <a:pt x="19" y="70"/>
                    <a:pt x="17" y="69"/>
                  </a:cubicBezTo>
                  <a:cubicBezTo>
                    <a:pt x="18" y="68"/>
                    <a:pt x="19" y="66"/>
                    <a:pt x="21" y="65"/>
                  </a:cubicBezTo>
                  <a:cubicBezTo>
                    <a:pt x="22" y="66"/>
                    <a:pt x="24" y="68"/>
                    <a:pt x="25" y="69"/>
                  </a:cubicBezTo>
                  <a:cubicBezTo>
                    <a:pt x="24" y="70"/>
                    <a:pt x="23" y="71"/>
                    <a:pt x="23" y="73"/>
                  </a:cubicBezTo>
                  <a:moveTo>
                    <a:pt x="16" y="68"/>
                  </a:moveTo>
                  <a:cubicBezTo>
                    <a:pt x="15" y="67"/>
                    <a:pt x="14" y="66"/>
                    <a:pt x="13" y="64"/>
                  </a:cubicBezTo>
                  <a:cubicBezTo>
                    <a:pt x="13" y="63"/>
                    <a:pt x="15" y="61"/>
                    <a:pt x="16" y="59"/>
                  </a:cubicBezTo>
                  <a:cubicBezTo>
                    <a:pt x="17" y="61"/>
                    <a:pt x="18" y="62"/>
                    <a:pt x="19" y="64"/>
                  </a:cubicBezTo>
                  <a:cubicBezTo>
                    <a:pt x="18" y="65"/>
                    <a:pt x="17" y="67"/>
                    <a:pt x="16" y="68"/>
                  </a:cubicBezTo>
                  <a:moveTo>
                    <a:pt x="11" y="63"/>
                  </a:moveTo>
                  <a:cubicBezTo>
                    <a:pt x="11" y="62"/>
                    <a:pt x="10" y="61"/>
                    <a:pt x="9" y="60"/>
                  </a:cubicBezTo>
                  <a:cubicBezTo>
                    <a:pt x="11" y="58"/>
                    <a:pt x="12" y="57"/>
                    <a:pt x="13" y="55"/>
                  </a:cubicBezTo>
                  <a:cubicBezTo>
                    <a:pt x="14" y="56"/>
                    <a:pt x="14" y="57"/>
                    <a:pt x="15" y="58"/>
                  </a:cubicBezTo>
                  <a:cubicBezTo>
                    <a:pt x="14" y="59"/>
                    <a:pt x="12" y="61"/>
                    <a:pt x="11" y="63"/>
                  </a:cubicBezTo>
                  <a:moveTo>
                    <a:pt x="9" y="58"/>
                  </a:moveTo>
                  <a:cubicBezTo>
                    <a:pt x="8" y="57"/>
                    <a:pt x="7" y="5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3"/>
                    <a:pt x="10" y="51"/>
                    <a:pt x="11" y="50"/>
                  </a:cubicBezTo>
                  <a:cubicBezTo>
                    <a:pt x="11" y="50"/>
                    <a:pt x="11" y="51"/>
                    <a:pt x="12" y="52"/>
                  </a:cubicBezTo>
                  <a:cubicBezTo>
                    <a:pt x="12" y="52"/>
                    <a:pt x="12" y="53"/>
                    <a:pt x="12" y="53"/>
                  </a:cubicBezTo>
                  <a:cubicBezTo>
                    <a:pt x="11" y="55"/>
                    <a:pt x="10" y="57"/>
                    <a:pt x="9" y="58"/>
                  </a:cubicBezTo>
                  <a:moveTo>
                    <a:pt x="6" y="53"/>
                  </a:moveTo>
                  <a:cubicBezTo>
                    <a:pt x="6" y="51"/>
                    <a:pt x="5" y="50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10" y="45"/>
                    <a:pt x="10" y="47"/>
                    <a:pt x="10" y="48"/>
                  </a:cubicBezTo>
                  <a:cubicBezTo>
                    <a:pt x="9" y="49"/>
                    <a:pt x="8" y="50"/>
                    <a:pt x="8" y="51"/>
                  </a:cubicBezTo>
                  <a:cubicBezTo>
                    <a:pt x="7" y="52"/>
                    <a:pt x="7" y="52"/>
                    <a:pt x="6" y="53"/>
                  </a:cubicBezTo>
                  <a:moveTo>
                    <a:pt x="5" y="47"/>
                  </a:moveTo>
                  <a:cubicBezTo>
                    <a:pt x="4" y="44"/>
                    <a:pt x="4" y="41"/>
                    <a:pt x="4" y="39"/>
                  </a:cubicBezTo>
                  <a:cubicBezTo>
                    <a:pt x="5" y="38"/>
                    <a:pt x="6" y="37"/>
                    <a:pt x="7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40"/>
                    <a:pt x="9" y="42"/>
                  </a:cubicBezTo>
                  <a:cubicBezTo>
                    <a:pt x="8" y="44"/>
                    <a:pt x="6" y="45"/>
                    <a:pt x="5" y="47"/>
                  </a:cubicBezTo>
                  <a:moveTo>
                    <a:pt x="4" y="37"/>
                  </a:moveTo>
                  <a:cubicBezTo>
                    <a:pt x="4" y="36"/>
                    <a:pt x="4" y="35"/>
                    <a:pt x="4" y="34"/>
                  </a:cubicBezTo>
                  <a:cubicBezTo>
                    <a:pt x="6" y="33"/>
                    <a:pt x="7" y="31"/>
                    <a:pt x="9" y="30"/>
                  </a:cubicBezTo>
                  <a:cubicBezTo>
                    <a:pt x="9" y="31"/>
                    <a:pt x="9" y="31"/>
                    <a:pt x="9" y="32"/>
                  </a:cubicBezTo>
                  <a:cubicBezTo>
                    <a:pt x="8" y="33"/>
                    <a:pt x="7" y="34"/>
                    <a:pt x="6" y="35"/>
                  </a:cubicBezTo>
                  <a:cubicBezTo>
                    <a:pt x="5" y="36"/>
                    <a:pt x="4" y="36"/>
                    <a:pt x="4" y="37"/>
                  </a:cubicBezTo>
                  <a:moveTo>
                    <a:pt x="4" y="31"/>
                  </a:moveTo>
                  <a:cubicBezTo>
                    <a:pt x="5" y="31"/>
                    <a:pt x="5" y="30"/>
                    <a:pt x="5" y="29"/>
                  </a:cubicBezTo>
                  <a:cubicBezTo>
                    <a:pt x="6" y="28"/>
                    <a:pt x="8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9"/>
                    <a:pt x="6" y="30"/>
                    <a:pt x="4" y="31"/>
                  </a:cubicBezTo>
                  <a:moveTo>
                    <a:pt x="5" y="27"/>
                  </a:moveTo>
                  <a:cubicBezTo>
                    <a:pt x="6" y="26"/>
                    <a:pt x="6" y="25"/>
                    <a:pt x="7" y="24"/>
                  </a:cubicBezTo>
                  <a:cubicBezTo>
                    <a:pt x="8" y="23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3"/>
                    <a:pt x="10" y="24"/>
                  </a:cubicBezTo>
                  <a:cubicBezTo>
                    <a:pt x="8" y="25"/>
                    <a:pt x="7" y="26"/>
                    <a:pt x="5" y="27"/>
                  </a:cubicBezTo>
                  <a:moveTo>
                    <a:pt x="8" y="21"/>
                  </a:moveTo>
                  <a:cubicBezTo>
                    <a:pt x="8" y="20"/>
                    <a:pt x="9" y="19"/>
                    <a:pt x="9" y="19"/>
                  </a:cubicBezTo>
                  <a:cubicBezTo>
                    <a:pt x="10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moveTo>
                    <a:pt x="47" y="73"/>
                  </a:moveTo>
                  <a:cubicBezTo>
                    <a:pt x="34" y="73"/>
                    <a:pt x="20" y="63"/>
                    <a:pt x="15" y="50"/>
                  </a:cubicBezTo>
                  <a:cubicBezTo>
                    <a:pt x="13" y="46"/>
                    <a:pt x="12" y="40"/>
                    <a:pt x="12" y="35"/>
                  </a:cubicBezTo>
                  <a:cubicBezTo>
                    <a:pt x="12" y="28"/>
                    <a:pt x="13" y="21"/>
                    <a:pt x="17" y="16"/>
                  </a:cubicBezTo>
                  <a:cubicBezTo>
                    <a:pt x="20" y="10"/>
                    <a:pt x="25" y="6"/>
                    <a:pt x="32" y="5"/>
                  </a:cubicBezTo>
                  <a:cubicBezTo>
                    <a:pt x="35" y="4"/>
                    <a:pt x="37" y="4"/>
                    <a:pt x="40" y="4"/>
                  </a:cubicBezTo>
                  <a:cubicBezTo>
                    <a:pt x="48" y="4"/>
                    <a:pt x="55" y="7"/>
                    <a:pt x="61" y="11"/>
                  </a:cubicBezTo>
                  <a:cubicBezTo>
                    <a:pt x="67" y="16"/>
                    <a:pt x="72" y="23"/>
                    <a:pt x="75" y="30"/>
                  </a:cubicBezTo>
                  <a:cubicBezTo>
                    <a:pt x="76" y="34"/>
                    <a:pt x="77" y="38"/>
                    <a:pt x="77" y="42"/>
                  </a:cubicBezTo>
                  <a:cubicBezTo>
                    <a:pt x="77" y="48"/>
                    <a:pt x="75" y="55"/>
                    <a:pt x="71" y="61"/>
                  </a:cubicBezTo>
                  <a:cubicBezTo>
                    <a:pt x="67" y="66"/>
                    <a:pt x="62" y="70"/>
                    <a:pt x="55" y="72"/>
                  </a:cubicBezTo>
                  <a:cubicBezTo>
                    <a:pt x="53" y="73"/>
                    <a:pt x="50" y="73"/>
                    <a:pt x="48" y="73"/>
                  </a:cubicBezTo>
                  <a:cubicBezTo>
                    <a:pt x="48" y="73"/>
                    <a:pt x="48" y="73"/>
                    <a:pt x="47" y="7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28" y="2"/>
                    <a:pt x="24" y="4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7" y="8"/>
                    <a:pt x="13" y="10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22"/>
                    <a:pt x="0" y="30"/>
                    <a:pt x="0" y="39"/>
                  </a:cubicBezTo>
                  <a:cubicBezTo>
                    <a:pt x="0" y="44"/>
                    <a:pt x="1" y="50"/>
                    <a:pt x="3" y="55"/>
                  </a:cubicBezTo>
                  <a:cubicBezTo>
                    <a:pt x="9" y="68"/>
                    <a:pt x="20" y="78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7" y="80"/>
                    <a:pt x="39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2" y="78"/>
                    <a:pt x="58" y="75"/>
                    <a:pt x="62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71" y="66"/>
                    <a:pt x="74" y="62"/>
                  </a:cubicBezTo>
                  <a:cubicBezTo>
                    <a:pt x="78" y="56"/>
                    <a:pt x="80" y="49"/>
                    <a:pt x="80" y="42"/>
                  </a:cubicBezTo>
                  <a:cubicBezTo>
                    <a:pt x="80" y="37"/>
                    <a:pt x="79" y="33"/>
                    <a:pt x="78" y="29"/>
                  </a:cubicBezTo>
                  <a:cubicBezTo>
                    <a:pt x="75" y="21"/>
                    <a:pt x="70" y="14"/>
                    <a:pt x="63" y="9"/>
                  </a:cubicBezTo>
                  <a:cubicBezTo>
                    <a:pt x="57" y="4"/>
                    <a:pt x="49" y="0"/>
                    <a:pt x="4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6" name="Freeform 774"/>
            <p:cNvSpPr>
              <a:spLocks noEditPoints="1"/>
            </p:cNvSpPr>
            <p:nvPr/>
          </p:nvSpPr>
          <p:spPr bwMode="auto">
            <a:xfrm>
              <a:off x="3085" y="2917"/>
              <a:ext cx="139" cy="147"/>
            </a:xfrm>
            <a:custGeom>
              <a:avLst/>
              <a:gdLst>
                <a:gd name="T0" fmla="*/ 55 w 59"/>
                <a:gd name="T1" fmla="*/ 37 h 62"/>
                <a:gd name="T2" fmla="*/ 55 w 59"/>
                <a:gd name="T3" fmla="*/ 38 h 62"/>
                <a:gd name="T4" fmla="*/ 55 w 59"/>
                <a:gd name="T5" fmla="*/ 32 h 62"/>
                <a:gd name="T6" fmla="*/ 55 w 59"/>
                <a:gd name="T7" fmla="*/ 34 h 62"/>
                <a:gd name="T8" fmla="*/ 55 w 59"/>
                <a:gd name="T9" fmla="*/ 35 h 62"/>
                <a:gd name="T10" fmla="*/ 53 w 59"/>
                <a:gd name="T11" fmla="*/ 27 h 62"/>
                <a:gd name="T12" fmla="*/ 55 w 59"/>
                <a:gd name="T13" fmla="*/ 29 h 62"/>
                <a:gd name="T14" fmla="*/ 54 w 59"/>
                <a:gd name="T15" fmla="*/ 30 h 62"/>
                <a:gd name="T16" fmla="*/ 55 w 59"/>
                <a:gd name="T17" fmla="*/ 24 h 62"/>
                <a:gd name="T18" fmla="*/ 53 w 59"/>
                <a:gd name="T19" fmla="*/ 25 h 62"/>
                <a:gd name="T20" fmla="*/ 52 w 59"/>
                <a:gd name="T21" fmla="*/ 21 h 62"/>
                <a:gd name="T22" fmla="*/ 53 w 59"/>
                <a:gd name="T23" fmla="*/ 25 h 62"/>
                <a:gd name="T24" fmla="*/ 48 w 59"/>
                <a:gd name="T25" fmla="*/ 17 h 62"/>
                <a:gd name="T26" fmla="*/ 51 w 59"/>
                <a:gd name="T27" fmla="*/ 20 h 62"/>
                <a:gd name="T28" fmla="*/ 47 w 59"/>
                <a:gd name="T29" fmla="*/ 16 h 62"/>
                <a:gd name="T30" fmla="*/ 45 w 59"/>
                <a:gd name="T31" fmla="*/ 12 h 62"/>
                <a:gd name="T32" fmla="*/ 47 w 59"/>
                <a:gd name="T33" fmla="*/ 16 h 62"/>
                <a:gd name="T34" fmla="*/ 41 w 59"/>
                <a:gd name="T35" fmla="*/ 10 h 62"/>
                <a:gd name="T36" fmla="*/ 41 w 59"/>
                <a:gd name="T37" fmla="*/ 8 h 62"/>
                <a:gd name="T38" fmla="*/ 44 w 59"/>
                <a:gd name="T39" fmla="*/ 10 h 62"/>
                <a:gd name="T40" fmla="*/ 32 w 59"/>
                <a:gd name="T41" fmla="*/ 59 h 62"/>
                <a:gd name="T42" fmla="*/ 3 w 59"/>
                <a:gd name="T43" fmla="*/ 28 h 62"/>
                <a:gd name="T44" fmla="*/ 11 w 59"/>
                <a:gd name="T45" fmla="*/ 8 h 62"/>
                <a:gd name="T46" fmla="*/ 16 w 59"/>
                <a:gd name="T47" fmla="*/ 7 h 62"/>
                <a:gd name="T48" fmla="*/ 39 w 59"/>
                <a:gd name="T49" fmla="*/ 12 h 62"/>
                <a:gd name="T50" fmla="*/ 40 w 59"/>
                <a:gd name="T51" fmla="*/ 14 h 62"/>
                <a:gd name="T52" fmla="*/ 50 w 59"/>
                <a:gd name="T53" fmla="*/ 28 h 62"/>
                <a:gd name="T54" fmla="*/ 44 w 59"/>
                <a:gd name="T55" fmla="*/ 56 h 62"/>
                <a:gd name="T56" fmla="*/ 38 w 59"/>
                <a:gd name="T57" fmla="*/ 58 h 62"/>
                <a:gd name="T58" fmla="*/ 32 w 59"/>
                <a:gd name="T59" fmla="*/ 59 h 62"/>
                <a:gd name="T60" fmla="*/ 36 w 59"/>
                <a:gd name="T61" fmla="*/ 6 h 62"/>
                <a:gd name="T62" fmla="*/ 39 w 59"/>
                <a:gd name="T63" fmla="*/ 7 h 62"/>
                <a:gd name="T64" fmla="*/ 34 w 59"/>
                <a:gd name="T65" fmla="*/ 5 h 62"/>
                <a:gd name="T66" fmla="*/ 32 w 59"/>
                <a:gd name="T67" fmla="*/ 4 h 62"/>
                <a:gd name="T68" fmla="*/ 34 w 59"/>
                <a:gd name="T69" fmla="*/ 5 h 62"/>
                <a:gd name="T70" fmla="*/ 30 w 59"/>
                <a:gd name="T71" fmla="*/ 4 h 62"/>
                <a:gd name="T72" fmla="*/ 30 w 59"/>
                <a:gd name="T73" fmla="*/ 4 h 62"/>
                <a:gd name="T74" fmla="*/ 26 w 59"/>
                <a:gd name="T75" fmla="*/ 0 h 62"/>
                <a:gd name="T76" fmla="*/ 4 w 59"/>
                <a:gd name="T77" fmla="*/ 11 h 62"/>
                <a:gd name="T78" fmla="*/ 2 w 59"/>
                <a:gd name="T79" fmla="*/ 42 h 62"/>
                <a:gd name="T80" fmla="*/ 39 w 59"/>
                <a:gd name="T81" fmla="*/ 62 h 62"/>
                <a:gd name="T82" fmla="*/ 59 w 59"/>
                <a:gd name="T83" fmla="*/ 34 h 62"/>
                <a:gd name="T84" fmla="*/ 45 w 59"/>
                <a:gd name="T8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62">
                  <a:moveTo>
                    <a:pt x="55" y="38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moveTo>
                    <a:pt x="55" y="35"/>
                  </a:moveTo>
                  <a:cubicBezTo>
                    <a:pt x="55" y="34"/>
                    <a:pt x="55" y="33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5" y="35"/>
                    <a:pt x="55" y="35"/>
                  </a:cubicBezTo>
                  <a:moveTo>
                    <a:pt x="54" y="30"/>
                  </a:moveTo>
                  <a:cubicBezTo>
                    <a:pt x="54" y="29"/>
                    <a:pt x="54" y="28"/>
                    <a:pt x="53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5" y="28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moveTo>
                    <a:pt x="55" y="25"/>
                  </a:moveTo>
                  <a:cubicBezTo>
                    <a:pt x="55" y="24"/>
                    <a:pt x="55" y="24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moveTo>
                    <a:pt x="53" y="25"/>
                  </a:moveTo>
                  <a:cubicBezTo>
                    <a:pt x="52" y="24"/>
                    <a:pt x="52" y="23"/>
                    <a:pt x="51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3" y="23"/>
                    <a:pt x="53" y="24"/>
                  </a:cubicBezTo>
                  <a:cubicBezTo>
                    <a:pt x="53" y="25"/>
                    <a:pt x="53" y="25"/>
                    <a:pt x="53" y="25"/>
                  </a:cubicBezTo>
                  <a:moveTo>
                    <a:pt x="50" y="20"/>
                  </a:moveTo>
                  <a:cubicBezTo>
                    <a:pt x="49" y="19"/>
                    <a:pt x="49" y="18"/>
                    <a:pt x="48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8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moveTo>
                    <a:pt x="47" y="16"/>
                  </a:moveTo>
                  <a:cubicBezTo>
                    <a:pt x="46" y="14"/>
                    <a:pt x="45" y="13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3"/>
                    <a:pt x="47" y="14"/>
                    <a:pt x="48" y="15"/>
                  </a:cubicBezTo>
                  <a:cubicBezTo>
                    <a:pt x="47" y="16"/>
                    <a:pt x="47" y="16"/>
                    <a:pt x="47" y="16"/>
                  </a:cubicBezTo>
                  <a:moveTo>
                    <a:pt x="43" y="11"/>
                  </a:moveTo>
                  <a:cubicBezTo>
                    <a:pt x="42" y="11"/>
                    <a:pt x="42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2" y="9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moveTo>
                    <a:pt x="32" y="59"/>
                  </a:moveTo>
                  <a:cubicBezTo>
                    <a:pt x="21" y="59"/>
                    <a:pt x="9" y="51"/>
                    <a:pt x="5" y="41"/>
                  </a:cubicBezTo>
                  <a:cubicBezTo>
                    <a:pt x="4" y="37"/>
                    <a:pt x="3" y="33"/>
                    <a:pt x="3" y="28"/>
                  </a:cubicBezTo>
                  <a:cubicBezTo>
                    <a:pt x="3" y="23"/>
                    <a:pt x="4" y="17"/>
                    <a:pt x="7" y="13"/>
                  </a:cubicBezTo>
                  <a:cubicBezTo>
                    <a:pt x="8" y="11"/>
                    <a:pt x="10" y="10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8" y="6"/>
                    <a:pt x="34" y="8"/>
                    <a:pt x="39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5" y="18"/>
                    <a:pt x="48" y="22"/>
                    <a:pt x="50" y="28"/>
                  </a:cubicBezTo>
                  <a:cubicBezTo>
                    <a:pt x="51" y="30"/>
                    <a:pt x="52" y="33"/>
                    <a:pt x="52" y="36"/>
                  </a:cubicBezTo>
                  <a:cubicBezTo>
                    <a:pt x="52" y="44"/>
                    <a:pt x="49" y="51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7"/>
                    <a:pt x="40" y="58"/>
                    <a:pt x="38" y="58"/>
                  </a:cubicBezTo>
                  <a:cubicBezTo>
                    <a:pt x="36" y="59"/>
                    <a:pt x="34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moveTo>
                    <a:pt x="39" y="8"/>
                  </a:moveTo>
                  <a:cubicBezTo>
                    <a:pt x="38" y="7"/>
                    <a:pt x="37" y="7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6"/>
                    <a:pt x="38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moveTo>
                    <a:pt x="34" y="5"/>
                  </a:moveTo>
                  <a:cubicBezTo>
                    <a:pt x="33" y="5"/>
                    <a:pt x="33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0"/>
                    <a:pt x="19" y="1"/>
                  </a:cubicBezTo>
                  <a:cubicBezTo>
                    <a:pt x="12" y="2"/>
                    <a:pt x="7" y="6"/>
                    <a:pt x="4" y="11"/>
                  </a:cubicBezTo>
                  <a:cubicBezTo>
                    <a:pt x="1" y="16"/>
                    <a:pt x="0" y="22"/>
                    <a:pt x="0" y="28"/>
                  </a:cubicBezTo>
                  <a:cubicBezTo>
                    <a:pt x="0" y="33"/>
                    <a:pt x="1" y="38"/>
                    <a:pt x="2" y="42"/>
                  </a:cubicBezTo>
                  <a:cubicBezTo>
                    <a:pt x="7" y="54"/>
                    <a:pt x="19" y="62"/>
                    <a:pt x="32" y="62"/>
                  </a:cubicBezTo>
                  <a:cubicBezTo>
                    <a:pt x="34" y="62"/>
                    <a:pt x="37" y="62"/>
                    <a:pt x="39" y="62"/>
                  </a:cubicBezTo>
                  <a:cubicBezTo>
                    <a:pt x="45" y="60"/>
                    <a:pt x="50" y="56"/>
                    <a:pt x="53" y="51"/>
                  </a:cubicBezTo>
                  <a:cubicBezTo>
                    <a:pt x="57" y="46"/>
                    <a:pt x="59" y="40"/>
                    <a:pt x="59" y="34"/>
                  </a:cubicBezTo>
                  <a:cubicBezTo>
                    <a:pt x="59" y="31"/>
                    <a:pt x="58" y="27"/>
                    <a:pt x="57" y="24"/>
                  </a:cubicBezTo>
                  <a:cubicBezTo>
                    <a:pt x="54" y="17"/>
                    <a:pt x="50" y="11"/>
                    <a:pt x="45" y="7"/>
                  </a:cubicBezTo>
                  <a:cubicBezTo>
                    <a:pt x="39" y="3"/>
                    <a:pt x="33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7" name="Freeform 775"/>
            <p:cNvSpPr>
              <a:spLocks noEditPoints="1"/>
            </p:cNvSpPr>
            <p:nvPr/>
          </p:nvSpPr>
          <p:spPr bwMode="auto">
            <a:xfrm>
              <a:off x="3111" y="2943"/>
              <a:ext cx="78" cy="102"/>
            </a:xfrm>
            <a:custGeom>
              <a:avLst/>
              <a:gdLst>
                <a:gd name="T0" fmla="*/ 4 w 33"/>
                <a:gd name="T1" fmla="*/ 19 h 43"/>
                <a:gd name="T2" fmla="*/ 4 w 33"/>
                <a:gd name="T3" fmla="*/ 12 h 43"/>
                <a:gd name="T4" fmla="*/ 7 w 33"/>
                <a:gd name="T5" fmla="*/ 8 h 43"/>
                <a:gd name="T6" fmla="*/ 6 w 33"/>
                <a:gd name="T7" fmla="*/ 4 h 43"/>
                <a:gd name="T8" fmla="*/ 7 w 33"/>
                <a:gd name="T9" fmla="*/ 3 h 43"/>
                <a:gd name="T10" fmla="*/ 8 w 33"/>
                <a:gd name="T11" fmla="*/ 4 h 43"/>
                <a:gd name="T12" fmla="*/ 11 w 33"/>
                <a:gd name="T13" fmla="*/ 8 h 43"/>
                <a:gd name="T14" fmla="*/ 15 w 33"/>
                <a:gd name="T15" fmla="*/ 7 h 43"/>
                <a:gd name="T16" fmla="*/ 18 w 33"/>
                <a:gd name="T17" fmla="*/ 10 h 43"/>
                <a:gd name="T18" fmla="*/ 15 w 33"/>
                <a:gd name="T19" fmla="*/ 9 h 43"/>
                <a:gd name="T20" fmla="*/ 8 w 33"/>
                <a:gd name="T21" fmla="*/ 13 h 43"/>
                <a:gd name="T22" fmla="*/ 9 w 33"/>
                <a:gd name="T23" fmla="*/ 20 h 43"/>
                <a:gd name="T24" fmla="*/ 13 w 33"/>
                <a:gd name="T25" fmla="*/ 20 h 43"/>
                <a:gd name="T26" fmla="*/ 27 w 33"/>
                <a:gd name="T27" fmla="*/ 21 h 43"/>
                <a:gd name="T28" fmla="*/ 30 w 33"/>
                <a:gd name="T29" fmla="*/ 27 h 43"/>
                <a:gd name="T30" fmla="*/ 27 w 33"/>
                <a:gd name="T31" fmla="*/ 33 h 43"/>
                <a:gd name="T32" fmla="*/ 27 w 33"/>
                <a:gd name="T33" fmla="*/ 36 h 43"/>
                <a:gd name="T34" fmla="*/ 29 w 33"/>
                <a:gd name="T35" fmla="*/ 39 h 43"/>
                <a:gd name="T36" fmla="*/ 26 w 33"/>
                <a:gd name="T37" fmla="*/ 36 h 43"/>
                <a:gd name="T38" fmla="*/ 22 w 33"/>
                <a:gd name="T39" fmla="*/ 36 h 43"/>
                <a:gd name="T40" fmla="*/ 14 w 33"/>
                <a:gd name="T41" fmla="*/ 34 h 43"/>
                <a:gd name="T42" fmla="*/ 24 w 33"/>
                <a:gd name="T43" fmla="*/ 32 h 43"/>
                <a:gd name="T44" fmla="*/ 21 w 33"/>
                <a:gd name="T45" fmla="*/ 22 h 43"/>
                <a:gd name="T46" fmla="*/ 12 w 33"/>
                <a:gd name="T47" fmla="*/ 23 h 43"/>
                <a:gd name="T48" fmla="*/ 12 w 33"/>
                <a:gd name="T49" fmla="*/ 23 h 43"/>
                <a:gd name="T50" fmla="*/ 3 w 33"/>
                <a:gd name="T51" fmla="*/ 2 h 43"/>
                <a:gd name="T52" fmla="*/ 2 w 33"/>
                <a:gd name="T53" fmla="*/ 3 h 43"/>
                <a:gd name="T54" fmla="*/ 3 w 33"/>
                <a:gd name="T55" fmla="*/ 8 h 43"/>
                <a:gd name="T56" fmla="*/ 0 w 33"/>
                <a:gd name="T57" fmla="*/ 15 h 43"/>
                <a:gd name="T58" fmla="*/ 12 w 33"/>
                <a:gd name="T59" fmla="*/ 26 h 43"/>
                <a:gd name="T60" fmla="*/ 20 w 33"/>
                <a:gd name="T61" fmla="*/ 25 h 43"/>
                <a:gd name="T62" fmla="*/ 23 w 33"/>
                <a:gd name="T63" fmla="*/ 26 h 43"/>
                <a:gd name="T64" fmla="*/ 20 w 33"/>
                <a:gd name="T65" fmla="*/ 30 h 43"/>
                <a:gd name="T66" fmla="*/ 17 w 33"/>
                <a:gd name="T67" fmla="*/ 29 h 43"/>
                <a:gd name="T68" fmla="*/ 11 w 33"/>
                <a:gd name="T69" fmla="*/ 32 h 43"/>
                <a:gd name="T70" fmla="*/ 23 w 33"/>
                <a:gd name="T71" fmla="*/ 39 h 43"/>
                <a:gd name="T72" fmla="*/ 26 w 33"/>
                <a:gd name="T73" fmla="*/ 42 h 43"/>
                <a:gd name="T74" fmla="*/ 28 w 33"/>
                <a:gd name="T75" fmla="*/ 43 h 43"/>
                <a:gd name="T76" fmla="*/ 29 w 33"/>
                <a:gd name="T77" fmla="*/ 43 h 43"/>
                <a:gd name="T78" fmla="*/ 33 w 33"/>
                <a:gd name="T79" fmla="*/ 40 h 43"/>
                <a:gd name="T80" fmla="*/ 31 w 33"/>
                <a:gd name="T81" fmla="*/ 35 h 43"/>
                <a:gd name="T82" fmla="*/ 33 w 33"/>
                <a:gd name="T83" fmla="*/ 27 h 43"/>
                <a:gd name="T84" fmla="*/ 21 w 33"/>
                <a:gd name="T85" fmla="*/ 17 h 43"/>
                <a:gd name="T86" fmla="*/ 12 w 33"/>
                <a:gd name="T87" fmla="*/ 17 h 43"/>
                <a:gd name="T88" fmla="*/ 10 w 33"/>
                <a:gd name="T89" fmla="*/ 16 h 43"/>
                <a:gd name="T90" fmla="*/ 15 w 33"/>
                <a:gd name="T91" fmla="*/ 12 h 43"/>
                <a:gd name="T92" fmla="*/ 16 w 33"/>
                <a:gd name="T93" fmla="*/ 13 h 43"/>
                <a:gd name="T94" fmla="*/ 18 w 33"/>
                <a:gd name="T95" fmla="*/ 13 h 43"/>
                <a:gd name="T96" fmla="*/ 24 w 33"/>
                <a:gd name="T97" fmla="*/ 9 h 43"/>
                <a:gd name="T98" fmla="*/ 11 w 33"/>
                <a:gd name="T99" fmla="*/ 4 h 43"/>
                <a:gd name="T100" fmla="*/ 8 w 33"/>
                <a:gd name="T101" fmla="*/ 0 h 43"/>
                <a:gd name="T102" fmla="*/ 8 w 33"/>
                <a:gd name="T10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43">
                  <a:moveTo>
                    <a:pt x="12" y="23"/>
                  </a:moveTo>
                  <a:cubicBezTo>
                    <a:pt x="11" y="23"/>
                    <a:pt x="9" y="22"/>
                    <a:pt x="7" y="21"/>
                  </a:cubicBezTo>
                  <a:cubicBezTo>
                    <a:pt x="6" y="21"/>
                    <a:pt x="5" y="20"/>
                    <a:pt x="4" y="19"/>
                  </a:cubicBezTo>
                  <a:cubicBezTo>
                    <a:pt x="4" y="18"/>
                    <a:pt x="3" y="17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0" y="9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4"/>
                    <a:pt x="6" y="15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9"/>
                    <a:pt x="8" y="20"/>
                    <a:pt x="9" y="20"/>
                  </a:cubicBezTo>
                  <a:cubicBezTo>
                    <a:pt x="10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5" y="20"/>
                    <a:pt x="18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30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8" y="31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6"/>
                    <a:pt x="27" y="36"/>
                  </a:cubicBezTo>
                  <a:cubicBezTo>
                    <a:pt x="28" y="36"/>
                    <a:pt x="28" y="37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8" y="39"/>
                    <a:pt x="28" y="39"/>
                  </a:cubicBezTo>
                  <a:cubicBezTo>
                    <a:pt x="27" y="38"/>
                    <a:pt x="27" y="38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5"/>
                    <a:pt x="22" y="36"/>
                    <a:pt x="22" y="36"/>
                  </a:cubicBezTo>
                  <a:cubicBezTo>
                    <a:pt x="21" y="36"/>
                    <a:pt x="20" y="36"/>
                    <a:pt x="20" y="36"/>
                  </a:cubicBezTo>
                  <a:cubicBezTo>
                    <a:pt x="20" y="36"/>
                    <a:pt x="20" y="36"/>
                    <a:pt x="19" y="36"/>
                  </a:cubicBezTo>
                  <a:cubicBezTo>
                    <a:pt x="17" y="36"/>
                    <a:pt x="15" y="35"/>
                    <a:pt x="14" y="34"/>
                  </a:cubicBezTo>
                  <a:cubicBezTo>
                    <a:pt x="15" y="33"/>
                    <a:pt x="15" y="33"/>
                    <a:pt x="16" y="33"/>
                  </a:cubicBezTo>
                  <a:cubicBezTo>
                    <a:pt x="17" y="33"/>
                    <a:pt x="18" y="33"/>
                    <a:pt x="20" y="33"/>
                  </a:cubicBezTo>
                  <a:cubicBezTo>
                    <a:pt x="21" y="33"/>
                    <a:pt x="23" y="33"/>
                    <a:pt x="24" y="32"/>
                  </a:cubicBezTo>
                  <a:cubicBezTo>
                    <a:pt x="26" y="31"/>
                    <a:pt x="27" y="29"/>
                    <a:pt x="27" y="27"/>
                  </a:cubicBezTo>
                  <a:cubicBezTo>
                    <a:pt x="27" y="25"/>
                    <a:pt x="27" y="24"/>
                    <a:pt x="26" y="23"/>
                  </a:cubicBezTo>
                  <a:cubicBezTo>
                    <a:pt x="24" y="22"/>
                    <a:pt x="23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5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1" y="19"/>
                    <a:pt x="2" y="21"/>
                  </a:cubicBezTo>
                  <a:cubicBezTo>
                    <a:pt x="3" y="23"/>
                    <a:pt x="5" y="24"/>
                    <a:pt x="7" y="25"/>
                  </a:cubicBezTo>
                  <a:cubicBezTo>
                    <a:pt x="9" y="26"/>
                    <a:pt x="11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7" y="25"/>
                    <a:pt x="20" y="25"/>
                  </a:cubicBezTo>
                  <a:cubicBezTo>
                    <a:pt x="20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8"/>
                    <a:pt x="23" y="29"/>
                    <a:pt x="22" y="29"/>
                  </a:cubicBezTo>
                  <a:cubicBezTo>
                    <a:pt x="22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4" y="30"/>
                    <a:pt x="12" y="31"/>
                    <a:pt x="11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1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0"/>
                    <a:pt x="25" y="41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30" y="42"/>
                    <a:pt x="30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2" y="37"/>
                    <a:pt x="31" y="36"/>
                    <a:pt x="31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3"/>
                    <a:pt x="31" y="33"/>
                  </a:cubicBezTo>
                  <a:cubicBezTo>
                    <a:pt x="32" y="31"/>
                    <a:pt x="33" y="29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3"/>
                    <a:pt x="31" y="20"/>
                    <a:pt x="28" y="18"/>
                  </a:cubicBezTo>
                  <a:cubicBezTo>
                    <a:pt x="26" y="17"/>
                    <a:pt x="23" y="17"/>
                    <a:pt x="21" y="17"/>
                  </a:cubicBezTo>
                  <a:cubicBezTo>
                    <a:pt x="18" y="17"/>
                    <a:pt x="15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3" y="11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2" y="5"/>
                    <a:pt x="18" y="3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8" name="Freeform 776"/>
            <p:cNvSpPr>
              <a:spLocks noEditPoints="1"/>
            </p:cNvSpPr>
            <p:nvPr/>
          </p:nvSpPr>
          <p:spPr bwMode="auto">
            <a:xfrm>
              <a:off x="2926" y="3175"/>
              <a:ext cx="187" cy="192"/>
            </a:xfrm>
            <a:custGeom>
              <a:avLst/>
              <a:gdLst>
                <a:gd name="T0" fmla="*/ 19 w 79"/>
                <a:gd name="T1" fmla="*/ 70 h 81"/>
                <a:gd name="T2" fmla="*/ 15 w 79"/>
                <a:gd name="T3" fmla="*/ 67 h 81"/>
                <a:gd name="T4" fmla="*/ 17 w 79"/>
                <a:gd name="T5" fmla="*/ 69 h 81"/>
                <a:gd name="T6" fmla="*/ 16 w 79"/>
                <a:gd name="T7" fmla="*/ 69 h 81"/>
                <a:gd name="T8" fmla="*/ 14 w 79"/>
                <a:gd name="T9" fmla="*/ 64 h 81"/>
                <a:gd name="T10" fmla="*/ 11 w 79"/>
                <a:gd name="T11" fmla="*/ 63 h 81"/>
                <a:gd name="T12" fmla="*/ 13 w 79"/>
                <a:gd name="T13" fmla="*/ 62 h 81"/>
                <a:gd name="T14" fmla="*/ 8 w 79"/>
                <a:gd name="T15" fmla="*/ 59 h 81"/>
                <a:gd name="T16" fmla="*/ 9 w 79"/>
                <a:gd name="T17" fmla="*/ 60 h 81"/>
                <a:gd name="T18" fmla="*/ 11 w 79"/>
                <a:gd name="T19" fmla="*/ 55 h 81"/>
                <a:gd name="T20" fmla="*/ 6 w 79"/>
                <a:gd name="T21" fmla="*/ 53 h 81"/>
                <a:gd name="T22" fmla="*/ 10 w 79"/>
                <a:gd name="T23" fmla="*/ 53 h 81"/>
                <a:gd name="T24" fmla="*/ 4 w 79"/>
                <a:gd name="T25" fmla="*/ 45 h 81"/>
                <a:gd name="T26" fmla="*/ 9 w 79"/>
                <a:gd name="T27" fmla="*/ 50 h 81"/>
                <a:gd name="T28" fmla="*/ 4 w 79"/>
                <a:gd name="T29" fmla="*/ 42 h 81"/>
                <a:gd name="T30" fmla="*/ 9 w 79"/>
                <a:gd name="T31" fmla="*/ 42 h 81"/>
                <a:gd name="T32" fmla="*/ 5 w 79"/>
                <a:gd name="T33" fmla="*/ 32 h 81"/>
                <a:gd name="T34" fmla="*/ 4 w 79"/>
                <a:gd name="T35" fmla="*/ 36 h 81"/>
                <a:gd name="T36" fmla="*/ 11 w 79"/>
                <a:gd name="T37" fmla="*/ 26 h 81"/>
                <a:gd name="T38" fmla="*/ 12 w 79"/>
                <a:gd name="T39" fmla="*/ 30 h 81"/>
                <a:gd name="T40" fmla="*/ 10 w 79"/>
                <a:gd name="T41" fmla="*/ 21 h 81"/>
                <a:gd name="T42" fmla="*/ 10 w 79"/>
                <a:gd name="T43" fmla="*/ 25 h 81"/>
                <a:gd name="T44" fmla="*/ 11 w 79"/>
                <a:gd name="T45" fmla="*/ 20 h 81"/>
                <a:gd name="T46" fmla="*/ 23 w 79"/>
                <a:gd name="T47" fmla="*/ 14 h 81"/>
                <a:gd name="T48" fmla="*/ 20 w 79"/>
                <a:gd name="T49" fmla="*/ 12 h 81"/>
                <a:gd name="T50" fmla="*/ 26 w 79"/>
                <a:gd name="T51" fmla="*/ 11 h 81"/>
                <a:gd name="T52" fmla="*/ 22 w 79"/>
                <a:gd name="T53" fmla="*/ 9 h 81"/>
                <a:gd name="T54" fmla="*/ 28 w 79"/>
                <a:gd name="T55" fmla="*/ 10 h 81"/>
                <a:gd name="T56" fmla="*/ 28 w 79"/>
                <a:gd name="T57" fmla="*/ 74 h 81"/>
                <a:gd name="T58" fmla="*/ 29 w 79"/>
                <a:gd name="T59" fmla="*/ 13 h 81"/>
                <a:gd name="T60" fmla="*/ 61 w 79"/>
                <a:gd name="T61" fmla="*/ 10 h 81"/>
                <a:gd name="T62" fmla="*/ 42 w 79"/>
                <a:gd name="T63" fmla="*/ 78 h 81"/>
                <a:gd name="T64" fmla="*/ 29 w 79"/>
                <a:gd name="T65" fmla="*/ 5 h 81"/>
                <a:gd name="T66" fmla="*/ 31 w 79"/>
                <a:gd name="T67" fmla="*/ 8 h 81"/>
                <a:gd name="T68" fmla="*/ 32 w 79"/>
                <a:gd name="T69" fmla="*/ 4 h 81"/>
                <a:gd name="T70" fmla="*/ 38 w 79"/>
                <a:gd name="T71" fmla="*/ 5 h 81"/>
                <a:gd name="T72" fmla="*/ 37 w 79"/>
                <a:gd name="T73" fmla="*/ 0 h 81"/>
                <a:gd name="T74" fmla="*/ 35 w 79"/>
                <a:gd name="T75" fmla="*/ 0 h 81"/>
                <a:gd name="T76" fmla="*/ 8 w 79"/>
                <a:gd name="T77" fmla="*/ 64 h 81"/>
                <a:gd name="T78" fmla="*/ 15 w 79"/>
                <a:gd name="T79" fmla="*/ 72 h 81"/>
                <a:gd name="T80" fmla="*/ 16 w 79"/>
                <a:gd name="T81" fmla="*/ 73 h 81"/>
                <a:gd name="T82" fmla="*/ 33 w 79"/>
                <a:gd name="T83" fmla="*/ 80 h 81"/>
                <a:gd name="T84" fmla="*/ 74 w 79"/>
                <a:gd name="T85" fmla="*/ 60 h 81"/>
                <a:gd name="T86" fmla="*/ 52 w 79"/>
                <a:gd name="T87" fmla="*/ 4 h 81"/>
                <a:gd name="T88" fmla="*/ 37 w 79"/>
                <a:gd name="T8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81">
                  <a:moveTo>
                    <a:pt x="20" y="71"/>
                  </a:moveTo>
                  <a:cubicBezTo>
                    <a:pt x="19" y="71"/>
                    <a:pt x="19" y="71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moveTo>
                    <a:pt x="16" y="69"/>
                  </a:moveTo>
                  <a:cubicBezTo>
                    <a:pt x="16" y="68"/>
                    <a:pt x="15" y="68"/>
                    <a:pt x="15" y="67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8"/>
                    <a:pt x="17" y="68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moveTo>
                    <a:pt x="13" y="66"/>
                  </a:moveTo>
                  <a:cubicBezTo>
                    <a:pt x="13" y="65"/>
                    <a:pt x="12" y="65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5" y="65"/>
                    <a:pt x="15" y="65"/>
                    <a:pt x="15" y="66"/>
                  </a:cubicBezTo>
                  <a:cubicBezTo>
                    <a:pt x="15" y="66"/>
                    <a:pt x="14" y="66"/>
                    <a:pt x="13" y="66"/>
                  </a:cubicBezTo>
                  <a:moveTo>
                    <a:pt x="11" y="63"/>
                  </a:moveTo>
                  <a:cubicBezTo>
                    <a:pt x="10" y="62"/>
                    <a:pt x="10" y="62"/>
                    <a:pt x="10" y="61"/>
                  </a:cubicBezTo>
                  <a:cubicBezTo>
                    <a:pt x="11" y="61"/>
                    <a:pt x="12" y="61"/>
                    <a:pt x="13" y="61"/>
                  </a:cubicBezTo>
                  <a:cubicBezTo>
                    <a:pt x="13" y="61"/>
                    <a:pt x="13" y="62"/>
                    <a:pt x="13" y="62"/>
                  </a:cubicBezTo>
                  <a:cubicBezTo>
                    <a:pt x="13" y="62"/>
                    <a:pt x="12" y="63"/>
                    <a:pt x="11" y="63"/>
                  </a:cubicBezTo>
                  <a:moveTo>
                    <a:pt x="9" y="6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60"/>
                    <a:pt x="10" y="60"/>
                    <a:pt x="9" y="60"/>
                  </a:cubicBezTo>
                  <a:moveTo>
                    <a:pt x="7" y="57"/>
                  </a:moveTo>
                  <a:cubicBezTo>
                    <a:pt x="7" y="57"/>
                    <a:pt x="7" y="56"/>
                    <a:pt x="6" y="55"/>
                  </a:cubicBezTo>
                  <a:cubicBezTo>
                    <a:pt x="8" y="55"/>
                    <a:pt x="9" y="55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0" y="57"/>
                    <a:pt x="9" y="57"/>
                    <a:pt x="7" y="57"/>
                  </a:cubicBezTo>
                  <a:moveTo>
                    <a:pt x="6" y="53"/>
                  </a:moveTo>
                  <a:cubicBezTo>
                    <a:pt x="6" y="53"/>
                    <a:pt x="5" y="53"/>
                    <a:pt x="5" y="52"/>
                  </a:cubicBezTo>
                  <a:cubicBezTo>
                    <a:pt x="7" y="52"/>
                    <a:pt x="8" y="52"/>
                    <a:pt x="10" y="52"/>
                  </a:cubicBezTo>
                  <a:cubicBezTo>
                    <a:pt x="10" y="52"/>
                    <a:pt x="10" y="53"/>
                    <a:pt x="10" y="53"/>
                  </a:cubicBezTo>
                  <a:cubicBezTo>
                    <a:pt x="9" y="53"/>
                    <a:pt x="7" y="53"/>
                    <a:pt x="6" y="53"/>
                  </a:cubicBezTo>
                  <a:moveTo>
                    <a:pt x="5" y="51"/>
                  </a:moveTo>
                  <a:cubicBezTo>
                    <a:pt x="4" y="49"/>
                    <a:pt x="4" y="47"/>
                    <a:pt x="4" y="45"/>
                  </a:cubicBezTo>
                  <a:cubicBezTo>
                    <a:pt x="6" y="44"/>
                    <a:pt x="7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8"/>
                    <a:pt x="9" y="50"/>
                  </a:cubicBezTo>
                  <a:cubicBezTo>
                    <a:pt x="8" y="50"/>
                    <a:pt x="6" y="50"/>
                    <a:pt x="5" y="51"/>
                  </a:cubicBezTo>
                  <a:moveTo>
                    <a:pt x="4" y="4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0"/>
                    <a:pt x="4" y="39"/>
                    <a:pt x="4" y="38"/>
                  </a:cubicBezTo>
                  <a:cubicBezTo>
                    <a:pt x="6" y="37"/>
                    <a:pt x="8" y="37"/>
                    <a:pt x="10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7" y="42"/>
                    <a:pt x="6" y="43"/>
                    <a:pt x="4" y="43"/>
                  </a:cubicBezTo>
                  <a:moveTo>
                    <a:pt x="4" y="36"/>
                  </a:moveTo>
                  <a:cubicBezTo>
                    <a:pt x="4" y="35"/>
                    <a:pt x="5" y="33"/>
                    <a:pt x="5" y="32"/>
                  </a:cubicBezTo>
                  <a:cubicBezTo>
                    <a:pt x="7" y="32"/>
                    <a:pt x="9" y="32"/>
                    <a:pt x="11" y="32"/>
                  </a:cubicBezTo>
                  <a:cubicBezTo>
                    <a:pt x="11" y="33"/>
                    <a:pt x="10" y="34"/>
                    <a:pt x="10" y="35"/>
                  </a:cubicBezTo>
                  <a:cubicBezTo>
                    <a:pt x="8" y="35"/>
                    <a:pt x="6" y="35"/>
                    <a:pt x="4" y="36"/>
                  </a:cubicBezTo>
                  <a:moveTo>
                    <a:pt x="5" y="31"/>
                  </a:moveTo>
                  <a:cubicBezTo>
                    <a:pt x="6" y="29"/>
                    <a:pt x="6" y="28"/>
                    <a:pt x="7" y="27"/>
                  </a:cubicBezTo>
                  <a:cubicBezTo>
                    <a:pt x="8" y="27"/>
                    <a:pt x="9" y="26"/>
                    <a:pt x="11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7"/>
                    <a:pt x="13" y="28"/>
                    <a:pt x="12" y="28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9" y="30"/>
                    <a:pt x="7" y="30"/>
                    <a:pt x="5" y="31"/>
                  </a:cubicBezTo>
                  <a:moveTo>
                    <a:pt x="8" y="25"/>
                  </a:moveTo>
                  <a:cubicBezTo>
                    <a:pt x="9" y="24"/>
                    <a:pt x="9" y="22"/>
                    <a:pt x="10" y="21"/>
                  </a:cubicBezTo>
                  <a:cubicBezTo>
                    <a:pt x="12" y="21"/>
                    <a:pt x="14" y="21"/>
                    <a:pt x="16" y="22"/>
                  </a:cubicBezTo>
                  <a:cubicBezTo>
                    <a:pt x="16" y="23"/>
                    <a:pt x="15" y="24"/>
                    <a:pt x="14" y="25"/>
                  </a:cubicBezTo>
                  <a:cubicBezTo>
                    <a:pt x="13" y="25"/>
                    <a:pt x="11" y="25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moveTo>
                    <a:pt x="17" y="20"/>
                  </a:moveTo>
                  <a:cubicBezTo>
                    <a:pt x="15" y="20"/>
                    <a:pt x="13" y="20"/>
                    <a:pt x="11" y="20"/>
                  </a:cubicBezTo>
                  <a:cubicBezTo>
                    <a:pt x="13" y="18"/>
                    <a:pt x="14" y="15"/>
                    <a:pt x="16" y="14"/>
                  </a:cubicBezTo>
                  <a:cubicBezTo>
                    <a:pt x="17" y="14"/>
                    <a:pt x="19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1" y="16"/>
                    <a:pt x="19" y="18"/>
                    <a:pt x="17" y="20"/>
                  </a:cubicBezTo>
                  <a:moveTo>
                    <a:pt x="24" y="13"/>
                  </a:moveTo>
                  <a:cubicBezTo>
                    <a:pt x="23" y="12"/>
                    <a:pt x="22" y="12"/>
                    <a:pt x="20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2" y="11"/>
                    <a:pt x="24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moveTo>
                    <a:pt x="28" y="10"/>
                  </a:moveTo>
                  <a:cubicBezTo>
                    <a:pt x="26" y="9"/>
                    <a:pt x="24" y="9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8"/>
                    <a:pt x="27" y="9"/>
                    <a:pt x="29" y="9"/>
                  </a:cubicBezTo>
                  <a:cubicBezTo>
                    <a:pt x="28" y="10"/>
                    <a:pt x="28" y="10"/>
                    <a:pt x="28" y="10"/>
                  </a:cubicBezTo>
                  <a:moveTo>
                    <a:pt x="42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37" y="78"/>
                    <a:pt x="32" y="76"/>
                    <a:pt x="28" y="74"/>
                  </a:cubicBezTo>
                  <a:cubicBezTo>
                    <a:pt x="18" y="67"/>
                    <a:pt x="12" y="56"/>
                    <a:pt x="12" y="44"/>
                  </a:cubicBezTo>
                  <a:cubicBezTo>
                    <a:pt x="12" y="39"/>
                    <a:pt x="13" y="34"/>
                    <a:pt x="15" y="30"/>
                  </a:cubicBezTo>
                  <a:cubicBezTo>
                    <a:pt x="18" y="23"/>
                    <a:pt x="23" y="18"/>
                    <a:pt x="29" y="13"/>
                  </a:cubicBezTo>
                  <a:cubicBezTo>
                    <a:pt x="34" y="9"/>
                    <a:pt x="41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6"/>
                    <a:pt x="56" y="7"/>
                    <a:pt x="61" y="10"/>
                  </a:cubicBezTo>
                  <a:cubicBezTo>
                    <a:pt x="71" y="17"/>
                    <a:pt x="76" y="28"/>
                    <a:pt x="76" y="39"/>
                  </a:cubicBezTo>
                  <a:cubicBezTo>
                    <a:pt x="76" y="46"/>
                    <a:pt x="74" y="53"/>
                    <a:pt x="71" y="59"/>
                  </a:cubicBezTo>
                  <a:cubicBezTo>
                    <a:pt x="66" y="70"/>
                    <a:pt x="54" y="78"/>
                    <a:pt x="42" y="78"/>
                  </a:cubicBezTo>
                  <a:moveTo>
                    <a:pt x="31" y="8"/>
                  </a:moveTo>
                  <a:cubicBezTo>
                    <a:pt x="29" y="7"/>
                    <a:pt x="28" y="7"/>
                    <a:pt x="26" y="7"/>
                  </a:cubicBezTo>
                  <a:cubicBezTo>
                    <a:pt x="27" y="6"/>
                    <a:pt x="28" y="6"/>
                    <a:pt x="29" y="5"/>
                  </a:cubicBezTo>
                  <a:cubicBezTo>
                    <a:pt x="30" y="6"/>
                    <a:pt x="32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2" y="7"/>
                    <a:pt x="31" y="8"/>
                  </a:cubicBezTo>
                  <a:moveTo>
                    <a:pt x="36" y="5"/>
                  </a:moveTo>
                  <a:cubicBezTo>
                    <a:pt x="35" y="5"/>
                    <a:pt x="34" y="5"/>
                    <a:pt x="34" y="5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3" y="4"/>
                    <a:pt x="34" y="4"/>
                    <a:pt x="34" y="4"/>
                  </a:cubicBezTo>
                  <a:cubicBezTo>
                    <a:pt x="35" y="4"/>
                    <a:pt x="37" y="4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5"/>
                    <a:pt x="37" y="5"/>
                    <a:pt x="36" y="5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2"/>
                    <a:pt x="10" y="12"/>
                    <a:pt x="4" y="25"/>
                  </a:cubicBezTo>
                  <a:cubicBezTo>
                    <a:pt x="2" y="30"/>
                    <a:pt x="0" y="36"/>
                    <a:pt x="0" y="42"/>
                  </a:cubicBezTo>
                  <a:cubicBezTo>
                    <a:pt x="0" y="49"/>
                    <a:pt x="3" y="57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7"/>
                    <a:pt x="13" y="70"/>
                    <a:pt x="15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2" y="76"/>
                    <a:pt x="27" y="78"/>
                    <a:pt x="32" y="80"/>
                  </a:cubicBezTo>
                  <a:cubicBezTo>
                    <a:pt x="32" y="80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6" y="80"/>
                    <a:pt x="39" y="81"/>
                    <a:pt x="42" y="81"/>
                  </a:cubicBezTo>
                  <a:cubicBezTo>
                    <a:pt x="55" y="81"/>
                    <a:pt x="69" y="73"/>
                    <a:pt x="74" y="60"/>
                  </a:cubicBezTo>
                  <a:cubicBezTo>
                    <a:pt x="78" y="54"/>
                    <a:pt x="79" y="47"/>
                    <a:pt x="79" y="39"/>
                  </a:cubicBezTo>
                  <a:cubicBezTo>
                    <a:pt x="79" y="27"/>
                    <a:pt x="74" y="15"/>
                    <a:pt x="62" y="8"/>
                  </a:cubicBezTo>
                  <a:cubicBezTo>
                    <a:pt x="59" y="5"/>
                    <a:pt x="56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2"/>
                    <a:pt x="43" y="1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9" name="Freeform 777"/>
            <p:cNvSpPr>
              <a:spLocks noEditPoints="1"/>
            </p:cNvSpPr>
            <p:nvPr/>
          </p:nvSpPr>
          <p:spPr bwMode="auto">
            <a:xfrm>
              <a:off x="2962" y="3199"/>
              <a:ext cx="137" cy="152"/>
            </a:xfrm>
            <a:custGeom>
              <a:avLst/>
              <a:gdLst>
                <a:gd name="T0" fmla="*/ 43 w 58"/>
                <a:gd name="T1" fmla="*/ 55 h 64"/>
                <a:gd name="T2" fmla="*/ 43 w 58"/>
                <a:gd name="T3" fmla="*/ 56 h 64"/>
                <a:gd name="T4" fmla="*/ 45 w 58"/>
                <a:gd name="T5" fmla="*/ 53 h 64"/>
                <a:gd name="T6" fmla="*/ 48 w 58"/>
                <a:gd name="T7" fmla="*/ 51 h 64"/>
                <a:gd name="T8" fmla="*/ 48 w 58"/>
                <a:gd name="T9" fmla="*/ 49 h 64"/>
                <a:gd name="T10" fmla="*/ 51 w 58"/>
                <a:gd name="T11" fmla="*/ 47 h 64"/>
                <a:gd name="T12" fmla="*/ 48 w 58"/>
                <a:gd name="T13" fmla="*/ 49 h 64"/>
                <a:gd name="T14" fmla="*/ 51 w 58"/>
                <a:gd name="T15" fmla="*/ 45 h 64"/>
                <a:gd name="T16" fmla="*/ 52 w 58"/>
                <a:gd name="T17" fmla="*/ 41 h 64"/>
                <a:gd name="T18" fmla="*/ 51 w 58"/>
                <a:gd name="T19" fmla="*/ 45 h 64"/>
                <a:gd name="T20" fmla="*/ 52 w 58"/>
                <a:gd name="T21" fmla="*/ 40 h 64"/>
                <a:gd name="T22" fmla="*/ 54 w 58"/>
                <a:gd name="T23" fmla="*/ 36 h 64"/>
                <a:gd name="T24" fmla="*/ 54 w 58"/>
                <a:gd name="T25" fmla="*/ 35 h 64"/>
                <a:gd name="T26" fmla="*/ 54 w 58"/>
                <a:gd name="T27" fmla="*/ 30 h 64"/>
                <a:gd name="T28" fmla="*/ 55 w 58"/>
                <a:gd name="T29" fmla="*/ 30 h 64"/>
                <a:gd name="T30" fmla="*/ 55 w 58"/>
                <a:gd name="T31" fmla="*/ 28 h 64"/>
                <a:gd name="T32" fmla="*/ 53 w 58"/>
                <a:gd name="T33" fmla="*/ 25 h 64"/>
                <a:gd name="T34" fmla="*/ 55 w 58"/>
                <a:gd name="T35" fmla="*/ 28 h 64"/>
                <a:gd name="T36" fmla="*/ 53 w 58"/>
                <a:gd name="T37" fmla="*/ 23 h 64"/>
                <a:gd name="T38" fmla="*/ 53 w 58"/>
                <a:gd name="T39" fmla="*/ 20 h 64"/>
                <a:gd name="T40" fmla="*/ 52 w 58"/>
                <a:gd name="T41" fmla="*/ 18 h 64"/>
                <a:gd name="T42" fmla="*/ 51 w 58"/>
                <a:gd name="T43" fmla="*/ 16 h 64"/>
                <a:gd name="T44" fmla="*/ 52 w 58"/>
                <a:gd name="T45" fmla="*/ 18 h 64"/>
                <a:gd name="T46" fmla="*/ 50 w 58"/>
                <a:gd name="T47" fmla="*/ 14 h 64"/>
                <a:gd name="T48" fmla="*/ 50 w 58"/>
                <a:gd name="T49" fmla="*/ 14 h 64"/>
                <a:gd name="T50" fmla="*/ 22 w 58"/>
                <a:gd name="T51" fmla="*/ 60 h 64"/>
                <a:gd name="T52" fmla="*/ 4 w 58"/>
                <a:gd name="T53" fmla="*/ 34 h 64"/>
                <a:gd name="T54" fmla="*/ 17 w 58"/>
                <a:gd name="T55" fmla="*/ 9 h 64"/>
                <a:gd name="T56" fmla="*/ 32 w 58"/>
                <a:gd name="T57" fmla="*/ 3 h 64"/>
                <a:gd name="T58" fmla="*/ 34 w 58"/>
                <a:gd name="T59" fmla="*/ 4 h 64"/>
                <a:gd name="T60" fmla="*/ 50 w 58"/>
                <a:gd name="T61" fmla="*/ 28 h 64"/>
                <a:gd name="T62" fmla="*/ 50 w 58"/>
                <a:gd name="T63" fmla="*/ 29 h 64"/>
                <a:gd name="T64" fmla="*/ 23 w 58"/>
                <a:gd name="T65" fmla="*/ 60 h 64"/>
                <a:gd name="T66" fmla="*/ 22 w 58"/>
                <a:gd name="T67" fmla="*/ 60 h 64"/>
                <a:gd name="T68" fmla="*/ 32 w 58"/>
                <a:gd name="T69" fmla="*/ 0 h 64"/>
                <a:gd name="T70" fmla="*/ 15 w 58"/>
                <a:gd name="T71" fmla="*/ 6 h 64"/>
                <a:gd name="T72" fmla="*/ 0 w 58"/>
                <a:gd name="T73" fmla="*/ 34 h 64"/>
                <a:gd name="T74" fmla="*/ 28 w 58"/>
                <a:gd name="T75" fmla="*/ 64 h 64"/>
                <a:gd name="T76" fmla="*/ 58 w 58"/>
                <a:gd name="T77" fmla="*/ 30 h 64"/>
                <a:gd name="T78" fmla="*/ 32 w 5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64">
                  <a:moveTo>
                    <a:pt x="43" y="56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6"/>
                    <a:pt x="43" y="56"/>
                    <a:pt x="43" y="56"/>
                  </a:cubicBezTo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2"/>
                    <a:pt x="46" y="53"/>
                    <a:pt x="45" y="53"/>
                  </a:cubicBezTo>
                  <a:moveTo>
                    <a:pt x="48" y="49"/>
                  </a:moveTo>
                  <a:cubicBezTo>
                    <a:pt x="49" y="48"/>
                    <a:pt x="49" y="48"/>
                    <a:pt x="50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moveTo>
                    <a:pt x="51" y="45"/>
                  </a:moveTo>
                  <a:cubicBezTo>
                    <a:pt x="51" y="45"/>
                    <a:pt x="51" y="45"/>
                    <a:pt x="50" y="45"/>
                  </a:cubicBezTo>
                  <a:cubicBezTo>
                    <a:pt x="51" y="44"/>
                    <a:pt x="51" y="43"/>
                    <a:pt x="52" y="41"/>
                  </a:cubicBezTo>
                  <a:cubicBezTo>
                    <a:pt x="52" y="42"/>
                    <a:pt x="52" y="42"/>
                    <a:pt x="53" y="42"/>
                  </a:cubicBezTo>
                  <a:cubicBezTo>
                    <a:pt x="52" y="43"/>
                    <a:pt x="52" y="44"/>
                    <a:pt x="51" y="45"/>
                  </a:cubicBezTo>
                  <a:moveTo>
                    <a:pt x="53" y="40"/>
                  </a:moveTo>
                  <a:cubicBezTo>
                    <a:pt x="53" y="40"/>
                    <a:pt x="52" y="40"/>
                    <a:pt x="52" y="40"/>
                  </a:cubicBezTo>
                  <a:cubicBezTo>
                    <a:pt x="52" y="39"/>
                    <a:pt x="53" y="37"/>
                    <a:pt x="53" y="36"/>
                  </a:cubicBezTo>
                  <a:cubicBezTo>
                    <a:pt x="53" y="36"/>
                    <a:pt x="54" y="36"/>
                    <a:pt x="54" y="36"/>
                  </a:cubicBezTo>
                  <a:cubicBezTo>
                    <a:pt x="54" y="38"/>
                    <a:pt x="54" y="39"/>
                    <a:pt x="53" y="40"/>
                  </a:cubicBezTo>
                  <a:moveTo>
                    <a:pt x="54" y="35"/>
                  </a:moveTo>
                  <a:cubicBezTo>
                    <a:pt x="54" y="34"/>
                    <a:pt x="54" y="34"/>
                    <a:pt x="53" y="34"/>
                  </a:cubicBezTo>
                  <a:cubicBezTo>
                    <a:pt x="53" y="33"/>
                    <a:pt x="54" y="31"/>
                    <a:pt x="54" y="30"/>
                  </a:cubicBezTo>
                  <a:cubicBezTo>
                    <a:pt x="54" y="30"/>
                    <a:pt x="54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2"/>
                    <a:pt x="55" y="33"/>
                    <a:pt x="54" y="35"/>
                  </a:cubicBezTo>
                  <a:moveTo>
                    <a:pt x="55" y="28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3" y="26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5" y="27"/>
                    <a:pt x="55" y="28"/>
                  </a:cubicBezTo>
                  <a:moveTo>
                    <a:pt x="54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1"/>
                    <a:pt x="5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4" y="22"/>
                    <a:pt x="54" y="23"/>
                  </a:cubicBezTo>
                  <a:moveTo>
                    <a:pt x="52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1" y="17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8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22" y="60"/>
                  </a:moveTo>
                  <a:cubicBezTo>
                    <a:pt x="20" y="59"/>
                    <a:pt x="18" y="59"/>
                    <a:pt x="16" y="57"/>
                  </a:cubicBezTo>
                  <a:cubicBezTo>
                    <a:pt x="8" y="53"/>
                    <a:pt x="4" y="43"/>
                    <a:pt x="4" y="34"/>
                  </a:cubicBezTo>
                  <a:cubicBezTo>
                    <a:pt x="4" y="30"/>
                    <a:pt x="4" y="26"/>
                    <a:pt x="6" y="22"/>
                  </a:cubicBezTo>
                  <a:cubicBezTo>
                    <a:pt x="8" y="17"/>
                    <a:pt x="12" y="12"/>
                    <a:pt x="17" y="9"/>
                  </a:cubicBezTo>
                  <a:cubicBezTo>
                    <a:pt x="21" y="6"/>
                    <a:pt x="27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46" y="11"/>
                    <a:pt x="50" y="19"/>
                    <a:pt x="50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49" y="40"/>
                    <a:pt x="47" y="45"/>
                  </a:cubicBezTo>
                  <a:cubicBezTo>
                    <a:pt x="43" y="54"/>
                    <a:pt x="3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3"/>
                    <a:pt x="15" y="6"/>
                  </a:cubicBezTo>
                  <a:cubicBezTo>
                    <a:pt x="10" y="10"/>
                    <a:pt x="6" y="15"/>
                    <a:pt x="3" y="21"/>
                  </a:cubicBezTo>
                  <a:cubicBezTo>
                    <a:pt x="1" y="25"/>
                    <a:pt x="0" y="29"/>
                    <a:pt x="0" y="34"/>
                  </a:cubicBezTo>
                  <a:cubicBezTo>
                    <a:pt x="0" y="44"/>
                    <a:pt x="5" y="55"/>
                    <a:pt x="14" y="60"/>
                  </a:cubicBezTo>
                  <a:cubicBezTo>
                    <a:pt x="19" y="63"/>
                    <a:pt x="23" y="64"/>
                    <a:pt x="28" y="64"/>
                  </a:cubicBezTo>
                  <a:cubicBezTo>
                    <a:pt x="39" y="64"/>
                    <a:pt x="49" y="57"/>
                    <a:pt x="54" y="47"/>
                  </a:cubicBezTo>
                  <a:cubicBezTo>
                    <a:pt x="57" y="42"/>
                    <a:pt x="58" y="36"/>
                    <a:pt x="58" y="30"/>
                  </a:cubicBezTo>
                  <a:cubicBezTo>
                    <a:pt x="58" y="20"/>
                    <a:pt x="54" y="10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0" name="Freeform 778"/>
            <p:cNvSpPr>
              <a:spLocks noEditPoints="1"/>
            </p:cNvSpPr>
            <p:nvPr/>
          </p:nvSpPr>
          <p:spPr bwMode="auto">
            <a:xfrm>
              <a:off x="2995" y="3220"/>
              <a:ext cx="69" cy="114"/>
            </a:xfrm>
            <a:custGeom>
              <a:avLst/>
              <a:gdLst>
                <a:gd name="T0" fmla="*/ 17 w 29"/>
                <a:gd name="T1" fmla="*/ 7 h 48"/>
                <a:gd name="T2" fmla="*/ 19 w 29"/>
                <a:gd name="T3" fmla="*/ 4 h 48"/>
                <a:gd name="T4" fmla="*/ 20 w 29"/>
                <a:gd name="T5" fmla="*/ 6 h 48"/>
                <a:gd name="T6" fmla="*/ 20 w 29"/>
                <a:gd name="T7" fmla="*/ 10 h 48"/>
                <a:gd name="T8" fmla="*/ 23 w 29"/>
                <a:gd name="T9" fmla="*/ 16 h 48"/>
                <a:gd name="T10" fmla="*/ 20 w 29"/>
                <a:gd name="T11" fmla="*/ 13 h 48"/>
                <a:gd name="T12" fmla="*/ 12 w 29"/>
                <a:gd name="T13" fmla="*/ 11 h 48"/>
                <a:gd name="T14" fmla="*/ 12 w 29"/>
                <a:gd name="T15" fmla="*/ 19 h 48"/>
                <a:gd name="T16" fmla="*/ 21 w 29"/>
                <a:gd name="T17" fmla="*/ 32 h 48"/>
                <a:gd name="T18" fmla="*/ 13 w 29"/>
                <a:gd name="T19" fmla="*/ 38 h 48"/>
                <a:gd name="T20" fmla="*/ 11 w 29"/>
                <a:gd name="T21" fmla="*/ 40 h 48"/>
                <a:gd name="T22" fmla="*/ 10 w 29"/>
                <a:gd name="T23" fmla="*/ 44 h 48"/>
                <a:gd name="T24" fmla="*/ 9 w 29"/>
                <a:gd name="T25" fmla="*/ 40 h 48"/>
                <a:gd name="T26" fmla="*/ 3 w 29"/>
                <a:gd name="T27" fmla="*/ 30 h 48"/>
                <a:gd name="T28" fmla="*/ 11 w 29"/>
                <a:gd name="T29" fmla="*/ 36 h 48"/>
                <a:gd name="T30" fmla="*/ 19 w 29"/>
                <a:gd name="T31" fmla="*/ 31 h 48"/>
                <a:gd name="T32" fmla="*/ 15 w 29"/>
                <a:gd name="T33" fmla="*/ 25 h 48"/>
                <a:gd name="T34" fmla="*/ 7 w 29"/>
                <a:gd name="T35" fmla="*/ 14 h 48"/>
                <a:gd name="T36" fmla="*/ 13 w 29"/>
                <a:gd name="T37" fmla="*/ 7 h 48"/>
                <a:gd name="T38" fmla="*/ 17 w 29"/>
                <a:gd name="T39" fmla="*/ 0 h 48"/>
                <a:gd name="T40" fmla="*/ 15 w 29"/>
                <a:gd name="T41" fmla="*/ 3 h 48"/>
                <a:gd name="T42" fmla="*/ 8 w 29"/>
                <a:gd name="T43" fmla="*/ 6 h 48"/>
                <a:gd name="T44" fmla="*/ 8 w 29"/>
                <a:gd name="T45" fmla="*/ 23 h 48"/>
                <a:gd name="T46" fmla="*/ 15 w 29"/>
                <a:gd name="T47" fmla="*/ 31 h 48"/>
                <a:gd name="T48" fmla="*/ 13 w 29"/>
                <a:gd name="T49" fmla="*/ 33 h 48"/>
                <a:gd name="T50" fmla="*/ 8 w 29"/>
                <a:gd name="T51" fmla="*/ 29 h 48"/>
                <a:gd name="T52" fmla="*/ 2 w 29"/>
                <a:gd name="T53" fmla="*/ 26 h 48"/>
                <a:gd name="T54" fmla="*/ 6 w 29"/>
                <a:gd name="T55" fmla="*/ 40 h 48"/>
                <a:gd name="T56" fmla="*/ 5 w 29"/>
                <a:gd name="T57" fmla="*/ 44 h 48"/>
                <a:gd name="T58" fmla="*/ 6 w 29"/>
                <a:gd name="T59" fmla="*/ 46 h 48"/>
                <a:gd name="T60" fmla="*/ 10 w 29"/>
                <a:gd name="T61" fmla="*/ 48 h 48"/>
                <a:gd name="T62" fmla="*/ 13 w 29"/>
                <a:gd name="T63" fmla="*/ 47 h 48"/>
                <a:gd name="T64" fmla="*/ 16 w 29"/>
                <a:gd name="T65" fmla="*/ 41 h 48"/>
                <a:gd name="T66" fmla="*/ 24 w 29"/>
                <a:gd name="T67" fmla="*/ 29 h 48"/>
                <a:gd name="T68" fmla="*/ 13 w 29"/>
                <a:gd name="T69" fmla="*/ 15 h 48"/>
                <a:gd name="T70" fmla="*/ 14 w 29"/>
                <a:gd name="T71" fmla="*/ 14 h 48"/>
                <a:gd name="T72" fmla="*/ 20 w 29"/>
                <a:gd name="T73" fmla="*/ 17 h 48"/>
                <a:gd name="T74" fmla="*/ 21 w 29"/>
                <a:gd name="T75" fmla="*/ 19 h 48"/>
                <a:gd name="T76" fmla="*/ 26 w 29"/>
                <a:gd name="T77" fmla="*/ 20 h 48"/>
                <a:gd name="T78" fmla="*/ 29 w 29"/>
                <a:gd name="T79" fmla="*/ 17 h 48"/>
                <a:gd name="T80" fmla="*/ 24 w 29"/>
                <a:gd name="T81" fmla="*/ 4 h 48"/>
                <a:gd name="T82" fmla="*/ 20 w 29"/>
                <a:gd name="T83" fmla="*/ 0 h 48"/>
                <a:gd name="T84" fmla="*/ 18 w 29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48">
                  <a:moveTo>
                    <a:pt x="15" y="8"/>
                  </a:move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6"/>
                    <a:pt x="18" y="5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3" y="11"/>
                    <a:pt x="25" y="14"/>
                    <a:pt x="25" y="17"/>
                  </a:cubicBezTo>
                  <a:cubicBezTo>
                    <a:pt x="25" y="17"/>
                    <a:pt x="24" y="17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1" y="13"/>
                    <a:pt x="20" y="13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6" y="11"/>
                    <a:pt x="15" y="11"/>
                    <a:pt x="14" y="11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7"/>
                    <a:pt x="11" y="18"/>
                    <a:pt x="12" y="19"/>
                  </a:cubicBezTo>
                  <a:cubicBezTo>
                    <a:pt x="14" y="21"/>
                    <a:pt x="16" y="23"/>
                    <a:pt x="17" y="25"/>
                  </a:cubicBezTo>
                  <a:cubicBezTo>
                    <a:pt x="19" y="26"/>
                    <a:pt x="20" y="28"/>
                    <a:pt x="21" y="30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1" y="34"/>
                    <a:pt x="20" y="35"/>
                    <a:pt x="19" y="37"/>
                  </a:cubicBezTo>
                  <a:cubicBezTo>
                    <a:pt x="19" y="37"/>
                    <a:pt x="17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9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3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8" y="37"/>
                    <a:pt x="8" y="37"/>
                    <a:pt x="7" y="37"/>
                  </a:cubicBezTo>
                  <a:cubicBezTo>
                    <a:pt x="5" y="36"/>
                    <a:pt x="3" y="33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6" y="33"/>
                    <a:pt x="9" y="35"/>
                    <a:pt x="11" y="36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6"/>
                    <a:pt x="15" y="36"/>
                    <a:pt x="17" y="35"/>
                  </a:cubicBezTo>
                  <a:cubicBezTo>
                    <a:pt x="18" y="34"/>
                    <a:pt x="19" y="33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7" y="27"/>
                    <a:pt x="16" y="26"/>
                    <a:pt x="15" y="25"/>
                  </a:cubicBezTo>
                  <a:cubicBezTo>
                    <a:pt x="13" y="24"/>
                    <a:pt x="12" y="22"/>
                    <a:pt x="10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7"/>
                    <a:pt x="7" y="16"/>
                    <a:pt x="7" y="14"/>
                  </a:cubicBezTo>
                  <a:cubicBezTo>
                    <a:pt x="7" y="12"/>
                    <a:pt x="7" y="11"/>
                    <a:pt x="10" y="9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5" y="8"/>
                    <a:pt x="3" y="11"/>
                    <a:pt x="3" y="14"/>
                  </a:cubicBezTo>
                  <a:cubicBezTo>
                    <a:pt x="3" y="16"/>
                    <a:pt x="4" y="18"/>
                    <a:pt x="5" y="20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10" y="25"/>
                    <a:pt x="11" y="26"/>
                    <a:pt x="13" y="28"/>
                  </a:cubicBezTo>
                  <a:cubicBezTo>
                    <a:pt x="14" y="28"/>
                    <a:pt x="14" y="29"/>
                    <a:pt x="15" y="29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8" y="28"/>
                    <a:pt x="8" y="28"/>
                    <a:pt x="7" y="27"/>
                  </a:cubicBezTo>
                  <a:cubicBezTo>
                    <a:pt x="5" y="27"/>
                    <a:pt x="4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4"/>
                    <a:pt x="2" y="38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6" y="43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9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3" y="45"/>
                    <a:pt x="13" y="44"/>
                    <a:pt x="14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5" y="41"/>
                    <a:pt x="16" y="41"/>
                  </a:cubicBezTo>
                  <a:cubicBezTo>
                    <a:pt x="18" y="41"/>
                    <a:pt x="20" y="40"/>
                    <a:pt x="21" y="39"/>
                  </a:cubicBezTo>
                  <a:cubicBezTo>
                    <a:pt x="23" y="37"/>
                    <a:pt x="24" y="34"/>
                    <a:pt x="24" y="32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3" y="26"/>
                    <a:pt x="21" y="24"/>
                    <a:pt x="20" y="22"/>
                  </a:cubicBezTo>
                  <a:cubicBezTo>
                    <a:pt x="18" y="20"/>
                    <a:pt x="16" y="19"/>
                    <a:pt x="14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3"/>
                    <a:pt x="26" y="9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0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1" name="Rectangle 779"/>
            <p:cNvSpPr>
              <a:spLocks noChangeArrowheads="1"/>
            </p:cNvSpPr>
            <p:nvPr/>
          </p:nvSpPr>
          <p:spPr bwMode="auto">
            <a:xfrm>
              <a:off x="3016" y="3310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2" name="Freeform 780"/>
            <p:cNvSpPr>
              <a:spLocks/>
            </p:cNvSpPr>
            <p:nvPr/>
          </p:nvSpPr>
          <p:spPr bwMode="auto">
            <a:xfrm>
              <a:off x="3016" y="33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3" name="Freeform 781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4" name="Freeform 782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5" name="Freeform 783"/>
            <p:cNvSpPr>
              <a:spLocks noEditPoints="1"/>
            </p:cNvSpPr>
            <p:nvPr/>
          </p:nvSpPr>
          <p:spPr bwMode="auto">
            <a:xfrm>
              <a:off x="3035" y="2513"/>
              <a:ext cx="171" cy="68"/>
            </a:xfrm>
            <a:custGeom>
              <a:avLst/>
              <a:gdLst>
                <a:gd name="T0" fmla="*/ 35 w 72"/>
                <a:gd name="T1" fmla="*/ 25 h 29"/>
                <a:gd name="T2" fmla="*/ 51 w 72"/>
                <a:gd name="T3" fmla="*/ 16 h 29"/>
                <a:gd name="T4" fmla="*/ 56 w 72"/>
                <a:gd name="T5" fmla="*/ 13 h 29"/>
                <a:gd name="T6" fmla="*/ 63 w 72"/>
                <a:gd name="T7" fmla="*/ 16 h 29"/>
                <a:gd name="T8" fmla="*/ 47 w 72"/>
                <a:gd name="T9" fmla="*/ 24 h 29"/>
                <a:gd name="T10" fmla="*/ 48 w 72"/>
                <a:gd name="T11" fmla="*/ 21 h 29"/>
                <a:gd name="T12" fmla="*/ 45 w 72"/>
                <a:gd name="T13" fmla="*/ 17 h 29"/>
                <a:gd name="T14" fmla="*/ 39 w 72"/>
                <a:gd name="T15" fmla="*/ 13 h 29"/>
                <a:gd name="T16" fmla="*/ 41 w 72"/>
                <a:gd name="T17" fmla="*/ 13 h 29"/>
                <a:gd name="T18" fmla="*/ 49 w 72"/>
                <a:gd name="T19" fmla="*/ 16 h 29"/>
                <a:gd name="T20" fmla="*/ 9 w 72"/>
                <a:gd name="T21" fmla="*/ 16 h 29"/>
                <a:gd name="T22" fmla="*/ 26 w 72"/>
                <a:gd name="T23" fmla="*/ 12 h 29"/>
                <a:gd name="T24" fmla="*/ 27 w 72"/>
                <a:gd name="T25" fmla="*/ 14 h 29"/>
                <a:gd name="T26" fmla="*/ 25 w 72"/>
                <a:gd name="T27" fmla="*/ 15 h 29"/>
                <a:gd name="T28" fmla="*/ 17 w 72"/>
                <a:gd name="T29" fmla="*/ 17 h 29"/>
                <a:gd name="T30" fmla="*/ 16 w 72"/>
                <a:gd name="T31" fmla="*/ 19 h 29"/>
                <a:gd name="T32" fmla="*/ 21 w 72"/>
                <a:gd name="T33" fmla="*/ 22 h 29"/>
                <a:gd name="T34" fmla="*/ 23 w 72"/>
                <a:gd name="T35" fmla="*/ 25 h 29"/>
                <a:gd name="T36" fmla="*/ 6 w 72"/>
                <a:gd name="T37" fmla="*/ 19 h 29"/>
                <a:gd name="T38" fmla="*/ 9 w 72"/>
                <a:gd name="T39" fmla="*/ 16 h 29"/>
                <a:gd name="T40" fmla="*/ 41 w 72"/>
                <a:gd name="T41" fmla="*/ 9 h 29"/>
                <a:gd name="T42" fmla="*/ 45 w 72"/>
                <a:gd name="T43" fmla="*/ 8 h 29"/>
                <a:gd name="T44" fmla="*/ 51 w 72"/>
                <a:gd name="T45" fmla="*/ 12 h 29"/>
                <a:gd name="T46" fmla="*/ 50 w 72"/>
                <a:gd name="T47" fmla="*/ 13 h 29"/>
                <a:gd name="T48" fmla="*/ 45 w 72"/>
                <a:gd name="T49" fmla="*/ 12 h 29"/>
                <a:gd name="T50" fmla="*/ 37 w 72"/>
                <a:gd name="T51" fmla="*/ 11 h 29"/>
                <a:gd name="T52" fmla="*/ 36 w 72"/>
                <a:gd name="T53" fmla="*/ 12 h 29"/>
                <a:gd name="T54" fmla="*/ 38 w 72"/>
                <a:gd name="T55" fmla="*/ 16 h 29"/>
                <a:gd name="T56" fmla="*/ 45 w 72"/>
                <a:gd name="T57" fmla="*/ 21 h 29"/>
                <a:gd name="T58" fmla="*/ 38 w 72"/>
                <a:gd name="T59" fmla="*/ 23 h 29"/>
                <a:gd name="T60" fmla="*/ 34 w 72"/>
                <a:gd name="T61" fmla="*/ 23 h 29"/>
                <a:gd name="T62" fmla="*/ 30 w 72"/>
                <a:gd name="T63" fmla="*/ 25 h 29"/>
                <a:gd name="T64" fmla="*/ 29 w 72"/>
                <a:gd name="T65" fmla="*/ 25 h 29"/>
                <a:gd name="T66" fmla="*/ 27 w 72"/>
                <a:gd name="T67" fmla="*/ 23 h 29"/>
                <a:gd name="T68" fmla="*/ 27 w 72"/>
                <a:gd name="T69" fmla="*/ 21 h 29"/>
                <a:gd name="T70" fmla="*/ 24 w 72"/>
                <a:gd name="T71" fmla="*/ 18 h 29"/>
                <a:gd name="T72" fmla="*/ 36 w 72"/>
                <a:gd name="T73" fmla="*/ 20 h 29"/>
                <a:gd name="T74" fmla="*/ 37 w 72"/>
                <a:gd name="T75" fmla="*/ 17 h 29"/>
                <a:gd name="T76" fmla="*/ 30 w 72"/>
                <a:gd name="T77" fmla="*/ 14 h 29"/>
                <a:gd name="T78" fmla="*/ 29 w 72"/>
                <a:gd name="T79" fmla="*/ 13 h 29"/>
                <a:gd name="T80" fmla="*/ 31 w 72"/>
                <a:gd name="T81" fmla="*/ 10 h 29"/>
                <a:gd name="T82" fmla="*/ 37 w 72"/>
                <a:gd name="T83" fmla="*/ 9 h 29"/>
                <a:gd name="T84" fmla="*/ 40 w 72"/>
                <a:gd name="T85" fmla="*/ 9 h 29"/>
                <a:gd name="T86" fmla="*/ 4 w 72"/>
                <a:gd name="T87" fmla="*/ 15 h 29"/>
                <a:gd name="T88" fmla="*/ 61 w 72"/>
                <a:gd name="T89" fmla="*/ 7 h 29"/>
                <a:gd name="T90" fmla="*/ 68 w 72"/>
                <a:gd name="T91" fmla="*/ 15 h 29"/>
                <a:gd name="T92" fmla="*/ 58 w 72"/>
                <a:gd name="T93" fmla="*/ 10 h 29"/>
                <a:gd name="T94" fmla="*/ 49 w 72"/>
                <a:gd name="T95" fmla="*/ 8 h 29"/>
                <a:gd name="T96" fmla="*/ 42 w 72"/>
                <a:gd name="T97" fmla="*/ 5 h 29"/>
                <a:gd name="T98" fmla="*/ 40 w 72"/>
                <a:gd name="T99" fmla="*/ 7 h 29"/>
                <a:gd name="T100" fmla="*/ 31 w 72"/>
                <a:gd name="T101" fmla="*/ 7 h 29"/>
                <a:gd name="T102" fmla="*/ 8 w 72"/>
                <a:gd name="T103" fmla="*/ 12 h 29"/>
                <a:gd name="T104" fmla="*/ 8 w 72"/>
                <a:gd name="T105" fmla="*/ 13 h 29"/>
                <a:gd name="T106" fmla="*/ 4 w 72"/>
                <a:gd name="T107" fmla="*/ 16 h 29"/>
                <a:gd name="T108" fmla="*/ 0 w 72"/>
                <a:gd name="T109" fmla="*/ 14 h 29"/>
                <a:gd name="T110" fmla="*/ 32 w 72"/>
                <a:gd name="T111" fmla="*/ 29 h 29"/>
                <a:gd name="T112" fmla="*/ 71 w 72"/>
                <a:gd name="T113" fmla="*/ 16 h 29"/>
                <a:gd name="T114" fmla="*/ 62 w 72"/>
                <a:gd name="T11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29"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50" y="16"/>
                  </a:moveTo>
                  <a:cubicBezTo>
                    <a:pt x="50" y="16"/>
                    <a:pt x="51" y="16"/>
                    <a:pt x="51" y="16"/>
                  </a:cubicBezTo>
                  <a:cubicBezTo>
                    <a:pt x="52" y="15"/>
                    <a:pt x="54" y="15"/>
                    <a:pt x="54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1" y="15"/>
                    <a:pt x="63" y="16"/>
                  </a:cubicBezTo>
                  <a:cubicBezTo>
                    <a:pt x="64" y="17"/>
                    <a:pt x="64" y="18"/>
                    <a:pt x="64" y="19"/>
                  </a:cubicBezTo>
                  <a:cubicBezTo>
                    <a:pt x="64" y="19"/>
                    <a:pt x="64" y="19"/>
                    <a:pt x="63" y="19"/>
                  </a:cubicBezTo>
                  <a:cubicBezTo>
                    <a:pt x="59" y="22"/>
                    <a:pt x="53" y="23"/>
                    <a:pt x="47" y="24"/>
                  </a:cubicBezTo>
                  <a:cubicBezTo>
                    <a:pt x="47" y="24"/>
                    <a:pt x="46" y="24"/>
                    <a:pt x="45" y="24"/>
                  </a:cubicBezTo>
                  <a:cubicBezTo>
                    <a:pt x="46" y="24"/>
                    <a:pt x="46" y="24"/>
                    <a:pt x="47" y="24"/>
                  </a:cubicBezTo>
                  <a:cubicBezTo>
                    <a:pt x="47" y="23"/>
                    <a:pt x="48" y="22"/>
                    <a:pt x="48" y="21"/>
                  </a:cubicBezTo>
                  <a:cubicBezTo>
                    <a:pt x="48" y="20"/>
                    <a:pt x="47" y="19"/>
                    <a:pt x="47" y="18"/>
                  </a:cubicBezTo>
                  <a:cubicBezTo>
                    <a:pt x="46" y="18"/>
                    <a:pt x="46" y="18"/>
                    <a:pt x="4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6"/>
                    <a:pt x="41" y="15"/>
                    <a:pt x="40" y="14"/>
                  </a:cubicBezTo>
                  <a:cubicBezTo>
                    <a:pt x="40" y="14"/>
                    <a:pt x="39" y="14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4" y="14"/>
                    <a:pt x="45" y="15"/>
                  </a:cubicBezTo>
                  <a:cubicBezTo>
                    <a:pt x="46" y="15"/>
                    <a:pt x="47" y="15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6"/>
                  </a:cubicBezTo>
                  <a:moveTo>
                    <a:pt x="9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6"/>
                    <a:pt x="29" y="16"/>
                  </a:cubicBezTo>
                  <a:cubicBezTo>
                    <a:pt x="28" y="16"/>
                    <a:pt x="26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1" y="15"/>
                    <a:pt x="20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1"/>
                    <a:pt x="19" y="21"/>
                    <a:pt x="21" y="22"/>
                  </a:cubicBezTo>
                  <a:cubicBezTo>
                    <a:pt x="22" y="22"/>
                    <a:pt x="23" y="23"/>
                    <a:pt x="24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5" y="24"/>
                    <a:pt x="9" y="22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7"/>
                  </a:cubicBezTo>
                  <a:cubicBezTo>
                    <a:pt x="8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40" y="9"/>
                  </a:moveTo>
                  <a:cubicBezTo>
                    <a:pt x="40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4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7" y="10"/>
                    <a:pt x="49" y="11"/>
                    <a:pt x="51" y="12"/>
                  </a:cubicBezTo>
                  <a:cubicBezTo>
                    <a:pt x="51" y="12"/>
                    <a:pt x="52" y="12"/>
                    <a:pt x="53" y="13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7" y="15"/>
                    <a:pt x="37" y="15"/>
                    <a:pt x="38" y="16"/>
                  </a:cubicBezTo>
                  <a:cubicBezTo>
                    <a:pt x="39" y="17"/>
                    <a:pt x="42" y="18"/>
                    <a:pt x="44" y="19"/>
                  </a:cubicBezTo>
                  <a:cubicBezTo>
                    <a:pt x="44" y="19"/>
                    <a:pt x="44" y="19"/>
                    <a:pt x="45" y="20"/>
                  </a:cubicBezTo>
                  <a:cubicBezTo>
                    <a:pt x="45" y="20"/>
                    <a:pt x="45" y="21"/>
                    <a:pt x="45" y="2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3" y="22"/>
                    <a:pt x="42" y="23"/>
                  </a:cubicBezTo>
                  <a:cubicBezTo>
                    <a:pt x="41" y="23"/>
                    <a:pt x="40" y="23"/>
                    <a:pt x="38" y="23"/>
                  </a:cubicBezTo>
                  <a:cubicBezTo>
                    <a:pt x="37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1" y="25"/>
                    <a:pt x="31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7" y="25"/>
                    <a:pt x="26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7" y="21"/>
                    <a:pt x="27" y="21"/>
                  </a:cubicBezTo>
                  <a:cubicBezTo>
                    <a:pt x="25" y="21"/>
                    <a:pt x="23" y="20"/>
                    <a:pt x="22" y="20"/>
                  </a:cubicBezTo>
                  <a:cubicBezTo>
                    <a:pt x="21" y="19"/>
                    <a:pt x="20" y="19"/>
                    <a:pt x="19" y="19"/>
                  </a:cubicBezTo>
                  <a:cubicBezTo>
                    <a:pt x="21" y="18"/>
                    <a:pt x="23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9"/>
                    <a:pt x="33" y="20"/>
                    <a:pt x="3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8" y="19"/>
                    <a:pt x="38" y="18"/>
                  </a:cubicBezTo>
                  <a:cubicBezTo>
                    <a:pt x="38" y="18"/>
                    <a:pt x="37" y="18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6"/>
                    <a:pt x="33" y="15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9" y="11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9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5" y="11"/>
                    <a:pt x="7" y="11"/>
                  </a:cubicBezTo>
                  <a:cubicBezTo>
                    <a:pt x="16" y="5"/>
                    <a:pt x="27" y="3"/>
                    <a:pt x="37" y="3"/>
                  </a:cubicBezTo>
                  <a:cubicBezTo>
                    <a:pt x="45" y="3"/>
                    <a:pt x="53" y="4"/>
                    <a:pt x="61" y="7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8" y="11"/>
                    <a:pt x="68" y="13"/>
                    <a:pt x="68" y="1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5"/>
                    <a:pt x="68" y="16"/>
                    <a:pt x="67" y="16"/>
                  </a:cubicBezTo>
                  <a:cubicBezTo>
                    <a:pt x="67" y="15"/>
                    <a:pt x="66" y="14"/>
                    <a:pt x="65" y="14"/>
                  </a:cubicBezTo>
                  <a:cubicBezTo>
                    <a:pt x="63" y="12"/>
                    <a:pt x="61" y="11"/>
                    <a:pt x="58" y="10"/>
                  </a:cubicBezTo>
                  <a:cubicBezTo>
                    <a:pt x="58" y="10"/>
                    <a:pt x="56" y="10"/>
                    <a:pt x="54" y="9"/>
                  </a:cubicBezTo>
                  <a:cubicBezTo>
                    <a:pt x="52" y="9"/>
                    <a:pt x="50" y="8"/>
                    <a:pt x="5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9" y="6"/>
                    <a:pt x="49" y="6"/>
                  </a:cubicBezTo>
                  <a:cubicBezTo>
                    <a:pt x="47" y="5"/>
                    <a:pt x="44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5" y="6"/>
                    <a:pt x="34" y="6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7"/>
                    <a:pt x="15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4"/>
                    <a:pt x="5" y="14"/>
                  </a:cubicBezTo>
                  <a:cubicBezTo>
                    <a:pt x="5" y="15"/>
                    <a:pt x="4" y="15"/>
                    <a:pt x="4" y="16"/>
                  </a:cubicBezTo>
                  <a:moveTo>
                    <a:pt x="37" y="0"/>
                  </a:moveTo>
                  <a:cubicBezTo>
                    <a:pt x="26" y="0"/>
                    <a:pt x="15" y="2"/>
                    <a:pt x="5" y="8"/>
                  </a:cubicBezTo>
                  <a:cubicBezTo>
                    <a:pt x="3" y="9"/>
                    <a:pt x="1" y="12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2" y="20"/>
                    <a:pt x="4" y="21"/>
                  </a:cubicBezTo>
                  <a:cubicBezTo>
                    <a:pt x="8" y="25"/>
                    <a:pt x="17" y="29"/>
                    <a:pt x="32" y="29"/>
                  </a:cubicBezTo>
                  <a:cubicBezTo>
                    <a:pt x="37" y="29"/>
                    <a:pt x="46" y="28"/>
                    <a:pt x="54" y="26"/>
                  </a:cubicBezTo>
                  <a:cubicBezTo>
                    <a:pt x="58" y="25"/>
                    <a:pt x="62" y="24"/>
                    <a:pt x="65" y="22"/>
                  </a:cubicBezTo>
                  <a:cubicBezTo>
                    <a:pt x="68" y="21"/>
                    <a:pt x="70" y="19"/>
                    <a:pt x="71" y="16"/>
                  </a:cubicBezTo>
                  <a:cubicBezTo>
                    <a:pt x="72" y="15"/>
                    <a:pt x="72" y="15"/>
                    <a:pt x="72" y="14"/>
                  </a:cubicBezTo>
                  <a:cubicBezTo>
                    <a:pt x="72" y="11"/>
                    <a:pt x="70" y="9"/>
                    <a:pt x="69" y="8"/>
                  </a:cubicBezTo>
                  <a:cubicBezTo>
                    <a:pt x="67" y="6"/>
                    <a:pt x="64" y="5"/>
                    <a:pt x="62" y="4"/>
                  </a:cubicBezTo>
                  <a:cubicBezTo>
                    <a:pt x="54" y="1"/>
                    <a:pt x="46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6" name="Freeform 784"/>
            <p:cNvSpPr>
              <a:spLocks noEditPoints="1"/>
            </p:cNvSpPr>
            <p:nvPr/>
          </p:nvSpPr>
          <p:spPr bwMode="auto">
            <a:xfrm>
              <a:off x="3009" y="2501"/>
              <a:ext cx="220" cy="128"/>
            </a:xfrm>
            <a:custGeom>
              <a:avLst/>
              <a:gdLst>
                <a:gd name="T0" fmla="*/ 43 w 93"/>
                <a:gd name="T1" fmla="*/ 41 h 54"/>
                <a:gd name="T2" fmla="*/ 42 w 93"/>
                <a:gd name="T3" fmla="*/ 51 h 54"/>
                <a:gd name="T4" fmla="*/ 35 w 93"/>
                <a:gd name="T5" fmla="*/ 50 h 54"/>
                <a:gd name="T6" fmla="*/ 41 w 93"/>
                <a:gd name="T7" fmla="*/ 47 h 54"/>
                <a:gd name="T8" fmla="*/ 48 w 93"/>
                <a:gd name="T9" fmla="*/ 41 h 54"/>
                <a:gd name="T10" fmla="*/ 52 w 93"/>
                <a:gd name="T11" fmla="*/ 47 h 54"/>
                <a:gd name="T12" fmla="*/ 54 w 93"/>
                <a:gd name="T13" fmla="*/ 50 h 54"/>
                <a:gd name="T14" fmla="*/ 54 w 93"/>
                <a:gd name="T15" fmla="*/ 47 h 54"/>
                <a:gd name="T16" fmla="*/ 55 w 93"/>
                <a:gd name="T17" fmla="*/ 50 h 54"/>
                <a:gd name="T18" fmla="*/ 28 w 93"/>
                <a:gd name="T19" fmla="*/ 50 h 54"/>
                <a:gd name="T20" fmla="*/ 33 w 93"/>
                <a:gd name="T21" fmla="*/ 41 h 54"/>
                <a:gd name="T22" fmla="*/ 57 w 93"/>
                <a:gd name="T23" fmla="*/ 49 h 54"/>
                <a:gd name="T24" fmla="*/ 58 w 93"/>
                <a:gd name="T25" fmla="*/ 49 h 54"/>
                <a:gd name="T26" fmla="*/ 60 w 93"/>
                <a:gd name="T27" fmla="*/ 39 h 54"/>
                <a:gd name="T28" fmla="*/ 63 w 93"/>
                <a:gd name="T29" fmla="*/ 48 h 54"/>
                <a:gd name="T30" fmla="*/ 26 w 93"/>
                <a:gd name="T31" fmla="*/ 49 h 54"/>
                <a:gd name="T32" fmla="*/ 21 w 93"/>
                <a:gd name="T33" fmla="*/ 38 h 54"/>
                <a:gd name="T34" fmla="*/ 26 w 93"/>
                <a:gd name="T35" fmla="*/ 49 h 54"/>
                <a:gd name="T36" fmla="*/ 64 w 93"/>
                <a:gd name="T37" fmla="*/ 47 h 54"/>
                <a:gd name="T38" fmla="*/ 67 w 93"/>
                <a:gd name="T39" fmla="*/ 43 h 54"/>
                <a:gd name="T40" fmla="*/ 69 w 93"/>
                <a:gd name="T41" fmla="*/ 47 h 54"/>
                <a:gd name="T42" fmla="*/ 70 w 93"/>
                <a:gd name="T43" fmla="*/ 37 h 54"/>
                <a:gd name="T44" fmla="*/ 73 w 93"/>
                <a:gd name="T45" fmla="*/ 46 h 54"/>
                <a:gd name="T46" fmla="*/ 13 w 93"/>
                <a:gd name="T47" fmla="*/ 44 h 54"/>
                <a:gd name="T48" fmla="*/ 19 w 93"/>
                <a:gd name="T49" fmla="*/ 44 h 54"/>
                <a:gd name="T50" fmla="*/ 75 w 93"/>
                <a:gd name="T51" fmla="*/ 45 h 54"/>
                <a:gd name="T52" fmla="*/ 78 w 93"/>
                <a:gd name="T53" fmla="*/ 44 h 54"/>
                <a:gd name="T54" fmla="*/ 9 w 93"/>
                <a:gd name="T55" fmla="*/ 42 h 54"/>
                <a:gd name="T56" fmla="*/ 11 w 93"/>
                <a:gd name="T57" fmla="*/ 35 h 54"/>
                <a:gd name="T58" fmla="*/ 79 w 93"/>
                <a:gd name="T59" fmla="*/ 34 h 54"/>
                <a:gd name="T60" fmla="*/ 84 w 93"/>
                <a:gd name="T61" fmla="*/ 40 h 54"/>
                <a:gd name="T62" fmla="*/ 7 w 93"/>
                <a:gd name="T63" fmla="*/ 40 h 54"/>
                <a:gd name="T64" fmla="*/ 6 w 93"/>
                <a:gd name="T65" fmla="*/ 31 h 54"/>
                <a:gd name="T66" fmla="*/ 4 w 93"/>
                <a:gd name="T67" fmla="*/ 32 h 54"/>
                <a:gd name="T68" fmla="*/ 4 w 93"/>
                <a:gd name="T69" fmla="*/ 29 h 54"/>
                <a:gd name="T70" fmla="*/ 86 w 93"/>
                <a:gd name="T71" fmla="*/ 30 h 54"/>
                <a:gd name="T72" fmla="*/ 89 w 93"/>
                <a:gd name="T73" fmla="*/ 35 h 54"/>
                <a:gd name="T74" fmla="*/ 8 w 93"/>
                <a:gd name="T75" fmla="*/ 28 h 54"/>
                <a:gd name="T76" fmla="*/ 7 w 93"/>
                <a:gd name="T77" fmla="*/ 17 h 54"/>
                <a:gd name="T78" fmla="*/ 79 w 93"/>
                <a:gd name="T79" fmla="*/ 9 h 54"/>
                <a:gd name="T80" fmla="*/ 89 w 93"/>
                <a:gd name="T81" fmla="*/ 21 h 54"/>
                <a:gd name="T82" fmla="*/ 41 w 93"/>
                <a:gd name="T83" fmla="*/ 38 h 54"/>
                <a:gd name="T84" fmla="*/ 10 w 93"/>
                <a:gd name="T85" fmla="*/ 9 h 54"/>
                <a:gd name="T86" fmla="*/ 2 w 93"/>
                <a:gd name="T87" fmla="*/ 21 h 54"/>
                <a:gd name="T88" fmla="*/ 1 w 93"/>
                <a:gd name="T89" fmla="*/ 36 h 54"/>
                <a:gd name="T90" fmla="*/ 41 w 93"/>
                <a:gd name="T91" fmla="*/ 54 h 54"/>
                <a:gd name="T92" fmla="*/ 79 w 93"/>
                <a:gd name="T93" fmla="*/ 47 h 54"/>
                <a:gd name="T94" fmla="*/ 84 w 93"/>
                <a:gd name="T95" fmla="*/ 45 h 54"/>
                <a:gd name="T96" fmla="*/ 86 w 93"/>
                <a:gd name="T97" fmla="*/ 43 h 54"/>
                <a:gd name="T98" fmla="*/ 92 w 93"/>
                <a:gd name="T99" fmla="*/ 32 h 54"/>
                <a:gd name="T100" fmla="*/ 89 w 93"/>
                <a:gd name="T101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" h="54">
                  <a:moveTo>
                    <a:pt x="42" y="51"/>
                  </a:moveTo>
                  <a:cubicBezTo>
                    <a:pt x="42" y="50"/>
                    <a:pt x="42" y="48"/>
                    <a:pt x="42" y="47"/>
                  </a:cubicBezTo>
                  <a:cubicBezTo>
                    <a:pt x="42" y="45"/>
                    <a:pt x="42" y="43"/>
                    <a:pt x="43" y="41"/>
                  </a:cubicBezTo>
                  <a:cubicBezTo>
                    <a:pt x="44" y="41"/>
                    <a:pt x="45" y="41"/>
                    <a:pt x="47" y="41"/>
                  </a:cubicBezTo>
                  <a:cubicBezTo>
                    <a:pt x="47" y="44"/>
                    <a:pt x="47" y="47"/>
                    <a:pt x="48" y="50"/>
                  </a:cubicBezTo>
                  <a:cubicBezTo>
                    <a:pt x="46" y="51"/>
                    <a:pt x="44" y="51"/>
                    <a:pt x="42" y="51"/>
                  </a:cubicBezTo>
                  <a:moveTo>
                    <a:pt x="41" y="51"/>
                  </a:moveTo>
                  <a:cubicBezTo>
                    <a:pt x="39" y="51"/>
                    <a:pt x="37" y="51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7"/>
                    <a:pt x="35" y="44"/>
                    <a:pt x="35" y="41"/>
                  </a:cubicBezTo>
                  <a:cubicBezTo>
                    <a:pt x="37" y="41"/>
                    <a:pt x="39" y="41"/>
                    <a:pt x="41" y="41"/>
                  </a:cubicBezTo>
                  <a:cubicBezTo>
                    <a:pt x="41" y="43"/>
                    <a:pt x="41" y="45"/>
                    <a:pt x="41" y="47"/>
                  </a:cubicBezTo>
                  <a:cubicBezTo>
                    <a:pt x="41" y="48"/>
                    <a:pt x="41" y="50"/>
                    <a:pt x="41" y="51"/>
                  </a:cubicBezTo>
                  <a:moveTo>
                    <a:pt x="49" y="50"/>
                  </a:moveTo>
                  <a:cubicBezTo>
                    <a:pt x="49" y="47"/>
                    <a:pt x="49" y="44"/>
                    <a:pt x="48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2" y="42"/>
                    <a:pt x="52" y="45"/>
                    <a:pt x="52" y="47"/>
                  </a:cubicBezTo>
                  <a:cubicBezTo>
                    <a:pt x="52" y="48"/>
                    <a:pt x="52" y="49"/>
                    <a:pt x="52" y="50"/>
                  </a:cubicBezTo>
                  <a:cubicBezTo>
                    <a:pt x="51" y="50"/>
                    <a:pt x="50" y="50"/>
                    <a:pt x="49" y="50"/>
                  </a:cubicBezTo>
                  <a:moveTo>
                    <a:pt x="54" y="50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4"/>
                    <a:pt x="54" y="42"/>
                    <a:pt x="54" y="40"/>
                  </a:cubicBezTo>
                  <a:cubicBezTo>
                    <a:pt x="54" y="40"/>
                    <a:pt x="55" y="40"/>
                    <a:pt x="55" y="40"/>
                  </a:cubicBezTo>
                  <a:cubicBezTo>
                    <a:pt x="55" y="43"/>
                    <a:pt x="55" y="46"/>
                    <a:pt x="55" y="50"/>
                  </a:cubicBezTo>
                  <a:cubicBezTo>
                    <a:pt x="54" y="50"/>
                    <a:pt x="54" y="50"/>
                    <a:pt x="54" y="50"/>
                  </a:cubicBezTo>
                  <a:moveTo>
                    <a:pt x="34" y="50"/>
                  </a:moveTo>
                  <a:cubicBezTo>
                    <a:pt x="32" y="50"/>
                    <a:pt x="30" y="50"/>
                    <a:pt x="28" y="50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8" y="44"/>
                    <a:pt x="28" y="42"/>
                    <a:pt x="28" y="40"/>
                  </a:cubicBezTo>
                  <a:cubicBezTo>
                    <a:pt x="30" y="40"/>
                    <a:pt x="32" y="41"/>
                    <a:pt x="33" y="41"/>
                  </a:cubicBezTo>
                  <a:cubicBezTo>
                    <a:pt x="34" y="44"/>
                    <a:pt x="34" y="47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moveTo>
                    <a:pt x="57" y="49"/>
                  </a:moveTo>
                  <a:cubicBezTo>
                    <a:pt x="57" y="46"/>
                    <a:pt x="57" y="43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3"/>
                    <a:pt x="58" y="46"/>
                    <a:pt x="58" y="49"/>
                  </a:cubicBezTo>
                  <a:cubicBezTo>
                    <a:pt x="58" y="49"/>
                    <a:pt x="57" y="49"/>
                    <a:pt x="57" y="49"/>
                  </a:cubicBezTo>
                  <a:moveTo>
                    <a:pt x="60" y="49"/>
                  </a:moveTo>
                  <a:cubicBezTo>
                    <a:pt x="60" y="46"/>
                    <a:pt x="60" y="43"/>
                    <a:pt x="60" y="39"/>
                  </a:cubicBezTo>
                  <a:cubicBezTo>
                    <a:pt x="61" y="39"/>
                    <a:pt x="62" y="39"/>
                    <a:pt x="63" y="39"/>
                  </a:cubicBezTo>
                  <a:cubicBezTo>
                    <a:pt x="63" y="42"/>
                    <a:pt x="63" y="45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2" y="49"/>
                    <a:pt x="61" y="49"/>
                    <a:pt x="60" y="49"/>
                  </a:cubicBezTo>
                  <a:moveTo>
                    <a:pt x="26" y="49"/>
                  </a:moveTo>
                  <a:cubicBezTo>
                    <a:pt x="24" y="49"/>
                    <a:pt x="22" y="48"/>
                    <a:pt x="20" y="48"/>
                  </a:cubicBezTo>
                  <a:cubicBezTo>
                    <a:pt x="20" y="46"/>
                    <a:pt x="20" y="45"/>
                    <a:pt x="20" y="44"/>
                  </a:cubicBezTo>
                  <a:cubicBezTo>
                    <a:pt x="20" y="42"/>
                    <a:pt x="20" y="40"/>
                    <a:pt x="21" y="38"/>
                  </a:cubicBezTo>
                  <a:cubicBezTo>
                    <a:pt x="22" y="39"/>
                    <a:pt x="24" y="39"/>
                    <a:pt x="26" y="40"/>
                  </a:cubicBezTo>
                  <a:cubicBezTo>
                    <a:pt x="26" y="42"/>
                    <a:pt x="26" y="44"/>
                    <a:pt x="26" y="46"/>
                  </a:cubicBezTo>
                  <a:cubicBezTo>
                    <a:pt x="26" y="47"/>
                    <a:pt x="26" y="48"/>
                    <a:pt x="26" y="49"/>
                  </a:cubicBezTo>
                  <a:moveTo>
                    <a:pt x="65" y="48"/>
                  </a:move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4"/>
                    <a:pt x="64" y="42"/>
                    <a:pt x="64" y="39"/>
                  </a:cubicBezTo>
                  <a:cubicBezTo>
                    <a:pt x="65" y="38"/>
                    <a:pt x="66" y="38"/>
                    <a:pt x="67" y="38"/>
                  </a:cubicBezTo>
                  <a:cubicBezTo>
                    <a:pt x="67" y="40"/>
                    <a:pt x="67" y="41"/>
                    <a:pt x="67" y="43"/>
                  </a:cubicBezTo>
                  <a:cubicBezTo>
                    <a:pt x="67" y="44"/>
                    <a:pt x="67" y="46"/>
                    <a:pt x="67" y="47"/>
                  </a:cubicBezTo>
                  <a:cubicBezTo>
                    <a:pt x="66" y="48"/>
                    <a:pt x="66" y="48"/>
                    <a:pt x="65" y="48"/>
                  </a:cubicBezTo>
                  <a:moveTo>
                    <a:pt x="69" y="47"/>
                  </a:moveTo>
                  <a:cubicBezTo>
                    <a:pt x="69" y="46"/>
                    <a:pt x="69" y="44"/>
                    <a:pt x="69" y="43"/>
                  </a:cubicBezTo>
                  <a:cubicBezTo>
                    <a:pt x="69" y="41"/>
                    <a:pt x="69" y="39"/>
                    <a:pt x="69" y="38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1" y="37"/>
                    <a:pt x="72" y="37"/>
                    <a:pt x="73" y="36"/>
                  </a:cubicBezTo>
                  <a:cubicBezTo>
                    <a:pt x="73" y="39"/>
                    <a:pt x="73" y="42"/>
                    <a:pt x="73" y="45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6"/>
                    <a:pt x="70" y="47"/>
                    <a:pt x="69" y="47"/>
                  </a:cubicBezTo>
                  <a:moveTo>
                    <a:pt x="19" y="47"/>
                  </a:moveTo>
                  <a:cubicBezTo>
                    <a:pt x="17" y="46"/>
                    <a:pt x="15" y="45"/>
                    <a:pt x="13" y="44"/>
                  </a:cubicBezTo>
                  <a:cubicBezTo>
                    <a:pt x="13" y="41"/>
                    <a:pt x="13" y="38"/>
                    <a:pt x="13" y="35"/>
                  </a:cubicBezTo>
                  <a:cubicBezTo>
                    <a:pt x="15" y="36"/>
                    <a:pt x="17" y="37"/>
                    <a:pt x="19" y="38"/>
                  </a:cubicBezTo>
                  <a:cubicBezTo>
                    <a:pt x="19" y="40"/>
                    <a:pt x="19" y="42"/>
                    <a:pt x="19" y="44"/>
                  </a:cubicBezTo>
                  <a:cubicBezTo>
                    <a:pt x="19" y="45"/>
                    <a:pt x="19" y="46"/>
                    <a:pt x="19" y="47"/>
                  </a:cubicBezTo>
                  <a:moveTo>
                    <a:pt x="75" y="45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2"/>
                    <a:pt x="75" y="39"/>
                    <a:pt x="74" y="36"/>
                  </a:cubicBezTo>
                  <a:cubicBezTo>
                    <a:pt x="75" y="36"/>
                    <a:pt x="76" y="35"/>
                    <a:pt x="77" y="35"/>
                  </a:cubicBezTo>
                  <a:cubicBezTo>
                    <a:pt x="78" y="38"/>
                    <a:pt x="78" y="41"/>
                    <a:pt x="78" y="44"/>
                  </a:cubicBezTo>
                  <a:cubicBezTo>
                    <a:pt x="77" y="44"/>
                    <a:pt x="76" y="45"/>
                    <a:pt x="75" y="45"/>
                  </a:cubicBezTo>
                  <a:moveTo>
                    <a:pt x="11" y="43"/>
                  </a:moveTo>
                  <a:cubicBezTo>
                    <a:pt x="10" y="43"/>
                    <a:pt x="10" y="42"/>
                    <a:pt x="9" y="42"/>
                  </a:cubicBezTo>
                  <a:cubicBezTo>
                    <a:pt x="9" y="39"/>
                    <a:pt x="9" y="36"/>
                    <a:pt x="9" y="33"/>
                  </a:cubicBezTo>
                  <a:cubicBezTo>
                    <a:pt x="10" y="33"/>
                    <a:pt x="10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8"/>
                    <a:pt x="11" y="40"/>
                    <a:pt x="11" y="43"/>
                  </a:cubicBezTo>
                  <a:moveTo>
                    <a:pt x="79" y="43"/>
                  </a:moveTo>
                  <a:cubicBezTo>
                    <a:pt x="79" y="40"/>
                    <a:pt x="79" y="37"/>
                    <a:pt x="79" y="34"/>
                  </a:cubicBezTo>
                  <a:cubicBezTo>
                    <a:pt x="81" y="33"/>
                    <a:pt x="82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4"/>
                    <a:pt x="84" y="37"/>
                    <a:pt x="84" y="40"/>
                  </a:cubicBezTo>
                  <a:cubicBezTo>
                    <a:pt x="84" y="41"/>
                    <a:pt x="83" y="41"/>
                    <a:pt x="82" y="42"/>
                  </a:cubicBezTo>
                  <a:cubicBezTo>
                    <a:pt x="81" y="42"/>
                    <a:pt x="80" y="43"/>
                    <a:pt x="79" y="43"/>
                  </a:cubicBezTo>
                  <a:moveTo>
                    <a:pt x="7" y="40"/>
                  </a:moveTo>
                  <a:cubicBezTo>
                    <a:pt x="7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6"/>
                    <a:pt x="6" y="33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4"/>
                    <a:pt x="7" y="37"/>
                    <a:pt x="7" y="40"/>
                  </a:cubicBezTo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4" y="30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1"/>
                    <a:pt x="4" y="32"/>
                  </a:cubicBezTo>
                  <a:moveTo>
                    <a:pt x="86" y="39"/>
                  </a:moveTo>
                  <a:cubicBezTo>
                    <a:pt x="86" y="36"/>
                    <a:pt x="86" y="33"/>
                    <a:pt x="86" y="30"/>
                  </a:cubicBezTo>
                  <a:cubicBezTo>
                    <a:pt x="87" y="30"/>
                    <a:pt x="88" y="29"/>
                    <a:pt x="89" y="28"/>
                  </a:cubicBezTo>
                  <a:cubicBezTo>
                    <a:pt x="89" y="30"/>
                    <a:pt x="89" y="32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6"/>
                    <a:pt x="87" y="38"/>
                    <a:pt x="86" y="39"/>
                  </a:cubicBezTo>
                  <a:moveTo>
                    <a:pt x="41" y="38"/>
                  </a:moveTo>
                  <a:cubicBezTo>
                    <a:pt x="23" y="38"/>
                    <a:pt x="12" y="32"/>
                    <a:pt x="8" y="28"/>
                  </a:cubicBezTo>
                  <a:cubicBezTo>
                    <a:pt x="6" y="26"/>
                    <a:pt x="5" y="24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8"/>
                    <a:pt x="7" y="17"/>
                  </a:cubicBezTo>
                  <a:cubicBezTo>
                    <a:pt x="8" y="15"/>
                    <a:pt x="10" y="13"/>
                    <a:pt x="12" y="12"/>
                  </a:cubicBezTo>
                  <a:cubicBezTo>
                    <a:pt x="23" y="6"/>
                    <a:pt x="35" y="3"/>
                    <a:pt x="48" y="3"/>
                  </a:cubicBezTo>
                  <a:cubicBezTo>
                    <a:pt x="58" y="3"/>
                    <a:pt x="69" y="5"/>
                    <a:pt x="79" y="9"/>
                  </a:cubicBezTo>
                  <a:cubicBezTo>
                    <a:pt x="82" y="10"/>
                    <a:pt x="85" y="12"/>
                    <a:pt x="86" y="14"/>
                  </a:cubicBezTo>
                  <a:cubicBezTo>
                    <a:pt x="88" y="16"/>
                    <a:pt x="89" y="18"/>
                    <a:pt x="89" y="20"/>
                  </a:cubicBezTo>
                  <a:cubicBezTo>
                    <a:pt x="89" y="20"/>
                    <a:pt x="89" y="21"/>
                    <a:pt x="89" y="21"/>
                  </a:cubicBezTo>
                  <a:cubicBezTo>
                    <a:pt x="88" y="24"/>
                    <a:pt x="86" y="27"/>
                    <a:pt x="82" y="29"/>
                  </a:cubicBezTo>
                  <a:cubicBezTo>
                    <a:pt x="71" y="35"/>
                    <a:pt x="5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moveTo>
                    <a:pt x="48" y="0"/>
                  </a:moveTo>
                  <a:cubicBezTo>
                    <a:pt x="35" y="0"/>
                    <a:pt x="22" y="3"/>
                    <a:pt x="10" y="9"/>
                  </a:cubicBezTo>
                  <a:cubicBezTo>
                    <a:pt x="8" y="11"/>
                    <a:pt x="6" y="13"/>
                    <a:pt x="4" y="15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3"/>
                    <a:pt x="1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9"/>
                    <a:pt x="4" y="42"/>
                    <a:pt x="5" y="43"/>
                  </a:cubicBezTo>
                  <a:cubicBezTo>
                    <a:pt x="11" y="49"/>
                    <a:pt x="23" y="54"/>
                    <a:pt x="41" y="54"/>
                  </a:cubicBezTo>
                  <a:cubicBezTo>
                    <a:pt x="49" y="54"/>
                    <a:pt x="60" y="53"/>
                    <a:pt x="70" y="50"/>
                  </a:cubicBezTo>
                  <a:cubicBezTo>
                    <a:pt x="73" y="49"/>
                    <a:pt x="76" y="48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1" y="46"/>
                    <a:pt x="83" y="45"/>
                    <a:pt x="84" y="45"/>
                  </a:cubicBezTo>
                  <a:cubicBezTo>
                    <a:pt x="84" y="44"/>
                    <a:pt x="85" y="44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9" y="41"/>
                    <a:pt x="91" y="39"/>
                    <a:pt x="92" y="35"/>
                  </a:cubicBezTo>
                  <a:cubicBezTo>
                    <a:pt x="92" y="35"/>
                    <a:pt x="93" y="34"/>
                    <a:pt x="93" y="34"/>
                  </a:cubicBezTo>
                  <a:cubicBezTo>
                    <a:pt x="93" y="33"/>
                    <a:pt x="92" y="33"/>
                    <a:pt x="92" y="32"/>
                  </a:cubicBezTo>
                  <a:cubicBezTo>
                    <a:pt x="92" y="28"/>
                    <a:pt x="93" y="24"/>
                    <a:pt x="93" y="19"/>
                  </a:cubicBezTo>
                  <a:cubicBezTo>
                    <a:pt x="93" y="19"/>
                    <a:pt x="93" y="18"/>
                    <a:pt x="92" y="18"/>
                  </a:cubicBezTo>
                  <a:cubicBezTo>
                    <a:pt x="92" y="16"/>
                    <a:pt x="91" y="13"/>
                    <a:pt x="89" y="12"/>
                  </a:cubicBezTo>
                  <a:cubicBezTo>
                    <a:pt x="86" y="9"/>
                    <a:pt x="83" y="7"/>
                    <a:pt x="80" y="6"/>
                  </a:cubicBezTo>
                  <a:cubicBezTo>
                    <a:pt x="70" y="2"/>
                    <a:pt x="59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7" name="Freeform 785"/>
            <p:cNvSpPr>
              <a:spLocks noEditPoints="1"/>
            </p:cNvSpPr>
            <p:nvPr/>
          </p:nvSpPr>
          <p:spPr bwMode="auto">
            <a:xfrm>
              <a:off x="3009" y="2596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2 h 37"/>
                <a:gd name="T32" fmla="*/ 63 w 93"/>
                <a:gd name="T33" fmla="*/ 31 h 37"/>
                <a:gd name="T34" fmla="*/ 20 w 93"/>
                <a:gd name="T35" fmla="*/ 31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6 w 93"/>
                <a:gd name="T81" fmla="*/ 10 h 37"/>
                <a:gd name="T82" fmla="*/ 4 w 93"/>
                <a:gd name="T83" fmla="*/ 4 h 37"/>
                <a:gd name="T84" fmla="*/ 1 w 93"/>
                <a:gd name="T85" fmla="*/ 4 h 37"/>
                <a:gd name="T86" fmla="*/ 0 w 93"/>
                <a:gd name="T87" fmla="*/ 10 h 37"/>
                <a:gd name="T88" fmla="*/ 5 w 93"/>
                <a:gd name="T89" fmla="*/ 26 h 37"/>
                <a:gd name="T90" fmla="*/ 79 w 93"/>
                <a:gd name="T91" fmla="*/ 30 h 37"/>
                <a:gd name="T92" fmla="*/ 80 w 93"/>
                <a:gd name="T93" fmla="*/ 30 h 37"/>
                <a:gd name="T94" fmla="*/ 86 w 93"/>
                <a:gd name="T95" fmla="*/ 26 h 37"/>
                <a:gd name="T96" fmla="*/ 93 w 93"/>
                <a:gd name="T97" fmla="*/ 17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1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9"/>
                    <a:pt x="60" y="25"/>
                    <a:pt x="59" y="22"/>
                  </a:cubicBezTo>
                  <a:cubicBezTo>
                    <a:pt x="61" y="22"/>
                    <a:pt x="62" y="22"/>
                    <a:pt x="63" y="22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1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8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5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8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8" name="Freeform 786"/>
            <p:cNvSpPr>
              <a:spLocks noEditPoints="1"/>
            </p:cNvSpPr>
            <p:nvPr/>
          </p:nvSpPr>
          <p:spPr bwMode="auto">
            <a:xfrm>
              <a:off x="3009" y="2648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9" name="Freeform 787"/>
            <p:cNvSpPr>
              <a:spLocks noEditPoints="1"/>
            </p:cNvSpPr>
            <p:nvPr/>
          </p:nvSpPr>
          <p:spPr bwMode="auto">
            <a:xfrm>
              <a:off x="3009" y="2700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0" name="Freeform 788"/>
            <p:cNvSpPr>
              <a:spLocks noEditPoints="1"/>
            </p:cNvSpPr>
            <p:nvPr/>
          </p:nvSpPr>
          <p:spPr bwMode="auto">
            <a:xfrm>
              <a:off x="3009" y="2752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89 w 93"/>
                <a:gd name="T79" fmla="*/ 6 h 37"/>
                <a:gd name="T80" fmla="*/ 32 w 93"/>
                <a:gd name="T81" fmla="*/ 19 h 37"/>
                <a:gd name="T82" fmla="*/ 4 w 93"/>
                <a:gd name="T83" fmla="*/ 5 h 37"/>
                <a:gd name="T84" fmla="*/ 2 w 93"/>
                <a:gd name="T85" fmla="*/ 3 h 37"/>
                <a:gd name="T86" fmla="*/ 1 w 93"/>
                <a:gd name="T87" fmla="*/ 8 h 37"/>
                <a:gd name="T88" fmla="*/ 2 w 93"/>
                <a:gd name="T89" fmla="*/ 20 h 37"/>
                <a:gd name="T90" fmla="*/ 70 w 93"/>
                <a:gd name="T91" fmla="*/ 33 h 37"/>
                <a:gd name="T92" fmla="*/ 80 w 93"/>
                <a:gd name="T93" fmla="*/ 29 h 37"/>
                <a:gd name="T94" fmla="*/ 86 w 93"/>
                <a:gd name="T95" fmla="*/ 26 h 37"/>
                <a:gd name="T96" fmla="*/ 92 w 93"/>
                <a:gd name="T97" fmla="*/ 18 h 37"/>
                <a:gd name="T98" fmla="*/ 93 w 93"/>
                <a:gd name="T9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5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2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2"/>
                    <a:pt x="54" y="32"/>
                    <a:pt x="54" y="32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2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1"/>
                    <a:pt x="60" y="32"/>
                  </a:cubicBezTo>
                  <a:moveTo>
                    <a:pt x="26" y="32"/>
                  </a:moveTo>
                  <a:cubicBezTo>
                    <a:pt x="24" y="31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4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19"/>
                    <a:pt x="71" y="19"/>
                    <a:pt x="73" y="19"/>
                  </a:cubicBezTo>
                  <a:cubicBezTo>
                    <a:pt x="73" y="22"/>
                    <a:pt x="73" y="25"/>
                    <a:pt x="73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7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7"/>
                    <a:pt x="75" y="27"/>
                    <a:pt x="75" y="27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8"/>
                    <a:pt x="86" y="15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1" name="Freeform 789"/>
            <p:cNvSpPr>
              <a:spLocks noEditPoints="1"/>
            </p:cNvSpPr>
            <p:nvPr/>
          </p:nvSpPr>
          <p:spPr bwMode="auto">
            <a:xfrm>
              <a:off x="3343" y="896"/>
              <a:ext cx="258" cy="223"/>
            </a:xfrm>
            <a:custGeom>
              <a:avLst/>
              <a:gdLst>
                <a:gd name="T0" fmla="*/ 77 w 109"/>
                <a:gd name="T1" fmla="*/ 90 h 94"/>
                <a:gd name="T2" fmla="*/ 60 w 109"/>
                <a:gd name="T3" fmla="*/ 73 h 94"/>
                <a:gd name="T4" fmla="*/ 63 w 109"/>
                <a:gd name="T5" fmla="*/ 70 h 94"/>
                <a:gd name="T6" fmla="*/ 72 w 109"/>
                <a:gd name="T7" fmla="*/ 64 h 94"/>
                <a:gd name="T8" fmla="*/ 77 w 109"/>
                <a:gd name="T9" fmla="*/ 90 h 94"/>
                <a:gd name="T10" fmla="*/ 79 w 109"/>
                <a:gd name="T11" fmla="*/ 84 h 94"/>
                <a:gd name="T12" fmla="*/ 75 w 109"/>
                <a:gd name="T13" fmla="*/ 63 h 94"/>
                <a:gd name="T14" fmla="*/ 75 w 109"/>
                <a:gd name="T15" fmla="*/ 62 h 94"/>
                <a:gd name="T16" fmla="*/ 75 w 109"/>
                <a:gd name="T17" fmla="*/ 61 h 94"/>
                <a:gd name="T18" fmla="*/ 19 w 109"/>
                <a:gd name="T19" fmla="*/ 13 h 94"/>
                <a:gd name="T20" fmla="*/ 55 w 109"/>
                <a:gd name="T21" fmla="*/ 37 h 94"/>
                <a:gd name="T22" fmla="*/ 83 w 109"/>
                <a:gd name="T23" fmla="*/ 56 h 94"/>
                <a:gd name="T24" fmla="*/ 79 w 109"/>
                <a:gd name="T25" fmla="*/ 84 h 94"/>
                <a:gd name="T26" fmla="*/ 43 w 109"/>
                <a:gd name="T27" fmla="*/ 81 h 94"/>
                <a:gd name="T28" fmla="*/ 33 w 109"/>
                <a:gd name="T29" fmla="*/ 64 h 94"/>
                <a:gd name="T30" fmla="*/ 13 w 109"/>
                <a:gd name="T31" fmla="*/ 24 h 94"/>
                <a:gd name="T32" fmla="*/ 5 w 109"/>
                <a:gd name="T33" fmla="*/ 9 h 94"/>
                <a:gd name="T34" fmla="*/ 4 w 109"/>
                <a:gd name="T35" fmla="*/ 5 h 94"/>
                <a:gd name="T36" fmla="*/ 71 w 109"/>
                <a:gd name="T37" fmla="*/ 61 h 94"/>
                <a:gd name="T38" fmla="*/ 57 w 109"/>
                <a:gd name="T39" fmla="*/ 72 h 94"/>
                <a:gd name="T40" fmla="*/ 50 w 109"/>
                <a:gd name="T41" fmla="*/ 78 h 94"/>
                <a:gd name="T42" fmla="*/ 43 w 109"/>
                <a:gd name="T43" fmla="*/ 81 h 94"/>
                <a:gd name="T44" fmla="*/ 85 w 109"/>
                <a:gd name="T45" fmla="*/ 54 h 94"/>
                <a:gd name="T46" fmla="*/ 56 w 109"/>
                <a:gd name="T47" fmla="*/ 35 h 94"/>
                <a:gd name="T48" fmla="*/ 10 w 109"/>
                <a:gd name="T49" fmla="*/ 4 h 94"/>
                <a:gd name="T50" fmla="*/ 35 w 109"/>
                <a:gd name="T51" fmla="*/ 13 h 94"/>
                <a:gd name="T52" fmla="*/ 105 w 109"/>
                <a:gd name="T53" fmla="*/ 42 h 94"/>
                <a:gd name="T54" fmla="*/ 85 w 109"/>
                <a:gd name="T55" fmla="*/ 54 h 94"/>
                <a:gd name="T56" fmla="*/ 2 w 109"/>
                <a:gd name="T57" fmla="*/ 0 h 94"/>
                <a:gd name="T58" fmla="*/ 1 w 109"/>
                <a:gd name="T59" fmla="*/ 1 h 94"/>
                <a:gd name="T60" fmla="*/ 1 w 109"/>
                <a:gd name="T61" fmla="*/ 1 h 94"/>
                <a:gd name="T62" fmla="*/ 0 w 109"/>
                <a:gd name="T63" fmla="*/ 1 h 94"/>
                <a:gd name="T64" fmla="*/ 0 w 109"/>
                <a:gd name="T65" fmla="*/ 1 h 94"/>
                <a:gd name="T66" fmla="*/ 0 w 109"/>
                <a:gd name="T67" fmla="*/ 1 h 94"/>
                <a:gd name="T68" fmla="*/ 0 w 109"/>
                <a:gd name="T69" fmla="*/ 1 h 94"/>
                <a:gd name="T70" fmla="*/ 0 w 109"/>
                <a:gd name="T71" fmla="*/ 1 h 94"/>
                <a:gd name="T72" fmla="*/ 0 w 109"/>
                <a:gd name="T73" fmla="*/ 2 h 94"/>
                <a:gd name="T74" fmla="*/ 0 w 109"/>
                <a:gd name="T75" fmla="*/ 2 h 94"/>
                <a:gd name="T76" fmla="*/ 0 w 109"/>
                <a:gd name="T77" fmla="*/ 3 h 94"/>
                <a:gd name="T78" fmla="*/ 0 w 109"/>
                <a:gd name="T79" fmla="*/ 4 h 94"/>
                <a:gd name="T80" fmla="*/ 19 w 109"/>
                <a:gd name="T81" fmla="*/ 43 h 94"/>
                <a:gd name="T82" fmla="*/ 42 w 109"/>
                <a:gd name="T83" fmla="*/ 83 h 94"/>
                <a:gd name="T84" fmla="*/ 43 w 109"/>
                <a:gd name="T85" fmla="*/ 84 h 94"/>
                <a:gd name="T86" fmla="*/ 43 w 109"/>
                <a:gd name="T87" fmla="*/ 84 h 94"/>
                <a:gd name="T88" fmla="*/ 52 w 109"/>
                <a:gd name="T89" fmla="*/ 80 h 94"/>
                <a:gd name="T90" fmla="*/ 58 w 109"/>
                <a:gd name="T91" fmla="*/ 75 h 94"/>
                <a:gd name="T92" fmla="*/ 77 w 109"/>
                <a:gd name="T93" fmla="*/ 94 h 94"/>
                <a:gd name="T94" fmla="*/ 78 w 109"/>
                <a:gd name="T95" fmla="*/ 94 h 94"/>
                <a:gd name="T96" fmla="*/ 78 w 109"/>
                <a:gd name="T97" fmla="*/ 94 h 94"/>
                <a:gd name="T98" fmla="*/ 79 w 109"/>
                <a:gd name="T99" fmla="*/ 94 h 94"/>
                <a:gd name="T100" fmla="*/ 79 w 109"/>
                <a:gd name="T101" fmla="*/ 94 h 94"/>
                <a:gd name="T102" fmla="*/ 80 w 109"/>
                <a:gd name="T103" fmla="*/ 93 h 94"/>
                <a:gd name="T104" fmla="*/ 86 w 109"/>
                <a:gd name="T105" fmla="*/ 56 h 94"/>
                <a:gd name="T106" fmla="*/ 109 w 109"/>
                <a:gd name="T107" fmla="*/ 43 h 94"/>
                <a:gd name="T108" fmla="*/ 109 w 109"/>
                <a:gd name="T109" fmla="*/ 42 h 94"/>
                <a:gd name="T110" fmla="*/ 109 w 109"/>
                <a:gd name="T111" fmla="*/ 41 h 94"/>
                <a:gd name="T112" fmla="*/ 36 w 109"/>
                <a:gd name="T113" fmla="*/ 11 h 94"/>
                <a:gd name="T114" fmla="*/ 3 w 109"/>
                <a:gd name="T115" fmla="*/ 0 h 94"/>
                <a:gd name="T116" fmla="*/ 2 w 109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94">
                  <a:moveTo>
                    <a:pt x="77" y="90"/>
                  </a:moveTo>
                  <a:cubicBezTo>
                    <a:pt x="71" y="84"/>
                    <a:pt x="66" y="79"/>
                    <a:pt x="60" y="73"/>
                  </a:cubicBezTo>
                  <a:cubicBezTo>
                    <a:pt x="61" y="72"/>
                    <a:pt x="62" y="71"/>
                    <a:pt x="63" y="70"/>
                  </a:cubicBezTo>
                  <a:cubicBezTo>
                    <a:pt x="66" y="67"/>
                    <a:pt x="69" y="65"/>
                    <a:pt x="72" y="64"/>
                  </a:cubicBezTo>
                  <a:cubicBezTo>
                    <a:pt x="74" y="70"/>
                    <a:pt x="75" y="78"/>
                    <a:pt x="77" y="90"/>
                  </a:cubicBezTo>
                  <a:moveTo>
                    <a:pt x="79" y="84"/>
                  </a:moveTo>
                  <a:cubicBezTo>
                    <a:pt x="77" y="75"/>
                    <a:pt x="76" y="68"/>
                    <a:pt x="75" y="63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53" y="42"/>
                    <a:pt x="39" y="29"/>
                    <a:pt x="19" y="13"/>
                  </a:cubicBezTo>
                  <a:cubicBezTo>
                    <a:pt x="30" y="21"/>
                    <a:pt x="39" y="28"/>
                    <a:pt x="55" y="37"/>
                  </a:cubicBezTo>
                  <a:cubicBezTo>
                    <a:pt x="64" y="43"/>
                    <a:pt x="75" y="49"/>
                    <a:pt x="83" y="56"/>
                  </a:cubicBezTo>
                  <a:cubicBezTo>
                    <a:pt x="82" y="65"/>
                    <a:pt x="80" y="75"/>
                    <a:pt x="79" y="84"/>
                  </a:cubicBezTo>
                  <a:moveTo>
                    <a:pt x="43" y="81"/>
                  </a:moveTo>
                  <a:cubicBezTo>
                    <a:pt x="41" y="78"/>
                    <a:pt x="37" y="71"/>
                    <a:pt x="33" y="64"/>
                  </a:cubicBezTo>
                  <a:cubicBezTo>
                    <a:pt x="27" y="52"/>
                    <a:pt x="19" y="37"/>
                    <a:pt x="13" y="24"/>
                  </a:cubicBezTo>
                  <a:cubicBezTo>
                    <a:pt x="10" y="18"/>
                    <a:pt x="7" y="13"/>
                    <a:pt x="5" y="9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30" y="24"/>
                    <a:pt x="46" y="39"/>
                    <a:pt x="71" y="61"/>
                  </a:cubicBezTo>
                  <a:cubicBezTo>
                    <a:pt x="66" y="63"/>
                    <a:pt x="61" y="67"/>
                    <a:pt x="57" y="72"/>
                  </a:cubicBezTo>
                  <a:cubicBezTo>
                    <a:pt x="55" y="74"/>
                    <a:pt x="53" y="76"/>
                    <a:pt x="50" y="78"/>
                  </a:cubicBezTo>
                  <a:cubicBezTo>
                    <a:pt x="48" y="80"/>
                    <a:pt x="46" y="81"/>
                    <a:pt x="43" y="81"/>
                  </a:cubicBezTo>
                  <a:moveTo>
                    <a:pt x="85" y="54"/>
                  </a:moveTo>
                  <a:cubicBezTo>
                    <a:pt x="76" y="47"/>
                    <a:pt x="66" y="40"/>
                    <a:pt x="56" y="35"/>
                  </a:cubicBezTo>
                  <a:cubicBezTo>
                    <a:pt x="36" y="23"/>
                    <a:pt x="27" y="14"/>
                    <a:pt x="10" y="4"/>
                  </a:cubicBezTo>
                  <a:cubicBezTo>
                    <a:pt x="20" y="7"/>
                    <a:pt x="23" y="8"/>
                    <a:pt x="35" y="13"/>
                  </a:cubicBezTo>
                  <a:cubicBezTo>
                    <a:pt x="59" y="23"/>
                    <a:pt x="84" y="33"/>
                    <a:pt x="105" y="42"/>
                  </a:cubicBezTo>
                  <a:cubicBezTo>
                    <a:pt x="98" y="46"/>
                    <a:pt x="92" y="49"/>
                    <a:pt x="85" y="5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9"/>
                    <a:pt x="11" y="26"/>
                    <a:pt x="19" y="43"/>
                  </a:cubicBezTo>
                  <a:cubicBezTo>
                    <a:pt x="28" y="60"/>
                    <a:pt x="37" y="77"/>
                    <a:pt x="42" y="83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6" y="84"/>
                    <a:pt x="49" y="82"/>
                    <a:pt x="52" y="80"/>
                  </a:cubicBezTo>
                  <a:cubicBezTo>
                    <a:pt x="54" y="79"/>
                    <a:pt x="56" y="77"/>
                    <a:pt x="58" y="75"/>
                  </a:cubicBezTo>
                  <a:cubicBezTo>
                    <a:pt x="64" y="81"/>
                    <a:pt x="69" y="86"/>
                    <a:pt x="77" y="94"/>
                  </a:cubicBezTo>
                  <a:cubicBezTo>
                    <a:pt x="77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4"/>
                    <a:pt x="80" y="94"/>
                    <a:pt x="80" y="93"/>
                  </a:cubicBezTo>
                  <a:cubicBezTo>
                    <a:pt x="82" y="81"/>
                    <a:pt x="84" y="69"/>
                    <a:pt x="86" y="56"/>
                  </a:cubicBezTo>
                  <a:cubicBezTo>
                    <a:pt x="94" y="50"/>
                    <a:pt x="100" y="48"/>
                    <a:pt x="109" y="43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87" y="32"/>
                    <a:pt x="61" y="21"/>
                    <a:pt x="36" y="11"/>
                  </a:cubicBezTo>
                  <a:cubicBezTo>
                    <a:pt x="21" y="5"/>
                    <a:pt x="20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2" name="Freeform 790"/>
            <p:cNvSpPr>
              <a:spLocks noEditPoints="1"/>
            </p:cNvSpPr>
            <p:nvPr/>
          </p:nvSpPr>
          <p:spPr bwMode="auto">
            <a:xfrm>
              <a:off x="3080" y="733"/>
              <a:ext cx="263" cy="225"/>
            </a:xfrm>
            <a:custGeom>
              <a:avLst/>
              <a:gdLst>
                <a:gd name="T0" fmla="*/ 78 w 111"/>
                <a:gd name="T1" fmla="*/ 89 h 95"/>
                <a:gd name="T2" fmla="*/ 62 w 111"/>
                <a:gd name="T3" fmla="*/ 74 h 95"/>
                <a:gd name="T4" fmla="*/ 64 w 111"/>
                <a:gd name="T5" fmla="*/ 71 h 95"/>
                <a:gd name="T6" fmla="*/ 73 w 111"/>
                <a:gd name="T7" fmla="*/ 65 h 95"/>
                <a:gd name="T8" fmla="*/ 78 w 111"/>
                <a:gd name="T9" fmla="*/ 89 h 95"/>
                <a:gd name="T10" fmla="*/ 80 w 111"/>
                <a:gd name="T11" fmla="*/ 82 h 95"/>
                <a:gd name="T12" fmla="*/ 76 w 111"/>
                <a:gd name="T13" fmla="*/ 64 h 95"/>
                <a:gd name="T14" fmla="*/ 77 w 111"/>
                <a:gd name="T15" fmla="*/ 63 h 95"/>
                <a:gd name="T16" fmla="*/ 76 w 111"/>
                <a:gd name="T17" fmla="*/ 61 h 95"/>
                <a:gd name="T18" fmla="*/ 31 w 111"/>
                <a:gd name="T19" fmla="*/ 22 h 95"/>
                <a:gd name="T20" fmla="*/ 56 w 111"/>
                <a:gd name="T21" fmla="*/ 38 h 95"/>
                <a:gd name="T22" fmla="*/ 84 w 111"/>
                <a:gd name="T23" fmla="*/ 57 h 95"/>
                <a:gd name="T24" fmla="*/ 80 w 111"/>
                <a:gd name="T25" fmla="*/ 82 h 95"/>
                <a:gd name="T26" fmla="*/ 45 w 111"/>
                <a:gd name="T27" fmla="*/ 81 h 95"/>
                <a:gd name="T28" fmla="*/ 35 w 111"/>
                <a:gd name="T29" fmla="*/ 64 h 95"/>
                <a:gd name="T30" fmla="*/ 14 w 111"/>
                <a:gd name="T31" fmla="*/ 25 h 95"/>
                <a:gd name="T32" fmla="*/ 7 w 111"/>
                <a:gd name="T33" fmla="*/ 9 h 95"/>
                <a:gd name="T34" fmla="*/ 6 w 111"/>
                <a:gd name="T35" fmla="*/ 7 h 95"/>
                <a:gd name="T36" fmla="*/ 71 w 111"/>
                <a:gd name="T37" fmla="*/ 62 h 95"/>
                <a:gd name="T38" fmla="*/ 66 w 111"/>
                <a:gd name="T39" fmla="*/ 65 h 95"/>
                <a:gd name="T40" fmla="*/ 55 w 111"/>
                <a:gd name="T41" fmla="*/ 75 h 95"/>
                <a:gd name="T42" fmla="*/ 45 w 111"/>
                <a:gd name="T43" fmla="*/ 81 h 95"/>
                <a:gd name="T44" fmla="*/ 86 w 111"/>
                <a:gd name="T45" fmla="*/ 54 h 95"/>
                <a:gd name="T46" fmla="*/ 58 w 111"/>
                <a:gd name="T47" fmla="*/ 35 h 95"/>
                <a:gd name="T48" fmla="*/ 31 w 111"/>
                <a:gd name="T49" fmla="*/ 17 h 95"/>
                <a:gd name="T50" fmla="*/ 14 w 111"/>
                <a:gd name="T51" fmla="*/ 6 h 95"/>
                <a:gd name="T52" fmla="*/ 20 w 111"/>
                <a:gd name="T53" fmla="*/ 8 h 95"/>
                <a:gd name="T54" fmla="*/ 36 w 111"/>
                <a:gd name="T55" fmla="*/ 14 h 95"/>
                <a:gd name="T56" fmla="*/ 105 w 111"/>
                <a:gd name="T57" fmla="*/ 43 h 95"/>
                <a:gd name="T58" fmla="*/ 86 w 111"/>
                <a:gd name="T59" fmla="*/ 54 h 95"/>
                <a:gd name="T60" fmla="*/ 4 w 111"/>
                <a:gd name="T61" fmla="*/ 0 h 95"/>
                <a:gd name="T62" fmla="*/ 2 w 111"/>
                <a:gd name="T63" fmla="*/ 1 h 95"/>
                <a:gd name="T64" fmla="*/ 1 w 111"/>
                <a:gd name="T65" fmla="*/ 1 h 95"/>
                <a:gd name="T66" fmla="*/ 1 w 111"/>
                <a:gd name="T67" fmla="*/ 1 h 95"/>
                <a:gd name="T68" fmla="*/ 1 w 111"/>
                <a:gd name="T69" fmla="*/ 1 h 95"/>
                <a:gd name="T70" fmla="*/ 1 w 111"/>
                <a:gd name="T71" fmla="*/ 1 h 95"/>
                <a:gd name="T72" fmla="*/ 1 w 111"/>
                <a:gd name="T73" fmla="*/ 1 h 95"/>
                <a:gd name="T74" fmla="*/ 0 w 111"/>
                <a:gd name="T75" fmla="*/ 2 h 95"/>
                <a:gd name="T76" fmla="*/ 0 w 111"/>
                <a:gd name="T77" fmla="*/ 3 h 95"/>
                <a:gd name="T78" fmla="*/ 0 w 111"/>
                <a:gd name="T79" fmla="*/ 3 h 95"/>
                <a:gd name="T80" fmla="*/ 1 w 111"/>
                <a:gd name="T81" fmla="*/ 5 h 95"/>
                <a:gd name="T82" fmla="*/ 20 w 111"/>
                <a:gd name="T83" fmla="*/ 44 h 95"/>
                <a:gd name="T84" fmla="*/ 33 w 111"/>
                <a:gd name="T85" fmla="*/ 68 h 95"/>
                <a:gd name="T86" fmla="*/ 42 w 111"/>
                <a:gd name="T87" fmla="*/ 84 h 95"/>
                <a:gd name="T88" fmla="*/ 44 w 111"/>
                <a:gd name="T89" fmla="*/ 85 h 95"/>
                <a:gd name="T90" fmla="*/ 44 w 111"/>
                <a:gd name="T91" fmla="*/ 85 h 95"/>
                <a:gd name="T92" fmla="*/ 53 w 111"/>
                <a:gd name="T93" fmla="*/ 81 h 95"/>
                <a:gd name="T94" fmla="*/ 59 w 111"/>
                <a:gd name="T95" fmla="*/ 76 h 95"/>
                <a:gd name="T96" fmla="*/ 78 w 111"/>
                <a:gd name="T97" fmla="*/ 94 h 95"/>
                <a:gd name="T98" fmla="*/ 79 w 111"/>
                <a:gd name="T99" fmla="*/ 95 h 95"/>
                <a:gd name="T100" fmla="*/ 80 w 111"/>
                <a:gd name="T101" fmla="*/ 95 h 95"/>
                <a:gd name="T102" fmla="*/ 80 w 111"/>
                <a:gd name="T103" fmla="*/ 95 h 95"/>
                <a:gd name="T104" fmla="*/ 82 w 111"/>
                <a:gd name="T105" fmla="*/ 94 h 95"/>
                <a:gd name="T106" fmla="*/ 88 w 111"/>
                <a:gd name="T107" fmla="*/ 57 h 95"/>
                <a:gd name="T108" fmla="*/ 110 w 111"/>
                <a:gd name="T109" fmla="*/ 44 h 95"/>
                <a:gd name="T110" fmla="*/ 111 w 111"/>
                <a:gd name="T111" fmla="*/ 43 h 95"/>
                <a:gd name="T112" fmla="*/ 110 w 111"/>
                <a:gd name="T113" fmla="*/ 41 h 95"/>
                <a:gd name="T114" fmla="*/ 37 w 111"/>
                <a:gd name="T115" fmla="*/ 11 h 95"/>
                <a:gd name="T116" fmla="*/ 22 w 111"/>
                <a:gd name="T117" fmla="*/ 5 h 95"/>
                <a:gd name="T118" fmla="*/ 4 w 111"/>
                <a:gd name="T119" fmla="*/ 0 h 95"/>
                <a:gd name="T120" fmla="*/ 4 w 111"/>
                <a:gd name="T12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" h="95">
                  <a:moveTo>
                    <a:pt x="78" y="89"/>
                  </a:moveTo>
                  <a:cubicBezTo>
                    <a:pt x="72" y="84"/>
                    <a:pt x="67" y="79"/>
                    <a:pt x="62" y="74"/>
                  </a:cubicBezTo>
                  <a:cubicBezTo>
                    <a:pt x="62" y="73"/>
                    <a:pt x="63" y="72"/>
                    <a:pt x="64" y="71"/>
                  </a:cubicBezTo>
                  <a:cubicBezTo>
                    <a:pt x="67" y="68"/>
                    <a:pt x="70" y="66"/>
                    <a:pt x="73" y="65"/>
                  </a:cubicBezTo>
                  <a:cubicBezTo>
                    <a:pt x="74" y="71"/>
                    <a:pt x="76" y="78"/>
                    <a:pt x="78" y="89"/>
                  </a:cubicBezTo>
                  <a:moveTo>
                    <a:pt x="80" y="82"/>
                  </a:moveTo>
                  <a:cubicBezTo>
                    <a:pt x="79" y="74"/>
                    <a:pt x="78" y="69"/>
                    <a:pt x="76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2"/>
                    <a:pt x="77" y="61"/>
                    <a:pt x="76" y="61"/>
                  </a:cubicBezTo>
                  <a:cubicBezTo>
                    <a:pt x="59" y="46"/>
                    <a:pt x="46" y="34"/>
                    <a:pt x="31" y="22"/>
                  </a:cubicBezTo>
                  <a:cubicBezTo>
                    <a:pt x="38" y="27"/>
                    <a:pt x="46" y="32"/>
                    <a:pt x="56" y="38"/>
                  </a:cubicBezTo>
                  <a:cubicBezTo>
                    <a:pt x="65" y="44"/>
                    <a:pt x="76" y="50"/>
                    <a:pt x="84" y="57"/>
                  </a:cubicBezTo>
                  <a:cubicBezTo>
                    <a:pt x="83" y="65"/>
                    <a:pt x="81" y="74"/>
                    <a:pt x="80" y="82"/>
                  </a:cubicBezTo>
                  <a:moveTo>
                    <a:pt x="45" y="81"/>
                  </a:moveTo>
                  <a:cubicBezTo>
                    <a:pt x="42" y="78"/>
                    <a:pt x="39" y="72"/>
                    <a:pt x="35" y="64"/>
                  </a:cubicBezTo>
                  <a:cubicBezTo>
                    <a:pt x="28" y="52"/>
                    <a:pt x="21" y="37"/>
                    <a:pt x="14" y="25"/>
                  </a:cubicBezTo>
                  <a:cubicBezTo>
                    <a:pt x="11" y="18"/>
                    <a:pt x="9" y="13"/>
                    <a:pt x="7" y="9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31" y="25"/>
                    <a:pt x="47" y="40"/>
                    <a:pt x="71" y="62"/>
                  </a:cubicBezTo>
                  <a:cubicBezTo>
                    <a:pt x="69" y="62"/>
                    <a:pt x="67" y="63"/>
                    <a:pt x="66" y="65"/>
                  </a:cubicBezTo>
                  <a:cubicBezTo>
                    <a:pt x="62" y="68"/>
                    <a:pt x="58" y="72"/>
                    <a:pt x="55" y="75"/>
                  </a:cubicBezTo>
                  <a:cubicBezTo>
                    <a:pt x="51" y="79"/>
                    <a:pt x="48" y="81"/>
                    <a:pt x="45" y="81"/>
                  </a:cubicBezTo>
                  <a:moveTo>
                    <a:pt x="86" y="54"/>
                  </a:moveTo>
                  <a:cubicBezTo>
                    <a:pt x="77" y="47"/>
                    <a:pt x="67" y="40"/>
                    <a:pt x="58" y="35"/>
                  </a:cubicBezTo>
                  <a:cubicBezTo>
                    <a:pt x="46" y="28"/>
                    <a:pt x="38" y="22"/>
                    <a:pt x="31" y="17"/>
                  </a:cubicBezTo>
                  <a:cubicBezTo>
                    <a:pt x="25" y="13"/>
                    <a:pt x="20" y="10"/>
                    <a:pt x="14" y="6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4" y="10"/>
                    <a:pt x="29" y="11"/>
                    <a:pt x="36" y="14"/>
                  </a:cubicBezTo>
                  <a:cubicBezTo>
                    <a:pt x="59" y="23"/>
                    <a:pt x="84" y="34"/>
                    <a:pt x="105" y="43"/>
                  </a:cubicBezTo>
                  <a:cubicBezTo>
                    <a:pt x="98" y="46"/>
                    <a:pt x="93" y="49"/>
                    <a:pt x="86" y="54"/>
                  </a:cubicBezTo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3" y="10"/>
                    <a:pt x="11" y="27"/>
                    <a:pt x="20" y="44"/>
                  </a:cubicBezTo>
                  <a:cubicBezTo>
                    <a:pt x="24" y="52"/>
                    <a:pt x="29" y="61"/>
                    <a:pt x="33" y="68"/>
                  </a:cubicBezTo>
                  <a:cubicBezTo>
                    <a:pt x="37" y="75"/>
                    <a:pt x="40" y="81"/>
                    <a:pt x="42" y="84"/>
                  </a:cubicBezTo>
                  <a:cubicBezTo>
                    <a:pt x="43" y="85"/>
                    <a:pt x="43" y="85"/>
                    <a:pt x="44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7" y="85"/>
                    <a:pt x="51" y="83"/>
                    <a:pt x="53" y="81"/>
                  </a:cubicBezTo>
                  <a:cubicBezTo>
                    <a:pt x="55" y="80"/>
                    <a:pt x="57" y="78"/>
                    <a:pt x="59" y="76"/>
                  </a:cubicBezTo>
                  <a:cubicBezTo>
                    <a:pt x="65" y="82"/>
                    <a:pt x="70" y="87"/>
                    <a:pt x="78" y="94"/>
                  </a:cubicBezTo>
                  <a:cubicBezTo>
                    <a:pt x="78" y="95"/>
                    <a:pt x="79" y="95"/>
                    <a:pt x="79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1" y="95"/>
                    <a:pt x="82" y="95"/>
                    <a:pt x="82" y="94"/>
                  </a:cubicBezTo>
                  <a:cubicBezTo>
                    <a:pt x="84" y="82"/>
                    <a:pt x="86" y="69"/>
                    <a:pt x="88" y="57"/>
                  </a:cubicBezTo>
                  <a:cubicBezTo>
                    <a:pt x="95" y="51"/>
                    <a:pt x="101" y="49"/>
                    <a:pt x="110" y="44"/>
                  </a:cubicBezTo>
                  <a:cubicBezTo>
                    <a:pt x="111" y="44"/>
                    <a:pt x="111" y="44"/>
                    <a:pt x="111" y="43"/>
                  </a:cubicBezTo>
                  <a:cubicBezTo>
                    <a:pt x="111" y="42"/>
                    <a:pt x="111" y="41"/>
                    <a:pt x="110" y="41"/>
                  </a:cubicBezTo>
                  <a:cubicBezTo>
                    <a:pt x="89" y="32"/>
                    <a:pt x="62" y="21"/>
                    <a:pt x="37" y="11"/>
                  </a:cubicBezTo>
                  <a:cubicBezTo>
                    <a:pt x="30" y="8"/>
                    <a:pt x="26" y="6"/>
                    <a:pt x="22" y="5"/>
                  </a:cubicBezTo>
                  <a:cubicBezTo>
                    <a:pt x="17" y="3"/>
                    <a:pt x="13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3" name="Freeform 791"/>
            <p:cNvSpPr>
              <a:spLocks noEditPoints="1"/>
            </p:cNvSpPr>
            <p:nvPr/>
          </p:nvSpPr>
          <p:spPr bwMode="auto">
            <a:xfrm>
              <a:off x="3454" y="3395"/>
              <a:ext cx="362" cy="344"/>
            </a:xfrm>
            <a:custGeom>
              <a:avLst/>
              <a:gdLst>
                <a:gd name="T0" fmla="*/ 43 w 153"/>
                <a:gd name="T1" fmla="*/ 141 h 145"/>
                <a:gd name="T2" fmla="*/ 13 w 153"/>
                <a:gd name="T3" fmla="*/ 127 h 145"/>
                <a:gd name="T4" fmla="*/ 85 w 153"/>
                <a:gd name="T5" fmla="*/ 135 h 145"/>
                <a:gd name="T6" fmla="*/ 93 w 153"/>
                <a:gd name="T7" fmla="*/ 134 h 145"/>
                <a:gd name="T8" fmla="*/ 101 w 153"/>
                <a:gd name="T9" fmla="*/ 114 h 145"/>
                <a:gd name="T10" fmla="*/ 106 w 153"/>
                <a:gd name="T11" fmla="*/ 74 h 145"/>
                <a:gd name="T12" fmla="*/ 108 w 153"/>
                <a:gd name="T13" fmla="*/ 53 h 145"/>
                <a:gd name="T14" fmla="*/ 126 w 153"/>
                <a:gd name="T15" fmla="*/ 42 h 145"/>
                <a:gd name="T16" fmla="*/ 137 w 153"/>
                <a:gd name="T17" fmla="*/ 49 h 145"/>
                <a:gd name="T18" fmla="*/ 118 w 153"/>
                <a:gd name="T19" fmla="*/ 78 h 145"/>
                <a:gd name="T20" fmla="*/ 107 w 153"/>
                <a:gd name="T21" fmla="*/ 41 h 145"/>
                <a:gd name="T22" fmla="*/ 124 w 153"/>
                <a:gd name="T23" fmla="*/ 29 h 145"/>
                <a:gd name="T24" fmla="*/ 137 w 153"/>
                <a:gd name="T25" fmla="*/ 32 h 145"/>
                <a:gd name="T26" fmla="*/ 140 w 153"/>
                <a:gd name="T27" fmla="*/ 83 h 145"/>
                <a:gd name="T28" fmla="*/ 106 w 153"/>
                <a:gd name="T29" fmla="*/ 89 h 145"/>
                <a:gd name="T30" fmla="*/ 118 w 153"/>
                <a:gd name="T31" fmla="*/ 82 h 145"/>
                <a:gd name="T32" fmla="*/ 140 w 153"/>
                <a:gd name="T33" fmla="*/ 47 h 145"/>
                <a:gd name="T34" fmla="*/ 126 w 153"/>
                <a:gd name="T35" fmla="*/ 39 h 145"/>
                <a:gd name="T36" fmla="*/ 126 w 153"/>
                <a:gd name="T37" fmla="*/ 39 h 145"/>
                <a:gd name="T38" fmla="*/ 125 w 153"/>
                <a:gd name="T39" fmla="*/ 39 h 145"/>
                <a:gd name="T40" fmla="*/ 107 w 153"/>
                <a:gd name="T41" fmla="*/ 48 h 145"/>
                <a:gd name="T42" fmla="*/ 86 w 153"/>
                <a:gd name="T43" fmla="*/ 45 h 145"/>
                <a:gd name="T44" fmla="*/ 104 w 153"/>
                <a:gd name="T45" fmla="*/ 28 h 145"/>
                <a:gd name="T46" fmla="*/ 86 w 153"/>
                <a:gd name="T47" fmla="*/ 56 h 145"/>
                <a:gd name="T48" fmla="*/ 90 w 153"/>
                <a:gd name="T49" fmla="*/ 52 h 145"/>
                <a:gd name="T50" fmla="*/ 102 w 153"/>
                <a:gd name="T51" fmla="*/ 60 h 145"/>
                <a:gd name="T52" fmla="*/ 89 w 153"/>
                <a:gd name="T53" fmla="*/ 80 h 145"/>
                <a:gd name="T54" fmla="*/ 102 w 153"/>
                <a:gd name="T55" fmla="*/ 74 h 145"/>
                <a:gd name="T56" fmla="*/ 87 w 153"/>
                <a:gd name="T57" fmla="*/ 92 h 145"/>
                <a:gd name="T58" fmla="*/ 88 w 153"/>
                <a:gd name="T59" fmla="*/ 93 h 145"/>
                <a:gd name="T60" fmla="*/ 99 w 153"/>
                <a:gd name="T61" fmla="*/ 113 h 145"/>
                <a:gd name="T62" fmla="*/ 84 w 153"/>
                <a:gd name="T63" fmla="*/ 131 h 145"/>
                <a:gd name="T64" fmla="*/ 51 w 153"/>
                <a:gd name="T65" fmla="*/ 136 h 145"/>
                <a:gd name="T66" fmla="*/ 6 w 153"/>
                <a:gd name="T67" fmla="*/ 29 h 145"/>
                <a:gd name="T68" fmla="*/ 81 w 153"/>
                <a:gd name="T69" fmla="*/ 36 h 145"/>
                <a:gd name="T70" fmla="*/ 85 w 153"/>
                <a:gd name="T71" fmla="*/ 43 h 145"/>
                <a:gd name="T72" fmla="*/ 15 w 153"/>
                <a:gd name="T73" fmla="*/ 29 h 145"/>
                <a:gd name="T74" fmla="*/ 5 w 153"/>
                <a:gd name="T75" fmla="*/ 22 h 145"/>
                <a:gd name="T76" fmla="*/ 33 w 153"/>
                <a:gd name="T77" fmla="*/ 6 h 145"/>
                <a:gd name="T78" fmla="*/ 91 w 153"/>
                <a:gd name="T79" fmla="*/ 7 h 145"/>
                <a:gd name="T80" fmla="*/ 104 w 153"/>
                <a:gd name="T81" fmla="*/ 20 h 145"/>
                <a:gd name="T82" fmla="*/ 58 w 153"/>
                <a:gd name="T83" fmla="*/ 17 h 145"/>
                <a:gd name="T84" fmla="*/ 57 w 153"/>
                <a:gd name="T85" fmla="*/ 0 h 145"/>
                <a:gd name="T86" fmla="*/ 5 w 153"/>
                <a:gd name="T87" fmla="*/ 15 h 145"/>
                <a:gd name="T88" fmla="*/ 0 w 153"/>
                <a:gd name="T89" fmla="*/ 23 h 145"/>
                <a:gd name="T90" fmla="*/ 10 w 153"/>
                <a:gd name="T91" fmla="*/ 124 h 145"/>
                <a:gd name="T92" fmla="*/ 10 w 153"/>
                <a:gd name="T93" fmla="*/ 131 h 145"/>
                <a:gd name="T94" fmla="*/ 11 w 153"/>
                <a:gd name="T95" fmla="*/ 133 h 145"/>
                <a:gd name="T96" fmla="*/ 43 w 153"/>
                <a:gd name="T97" fmla="*/ 144 h 145"/>
                <a:gd name="T98" fmla="*/ 95 w 153"/>
                <a:gd name="T99" fmla="*/ 137 h 145"/>
                <a:gd name="T100" fmla="*/ 98 w 153"/>
                <a:gd name="T101" fmla="*/ 132 h 145"/>
                <a:gd name="T102" fmla="*/ 104 w 153"/>
                <a:gd name="T103" fmla="*/ 123 h 145"/>
                <a:gd name="T104" fmla="*/ 104 w 153"/>
                <a:gd name="T105" fmla="*/ 122 h 145"/>
                <a:gd name="T106" fmla="*/ 119 w 153"/>
                <a:gd name="T107" fmla="*/ 96 h 145"/>
                <a:gd name="T108" fmla="*/ 138 w 153"/>
                <a:gd name="T109" fmla="*/ 28 h 145"/>
                <a:gd name="T110" fmla="*/ 113 w 153"/>
                <a:gd name="T111" fmla="*/ 28 h 145"/>
                <a:gd name="T112" fmla="*/ 107 w 153"/>
                <a:gd name="T113" fmla="*/ 32 h 145"/>
                <a:gd name="T114" fmla="*/ 108 w 153"/>
                <a:gd name="T115" fmla="*/ 19 h 145"/>
                <a:gd name="T116" fmla="*/ 79 w 153"/>
                <a:gd name="T11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145">
                  <a:moveTo>
                    <a:pt x="57" y="141"/>
                  </a:moveTo>
                  <a:cubicBezTo>
                    <a:pt x="57" y="141"/>
                    <a:pt x="57" y="141"/>
                    <a:pt x="57" y="141"/>
                  </a:cubicBezTo>
                  <a:cubicBezTo>
                    <a:pt x="53" y="141"/>
                    <a:pt x="48" y="141"/>
                    <a:pt x="43" y="141"/>
                  </a:cubicBezTo>
                  <a:cubicBezTo>
                    <a:pt x="38" y="140"/>
                    <a:pt x="31" y="139"/>
                    <a:pt x="25" y="137"/>
                  </a:cubicBezTo>
                  <a:cubicBezTo>
                    <a:pt x="20" y="135"/>
                    <a:pt x="16" y="132"/>
                    <a:pt x="14" y="130"/>
                  </a:cubicBezTo>
                  <a:cubicBezTo>
                    <a:pt x="13" y="129"/>
                    <a:pt x="13" y="128"/>
                    <a:pt x="13" y="127"/>
                  </a:cubicBezTo>
                  <a:cubicBezTo>
                    <a:pt x="20" y="133"/>
                    <a:pt x="32" y="138"/>
                    <a:pt x="51" y="139"/>
                  </a:cubicBezTo>
                  <a:cubicBezTo>
                    <a:pt x="53" y="140"/>
                    <a:pt x="55" y="140"/>
                    <a:pt x="56" y="140"/>
                  </a:cubicBezTo>
                  <a:cubicBezTo>
                    <a:pt x="67" y="140"/>
                    <a:pt x="77" y="138"/>
                    <a:pt x="85" y="135"/>
                  </a:cubicBezTo>
                  <a:cubicBezTo>
                    <a:pt x="89" y="133"/>
                    <a:pt x="92" y="132"/>
                    <a:pt x="95" y="130"/>
                  </a:cubicBezTo>
                  <a:cubicBezTo>
                    <a:pt x="95" y="131"/>
                    <a:pt x="95" y="131"/>
                    <a:pt x="95" y="132"/>
                  </a:cubicBezTo>
                  <a:cubicBezTo>
                    <a:pt x="94" y="132"/>
                    <a:pt x="94" y="133"/>
                    <a:pt x="93" y="134"/>
                  </a:cubicBezTo>
                  <a:cubicBezTo>
                    <a:pt x="88" y="137"/>
                    <a:pt x="76" y="141"/>
                    <a:pt x="57" y="141"/>
                  </a:cubicBezTo>
                  <a:moveTo>
                    <a:pt x="87" y="130"/>
                  </a:moveTo>
                  <a:cubicBezTo>
                    <a:pt x="91" y="125"/>
                    <a:pt x="96" y="119"/>
                    <a:pt x="101" y="114"/>
                  </a:cubicBezTo>
                  <a:cubicBezTo>
                    <a:pt x="101" y="117"/>
                    <a:pt x="100" y="119"/>
                    <a:pt x="100" y="121"/>
                  </a:cubicBezTo>
                  <a:cubicBezTo>
                    <a:pt x="97" y="125"/>
                    <a:pt x="93" y="128"/>
                    <a:pt x="87" y="130"/>
                  </a:cubicBezTo>
                  <a:moveTo>
                    <a:pt x="106" y="74"/>
                  </a:moveTo>
                  <a:cubicBezTo>
                    <a:pt x="106" y="68"/>
                    <a:pt x="106" y="62"/>
                    <a:pt x="106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5"/>
                    <a:pt x="108" y="54"/>
                    <a:pt x="108" y="53"/>
                  </a:cubicBezTo>
                  <a:cubicBezTo>
                    <a:pt x="109" y="50"/>
                    <a:pt x="111" y="48"/>
                    <a:pt x="114" y="46"/>
                  </a:cubicBezTo>
                  <a:cubicBezTo>
                    <a:pt x="117" y="44"/>
                    <a:pt x="121" y="42"/>
                    <a:pt x="125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8" y="43"/>
                    <a:pt x="131" y="43"/>
                    <a:pt x="132" y="44"/>
                  </a:cubicBezTo>
                  <a:cubicBezTo>
                    <a:pt x="134" y="45"/>
                    <a:pt x="136" y="47"/>
                    <a:pt x="137" y="49"/>
                  </a:cubicBezTo>
                  <a:cubicBezTo>
                    <a:pt x="138" y="52"/>
                    <a:pt x="139" y="54"/>
                    <a:pt x="139" y="57"/>
                  </a:cubicBezTo>
                  <a:cubicBezTo>
                    <a:pt x="139" y="63"/>
                    <a:pt x="136" y="68"/>
                    <a:pt x="133" y="72"/>
                  </a:cubicBezTo>
                  <a:cubicBezTo>
                    <a:pt x="129" y="76"/>
                    <a:pt x="124" y="78"/>
                    <a:pt x="118" y="78"/>
                  </a:cubicBezTo>
                  <a:cubicBezTo>
                    <a:pt x="114" y="78"/>
                    <a:pt x="110" y="77"/>
                    <a:pt x="106" y="74"/>
                  </a:cubicBezTo>
                  <a:cubicBezTo>
                    <a:pt x="106" y="74"/>
                    <a:pt x="106" y="74"/>
                    <a:pt x="106" y="74"/>
                  </a:cubicBezTo>
                  <a:moveTo>
                    <a:pt x="107" y="41"/>
                  </a:moveTo>
                  <a:cubicBezTo>
                    <a:pt x="109" y="36"/>
                    <a:pt x="111" y="33"/>
                    <a:pt x="115" y="31"/>
                  </a:cubicBezTo>
                  <a:cubicBezTo>
                    <a:pt x="118" y="29"/>
                    <a:pt x="121" y="29"/>
                    <a:pt x="124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5" y="29"/>
                    <a:pt x="126" y="29"/>
                    <a:pt x="12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30" y="29"/>
                    <a:pt x="133" y="30"/>
                    <a:pt x="137" y="32"/>
                  </a:cubicBezTo>
                  <a:cubicBezTo>
                    <a:pt x="140" y="33"/>
                    <a:pt x="143" y="36"/>
                    <a:pt x="145" y="40"/>
                  </a:cubicBezTo>
                  <a:cubicBezTo>
                    <a:pt x="148" y="47"/>
                    <a:pt x="150" y="53"/>
                    <a:pt x="150" y="58"/>
                  </a:cubicBezTo>
                  <a:cubicBezTo>
                    <a:pt x="150" y="68"/>
                    <a:pt x="146" y="77"/>
                    <a:pt x="140" y="83"/>
                  </a:cubicBezTo>
                  <a:cubicBezTo>
                    <a:pt x="135" y="89"/>
                    <a:pt x="127" y="92"/>
                    <a:pt x="11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5" y="92"/>
                    <a:pt x="110" y="91"/>
                    <a:pt x="106" y="89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5" y="86"/>
                    <a:pt x="105" y="82"/>
                    <a:pt x="105" y="78"/>
                  </a:cubicBezTo>
                  <a:cubicBezTo>
                    <a:pt x="110" y="81"/>
                    <a:pt x="114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31" y="82"/>
                    <a:pt x="142" y="71"/>
                    <a:pt x="142" y="57"/>
                  </a:cubicBezTo>
                  <a:cubicBezTo>
                    <a:pt x="142" y="54"/>
                    <a:pt x="142" y="50"/>
                    <a:pt x="140" y="47"/>
                  </a:cubicBezTo>
                  <a:cubicBezTo>
                    <a:pt x="139" y="44"/>
                    <a:pt x="137" y="42"/>
                    <a:pt x="134" y="41"/>
                  </a:cubicBezTo>
                  <a:cubicBezTo>
                    <a:pt x="132" y="40"/>
                    <a:pt x="129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5" y="39"/>
                    <a:pt x="125" y="3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8" y="39"/>
                    <a:pt x="113" y="42"/>
                    <a:pt x="109" y="45"/>
                  </a:cubicBezTo>
                  <a:cubicBezTo>
                    <a:pt x="108" y="46"/>
                    <a:pt x="107" y="47"/>
                    <a:pt x="107" y="48"/>
                  </a:cubicBezTo>
                  <a:cubicBezTo>
                    <a:pt x="107" y="46"/>
                    <a:pt x="107" y="43"/>
                    <a:pt x="107" y="40"/>
                  </a:cubicBezTo>
                  <a:cubicBezTo>
                    <a:pt x="107" y="41"/>
                    <a:pt x="107" y="41"/>
                    <a:pt x="107" y="41"/>
                  </a:cubicBezTo>
                  <a:moveTo>
                    <a:pt x="86" y="45"/>
                  </a:moveTo>
                  <a:cubicBezTo>
                    <a:pt x="86" y="45"/>
                    <a:pt x="86" y="45"/>
                    <a:pt x="86" y="45"/>
                  </a:cubicBezTo>
                  <a:cubicBezTo>
                    <a:pt x="92" y="40"/>
                    <a:pt x="98" y="34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30"/>
                    <a:pt x="104" y="33"/>
                    <a:pt x="104" y="35"/>
                  </a:cubicBezTo>
                  <a:cubicBezTo>
                    <a:pt x="98" y="41"/>
                    <a:pt x="92" y="48"/>
                    <a:pt x="86" y="5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8" y="55"/>
                    <a:pt x="89" y="54"/>
                    <a:pt x="90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5" y="47"/>
                    <a:pt x="99" y="43"/>
                    <a:pt x="104" y="38"/>
                  </a:cubicBezTo>
                  <a:cubicBezTo>
                    <a:pt x="103" y="45"/>
                    <a:pt x="103" y="52"/>
                    <a:pt x="103" y="59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97" y="66"/>
                    <a:pt x="93" y="72"/>
                    <a:pt x="88" y="79"/>
                  </a:cubicBezTo>
                  <a:cubicBezTo>
                    <a:pt x="88" y="79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4" y="74"/>
                    <a:pt x="98" y="68"/>
                    <a:pt x="102" y="62"/>
                  </a:cubicBezTo>
                  <a:cubicBezTo>
                    <a:pt x="102" y="66"/>
                    <a:pt x="102" y="70"/>
                    <a:pt x="102" y="74"/>
                  </a:cubicBezTo>
                  <a:cubicBezTo>
                    <a:pt x="102" y="74"/>
                    <a:pt x="102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6" y="80"/>
                    <a:pt x="91" y="86"/>
                    <a:pt x="87" y="92"/>
                  </a:cubicBezTo>
                  <a:cubicBezTo>
                    <a:pt x="86" y="93"/>
                    <a:pt x="87" y="93"/>
                    <a:pt x="87" y="93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8" y="94"/>
                    <a:pt x="88" y="93"/>
                    <a:pt x="88" y="93"/>
                  </a:cubicBezTo>
                  <a:cubicBezTo>
                    <a:pt x="93" y="87"/>
                    <a:pt x="97" y="81"/>
                    <a:pt x="102" y="75"/>
                  </a:cubicBezTo>
                  <a:cubicBezTo>
                    <a:pt x="101" y="88"/>
                    <a:pt x="101" y="101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4" y="118"/>
                    <a:pt x="89" y="124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76" y="134"/>
                    <a:pt x="67" y="136"/>
                    <a:pt x="56" y="136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5" y="136"/>
                    <a:pt x="53" y="136"/>
                    <a:pt x="51" y="136"/>
                  </a:cubicBezTo>
                  <a:cubicBezTo>
                    <a:pt x="22" y="134"/>
                    <a:pt x="12" y="122"/>
                    <a:pt x="8" y="115"/>
                  </a:cubicBezTo>
                  <a:cubicBezTo>
                    <a:pt x="7" y="90"/>
                    <a:pt x="7" y="55"/>
                    <a:pt x="4" y="28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8" y="31"/>
                    <a:pt x="12" y="32"/>
                    <a:pt x="18" y="34"/>
                  </a:cubicBezTo>
                  <a:cubicBezTo>
                    <a:pt x="29" y="36"/>
                    <a:pt x="41" y="38"/>
                    <a:pt x="56" y="38"/>
                  </a:cubicBezTo>
                  <a:cubicBezTo>
                    <a:pt x="64" y="38"/>
                    <a:pt x="72" y="37"/>
                    <a:pt x="81" y="36"/>
                  </a:cubicBezTo>
                  <a:cubicBezTo>
                    <a:pt x="83" y="36"/>
                    <a:pt x="87" y="35"/>
                    <a:pt x="90" y="34"/>
                  </a:cubicBezTo>
                  <a:cubicBezTo>
                    <a:pt x="93" y="34"/>
                    <a:pt x="95" y="33"/>
                    <a:pt x="97" y="32"/>
                  </a:cubicBezTo>
                  <a:cubicBezTo>
                    <a:pt x="93" y="36"/>
                    <a:pt x="89" y="40"/>
                    <a:pt x="85" y="43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moveTo>
                    <a:pt x="15" y="29"/>
                  </a:moveTo>
                  <a:cubicBezTo>
                    <a:pt x="12" y="28"/>
                    <a:pt x="9" y="27"/>
                    <a:pt x="8" y="26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4" y="21"/>
                    <a:pt x="5" y="19"/>
                    <a:pt x="7" y="17"/>
                  </a:cubicBezTo>
                  <a:cubicBezTo>
                    <a:pt x="10" y="15"/>
                    <a:pt x="15" y="12"/>
                    <a:pt x="20" y="10"/>
                  </a:cubicBezTo>
                  <a:cubicBezTo>
                    <a:pt x="24" y="8"/>
                    <a:pt x="29" y="6"/>
                    <a:pt x="33" y="6"/>
                  </a:cubicBezTo>
                  <a:cubicBezTo>
                    <a:pt x="40" y="4"/>
                    <a:pt x="49" y="4"/>
                    <a:pt x="57" y="4"/>
                  </a:cubicBezTo>
                  <a:cubicBezTo>
                    <a:pt x="65" y="4"/>
                    <a:pt x="72" y="4"/>
                    <a:pt x="79" y="5"/>
                  </a:cubicBezTo>
                  <a:cubicBezTo>
                    <a:pt x="85" y="6"/>
                    <a:pt x="90" y="6"/>
                    <a:pt x="91" y="7"/>
                  </a:cubicBezTo>
                  <a:cubicBezTo>
                    <a:pt x="97" y="9"/>
                    <a:pt x="100" y="11"/>
                    <a:pt x="102" y="13"/>
                  </a:cubicBezTo>
                  <a:cubicBezTo>
                    <a:pt x="104" y="15"/>
                    <a:pt x="104" y="17"/>
                    <a:pt x="104" y="19"/>
                  </a:cubicBezTo>
                  <a:cubicBezTo>
                    <a:pt x="104" y="19"/>
                    <a:pt x="104" y="20"/>
                    <a:pt x="104" y="20"/>
                  </a:cubicBezTo>
                  <a:cubicBezTo>
                    <a:pt x="104" y="22"/>
                    <a:pt x="103" y="23"/>
                    <a:pt x="102" y="25"/>
                  </a:cubicBezTo>
                  <a:cubicBezTo>
                    <a:pt x="101" y="26"/>
                    <a:pt x="100" y="27"/>
                    <a:pt x="98" y="28"/>
                  </a:cubicBezTo>
                  <a:cubicBezTo>
                    <a:pt x="93" y="20"/>
                    <a:pt x="78" y="17"/>
                    <a:pt x="58" y="17"/>
                  </a:cubicBezTo>
                  <a:cubicBezTo>
                    <a:pt x="55" y="17"/>
                    <a:pt x="51" y="17"/>
                    <a:pt x="47" y="17"/>
                  </a:cubicBezTo>
                  <a:cubicBezTo>
                    <a:pt x="29" y="18"/>
                    <a:pt x="14" y="25"/>
                    <a:pt x="15" y="29"/>
                  </a:cubicBezTo>
                  <a:moveTo>
                    <a:pt x="57" y="0"/>
                  </a:moveTo>
                  <a:cubicBezTo>
                    <a:pt x="48" y="0"/>
                    <a:pt x="40" y="1"/>
                    <a:pt x="32" y="2"/>
                  </a:cubicBezTo>
                  <a:cubicBezTo>
                    <a:pt x="27" y="3"/>
                    <a:pt x="20" y="6"/>
                    <a:pt x="13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3" y="17"/>
                    <a:pt x="1" y="19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0"/>
                    <a:pt x="3" y="90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9"/>
                    <a:pt x="8" y="122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9" y="125"/>
                    <a:pt x="9" y="125"/>
                    <a:pt x="9" y="126"/>
                  </a:cubicBezTo>
                  <a:cubicBezTo>
                    <a:pt x="9" y="128"/>
                    <a:pt x="10" y="130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6"/>
                    <a:pt x="19" y="138"/>
                    <a:pt x="24" y="140"/>
                  </a:cubicBezTo>
                  <a:cubicBezTo>
                    <a:pt x="30" y="142"/>
                    <a:pt x="37" y="144"/>
                    <a:pt x="43" y="144"/>
                  </a:cubicBezTo>
                  <a:cubicBezTo>
                    <a:pt x="48" y="145"/>
                    <a:pt x="53" y="145"/>
                    <a:pt x="57" y="145"/>
                  </a:cubicBezTo>
                  <a:cubicBezTo>
                    <a:pt x="70" y="145"/>
                    <a:pt x="80" y="143"/>
                    <a:pt x="87" y="140"/>
                  </a:cubicBezTo>
                  <a:cubicBezTo>
                    <a:pt x="90" y="139"/>
                    <a:pt x="93" y="138"/>
                    <a:pt x="95" y="137"/>
                  </a:cubicBezTo>
                  <a:cubicBezTo>
                    <a:pt x="97" y="135"/>
                    <a:pt x="98" y="134"/>
                    <a:pt x="99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1"/>
                    <a:pt x="98" y="129"/>
                    <a:pt x="98" y="128"/>
                  </a:cubicBezTo>
                  <a:cubicBezTo>
                    <a:pt x="101" y="126"/>
                    <a:pt x="102" y="125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13"/>
                    <a:pt x="105" y="103"/>
                    <a:pt x="105" y="92"/>
                  </a:cubicBezTo>
                  <a:cubicBezTo>
                    <a:pt x="109" y="95"/>
                    <a:pt x="114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37" y="96"/>
                    <a:pt x="153" y="80"/>
                    <a:pt x="153" y="58"/>
                  </a:cubicBezTo>
                  <a:cubicBezTo>
                    <a:pt x="153" y="52"/>
                    <a:pt x="152" y="46"/>
                    <a:pt x="149" y="39"/>
                  </a:cubicBezTo>
                  <a:cubicBezTo>
                    <a:pt x="146" y="34"/>
                    <a:pt x="142" y="30"/>
                    <a:pt x="138" y="28"/>
                  </a:cubicBezTo>
                  <a:cubicBezTo>
                    <a:pt x="134" y="26"/>
                    <a:pt x="130" y="25"/>
                    <a:pt x="127" y="25"/>
                  </a:cubicBezTo>
                  <a:cubicBezTo>
                    <a:pt x="126" y="25"/>
                    <a:pt x="125" y="25"/>
                    <a:pt x="124" y="25"/>
                  </a:cubicBezTo>
                  <a:cubicBezTo>
                    <a:pt x="121" y="25"/>
                    <a:pt x="116" y="26"/>
                    <a:pt x="113" y="28"/>
                  </a:cubicBezTo>
                  <a:cubicBezTo>
                    <a:pt x="111" y="29"/>
                    <a:pt x="109" y="31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8" y="27"/>
                    <a:pt x="108" y="23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6"/>
                    <a:pt x="107" y="13"/>
                    <a:pt x="104" y="10"/>
                  </a:cubicBezTo>
                  <a:cubicBezTo>
                    <a:pt x="102" y="7"/>
                    <a:pt x="98" y="5"/>
                    <a:pt x="92" y="3"/>
                  </a:cubicBezTo>
                  <a:cubicBezTo>
                    <a:pt x="90" y="3"/>
                    <a:pt x="85" y="2"/>
                    <a:pt x="79" y="1"/>
                  </a:cubicBezTo>
                  <a:cubicBezTo>
                    <a:pt x="73" y="1"/>
                    <a:pt x="65" y="0"/>
                    <a:pt x="5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4" name="Freeform 792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5" name="Freeform 793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6" name="Rectangle 794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7" name="Rectangle 795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8" name="Rectangle 796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9" name="Freeform 797"/>
            <p:cNvSpPr>
              <a:spLocks/>
            </p:cNvSpPr>
            <p:nvPr/>
          </p:nvSpPr>
          <p:spPr bwMode="auto">
            <a:xfrm>
              <a:off x="3752" y="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0" name="Freeform 798"/>
            <p:cNvSpPr>
              <a:spLocks/>
            </p:cNvSpPr>
            <p:nvPr/>
          </p:nvSpPr>
          <p:spPr bwMode="auto">
            <a:xfrm>
              <a:off x="3662" y="3507"/>
              <a:ext cx="36" cy="45"/>
            </a:xfrm>
            <a:custGeom>
              <a:avLst/>
              <a:gdLst>
                <a:gd name="T0" fmla="*/ 14 w 15"/>
                <a:gd name="T1" fmla="*/ 0 h 19"/>
                <a:gd name="T2" fmla="*/ 13 w 15"/>
                <a:gd name="T3" fmla="*/ 0 h 19"/>
                <a:gd name="T4" fmla="*/ 1 w 15"/>
                <a:gd name="T5" fmla="*/ 17 h 19"/>
                <a:gd name="T6" fmla="*/ 1 w 15"/>
                <a:gd name="T7" fmla="*/ 19 h 19"/>
                <a:gd name="T8" fmla="*/ 1 w 15"/>
                <a:gd name="T9" fmla="*/ 19 h 19"/>
                <a:gd name="T10" fmla="*/ 2 w 15"/>
                <a:gd name="T11" fmla="*/ 18 h 19"/>
                <a:gd name="T12" fmla="*/ 15 w 15"/>
                <a:gd name="T13" fmla="*/ 1 h 19"/>
                <a:gd name="T14" fmla="*/ 14 w 15"/>
                <a:gd name="T15" fmla="*/ 0 h 19"/>
                <a:gd name="T16" fmla="*/ 14 w 15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9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9" y="6"/>
                    <a:pt x="5" y="12"/>
                    <a:pt x="1" y="17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6" y="13"/>
                    <a:pt x="10" y="7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1" name="Freeform 799"/>
            <p:cNvSpPr>
              <a:spLocks/>
            </p:cNvSpPr>
            <p:nvPr/>
          </p:nvSpPr>
          <p:spPr bwMode="auto">
            <a:xfrm>
              <a:off x="3660" y="3608"/>
              <a:ext cx="31" cy="38"/>
            </a:xfrm>
            <a:custGeom>
              <a:avLst/>
              <a:gdLst>
                <a:gd name="T0" fmla="*/ 12 w 13"/>
                <a:gd name="T1" fmla="*/ 0 h 16"/>
                <a:gd name="T2" fmla="*/ 11 w 13"/>
                <a:gd name="T3" fmla="*/ 0 h 16"/>
                <a:gd name="T4" fmla="*/ 1 w 13"/>
                <a:gd name="T5" fmla="*/ 15 h 16"/>
                <a:gd name="T6" fmla="*/ 1 w 13"/>
                <a:gd name="T7" fmla="*/ 16 h 16"/>
                <a:gd name="T8" fmla="*/ 1 w 13"/>
                <a:gd name="T9" fmla="*/ 16 h 16"/>
                <a:gd name="T10" fmla="*/ 2 w 13"/>
                <a:gd name="T11" fmla="*/ 16 h 16"/>
                <a:gd name="T12" fmla="*/ 13 w 13"/>
                <a:gd name="T13" fmla="*/ 1 h 16"/>
                <a:gd name="T14" fmla="*/ 13 w 13"/>
                <a:gd name="T15" fmla="*/ 0 h 16"/>
                <a:gd name="T16" fmla="*/ 12 w 1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8" y="5"/>
                    <a:pt x="4" y="10"/>
                    <a:pt x="1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1"/>
                    <a:pt x="9" y="6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2" name="Freeform 800"/>
            <p:cNvSpPr>
              <a:spLocks/>
            </p:cNvSpPr>
            <p:nvPr/>
          </p:nvSpPr>
          <p:spPr bwMode="auto">
            <a:xfrm>
              <a:off x="3658" y="3639"/>
              <a:ext cx="33" cy="40"/>
            </a:xfrm>
            <a:custGeom>
              <a:avLst/>
              <a:gdLst>
                <a:gd name="T0" fmla="*/ 13 w 14"/>
                <a:gd name="T1" fmla="*/ 0 h 17"/>
                <a:gd name="T2" fmla="*/ 13 w 14"/>
                <a:gd name="T3" fmla="*/ 0 h 17"/>
                <a:gd name="T4" fmla="*/ 0 w 14"/>
                <a:gd name="T5" fmla="*/ 15 h 17"/>
                <a:gd name="T6" fmla="*/ 0 w 14"/>
                <a:gd name="T7" fmla="*/ 16 h 17"/>
                <a:gd name="T8" fmla="*/ 1 w 14"/>
                <a:gd name="T9" fmla="*/ 17 h 17"/>
                <a:gd name="T10" fmla="*/ 1 w 14"/>
                <a:gd name="T11" fmla="*/ 16 h 17"/>
                <a:gd name="T12" fmla="*/ 14 w 14"/>
                <a:gd name="T13" fmla="*/ 1 h 17"/>
                <a:gd name="T14" fmla="*/ 14 w 14"/>
                <a:gd name="T15" fmla="*/ 0 h 17"/>
                <a:gd name="T16" fmla="*/ 13 w 1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5" y="11"/>
                    <a:pt x="10" y="6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3" name="Freeform 801"/>
            <p:cNvSpPr>
              <a:spLocks/>
            </p:cNvSpPr>
            <p:nvPr/>
          </p:nvSpPr>
          <p:spPr bwMode="auto">
            <a:xfrm>
              <a:off x="3035" y="3485"/>
              <a:ext cx="391" cy="310"/>
            </a:xfrm>
            <a:custGeom>
              <a:avLst/>
              <a:gdLst>
                <a:gd name="T0" fmla="*/ 15 w 165"/>
                <a:gd name="T1" fmla="*/ 0 h 131"/>
                <a:gd name="T2" fmla="*/ 13 w 165"/>
                <a:gd name="T3" fmla="*/ 2 h 131"/>
                <a:gd name="T4" fmla="*/ 13 w 165"/>
                <a:gd name="T5" fmla="*/ 14 h 131"/>
                <a:gd name="T6" fmla="*/ 9 w 165"/>
                <a:gd name="T7" fmla="*/ 14 h 131"/>
                <a:gd name="T8" fmla="*/ 7 w 165"/>
                <a:gd name="T9" fmla="*/ 16 h 131"/>
                <a:gd name="T10" fmla="*/ 9 w 165"/>
                <a:gd name="T11" fmla="*/ 18 h 131"/>
                <a:gd name="T12" fmla="*/ 13 w 165"/>
                <a:gd name="T13" fmla="*/ 18 h 131"/>
                <a:gd name="T14" fmla="*/ 13 w 165"/>
                <a:gd name="T15" fmla="*/ 29 h 131"/>
                <a:gd name="T16" fmla="*/ 9 w 165"/>
                <a:gd name="T17" fmla="*/ 29 h 131"/>
                <a:gd name="T18" fmla="*/ 7 w 165"/>
                <a:gd name="T19" fmla="*/ 31 h 131"/>
                <a:gd name="T20" fmla="*/ 9 w 165"/>
                <a:gd name="T21" fmla="*/ 32 h 131"/>
                <a:gd name="T22" fmla="*/ 13 w 165"/>
                <a:gd name="T23" fmla="*/ 32 h 131"/>
                <a:gd name="T24" fmla="*/ 13 w 165"/>
                <a:gd name="T25" fmla="*/ 45 h 131"/>
                <a:gd name="T26" fmla="*/ 9 w 165"/>
                <a:gd name="T27" fmla="*/ 45 h 131"/>
                <a:gd name="T28" fmla="*/ 7 w 165"/>
                <a:gd name="T29" fmla="*/ 46 h 131"/>
                <a:gd name="T30" fmla="*/ 9 w 165"/>
                <a:gd name="T31" fmla="*/ 48 h 131"/>
                <a:gd name="T32" fmla="*/ 13 w 165"/>
                <a:gd name="T33" fmla="*/ 48 h 131"/>
                <a:gd name="T34" fmla="*/ 13 w 165"/>
                <a:gd name="T35" fmla="*/ 62 h 131"/>
                <a:gd name="T36" fmla="*/ 9 w 165"/>
                <a:gd name="T37" fmla="*/ 62 h 131"/>
                <a:gd name="T38" fmla="*/ 7 w 165"/>
                <a:gd name="T39" fmla="*/ 64 h 131"/>
                <a:gd name="T40" fmla="*/ 9 w 165"/>
                <a:gd name="T41" fmla="*/ 66 h 131"/>
                <a:gd name="T42" fmla="*/ 13 w 165"/>
                <a:gd name="T43" fmla="*/ 66 h 131"/>
                <a:gd name="T44" fmla="*/ 13 w 165"/>
                <a:gd name="T45" fmla="*/ 79 h 131"/>
                <a:gd name="T46" fmla="*/ 9 w 165"/>
                <a:gd name="T47" fmla="*/ 79 h 131"/>
                <a:gd name="T48" fmla="*/ 7 w 165"/>
                <a:gd name="T49" fmla="*/ 80 h 131"/>
                <a:gd name="T50" fmla="*/ 9 w 165"/>
                <a:gd name="T51" fmla="*/ 82 h 131"/>
                <a:gd name="T52" fmla="*/ 13 w 165"/>
                <a:gd name="T53" fmla="*/ 82 h 131"/>
                <a:gd name="T54" fmla="*/ 13 w 165"/>
                <a:gd name="T55" fmla="*/ 96 h 131"/>
                <a:gd name="T56" fmla="*/ 9 w 165"/>
                <a:gd name="T57" fmla="*/ 96 h 131"/>
                <a:gd name="T58" fmla="*/ 7 w 165"/>
                <a:gd name="T59" fmla="*/ 98 h 131"/>
                <a:gd name="T60" fmla="*/ 9 w 165"/>
                <a:gd name="T61" fmla="*/ 100 h 131"/>
                <a:gd name="T62" fmla="*/ 13 w 165"/>
                <a:gd name="T63" fmla="*/ 100 h 131"/>
                <a:gd name="T64" fmla="*/ 13 w 165"/>
                <a:gd name="T65" fmla="*/ 113 h 131"/>
                <a:gd name="T66" fmla="*/ 2 w 165"/>
                <a:gd name="T67" fmla="*/ 113 h 131"/>
                <a:gd name="T68" fmla="*/ 0 w 165"/>
                <a:gd name="T69" fmla="*/ 115 h 131"/>
                <a:gd name="T70" fmla="*/ 2 w 165"/>
                <a:gd name="T71" fmla="*/ 116 h 131"/>
                <a:gd name="T72" fmla="*/ 13 w 165"/>
                <a:gd name="T73" fmla="*/ 116 h 131"/>
                <a:gd name="T74" fmla="*/ 13 w 165"/>
                <a:gd name="T75" fmla="*/ 129 h 131"/>
                <a:gd name="T76" fmla="*/ 15 w 165"/>
                <a:gd name="T77" fmla="*/ 131 h 131"/>
                <a:gd name="T78" fmla="*/ 16 w 165"/>
                <a:gd name="T79" fmla="*/ 129 h 131"/>
                <a:gd name="T80" fmla="*/ 16 w 165"/>
                <a:gd name="T81" fmla="*/ 116 h 131"/>
                <a:gd name="T82" fmla="*/ 163 w 165"/>
                <a:gd name="T83" fmla="*/ 116 h 131"/>
                <a:gd name="T84" fmla="*/ 165 w 165"/>
                <a:gd name="T85" fmla="*/ 115 h 131"/>
                <a:gd name="T86" fmla="*/ 163 w 165"/>
                <a:gd name="T87" fmla="*/ 113 h 131"/>
                <a:gd name="T88" fmla="*/ 16 w 165"/>
                <a:gd name="T89" fmla="*/ 113 h 131"/>
                <a:gd name="T90" fmla="*/ 16 w 165"/>
                <a:gd name="T91" fmla="*/ 2 h 131"/>
                <a:gd name="T92" fmla="*/ 15 w 165"/>
                <a:gd name="T9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31">
                  <a:moveTo>
                    <a:pt x="15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17"/>
                    <a:pt x="8" y="18"/>
                    <a:pt x="9" y="18"/>
                  </a:cubicBezTo>
                  <a:cubicBezTo>
                    <a:pt x="10" y="18"/>
                    <a:pt x="11" y="18"/>
                    <a:pt x="13" y="1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9"/>
                    <a:pt x="7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0" y="32"/>
                    <a:pt x="11" y="32"/>
                    <a:pt x="13" y="32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0" y="45"/>
                    <a:pt x="9" y="45"/>
                  </a:cubicBezTo>
                  <a:cubicBezTo>
                    <a:pt x="8" y="45"/>
                    <a:pt x="7" y="45"/>
                    <a:pt x="7" y="46"/>
                  </a:cubicBezTo>
                  <a:cubicBezTo>
                    <a:pt x="7" y="47"/>
                    <a:pt x="8" y="48"/>
                    <a:pt x="9" y="48"/>
                  </a:cubicBezTo>
                  <a:cubicBezTo>
                    <a:pt x="10" y="48"/>
                    <a:pt x="11" y="48"/>
                    <a:pt x="13" y="48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1" y="62"/>
                    <a:pt x="10" y="62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7" y="65"/>
                    <a:pt x="8" y="66"/>
                    <a:pt x="9" y="66"/>
                  </a:cubicBezTo>
                  <a:cubicBezTo>
                    <a:pt x="10" y="66"/>
                    <a:pt x="11" y="66"/>
                    <a:pt x="13" y="6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1" y="79"/>
                    <a:pt x="10" y="79"/>
                    <a:pt x="9" y="79"/>
                  </a:cubicBezTo>
                  <a:cubicBezTo>
                    <a:pt x="8" y="79"/>
                    <a:pt x="7" y="79"/>
                    <a:pt x="7" y="80"/>
                  </a:cubicBezTo>
                  <a:cubicBezTo>
                    <a:pt x="7" y="81"/>
                    <a:pt x="8" y="82"/>
                    <a:pt x="9" y="82"/>
                  </a:cubicBezTo>
                  <a:cubicBezTo>
                    <a:pt x="10" y="82"/>
                    <a:pt x="11" y="82"/>
                    <a:pt x="13" y="8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1" y="96"/>
                    <a:pt x="10" y="96"/>
                    <a:pt x="9" y="96"/>
                  </a:cubicBezTo>
                  <a:cubicBezTo>
                    <a:pt x="8" y="96"/>
                    <a:pt x="7" y="97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100"/>
                    <a:pt x="11" y="100"/>
                    <a:pt x="13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" y="113"/>
                    <a:pt x="0" y="114"/>
                    <a:pt x="0" y="115"/>
                  </a:cubicBezTo>
                  <a:cubicBezTo>
                    <a:pt x="0" y="116"/>
                    <a:pt x="1" y="116"/>
                    <a:pt x="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1"/>
                    <a:pt x="15" y="131"/>
                  </a:cubicBezTo>
                  <a:cubicBezTo>
                    <a:pt x="16" y="131"/>
                    <a:pt x="16" y="130"/>
                    <a:pt x="16" y="129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4" y="116"/>
                    <a:pt x="165" y="116"/>
                    <a:pt x="165" y="115"/>
                  </a:cubicBezTo>
                  <a:cubicBezTo>
                    <a:pt x="165" y="114"/>
                    <a:pt x="164" y="113"/>
                    <a:pt x="163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4" name="Freeform 802"/>
            <p:cNvSpPr>
              <a:spLocks noEditPoints="1"/>
            </p:cNvSpPr>
            <p:nvPr/>
          </p:nvSpPr>
          <p:spPr bwMode="auto">
            <a:xfrm>
              <a:off x="3177" y="3511"/>
              <a:ext cx="74" cy="225"/>
            </a:xfrm>
            <a:custGeom>
              <a:avLst/>
              <a:gdLst>
                <a:gd name="T0" fmla="*/ 28 w 31"/>
                <a:gd name="T1" fmla="*/ 85 h 95"/>
                <a:gd name="T2" fmla="*/ 27 w 31"/>
                <a:gd name="T3" fmla="*/ 87 h 95"/>
                <a:gd name="T4" fmla="*/ 21 w 31"/>
                <a:gd name="T5" fmla="*/ 88 h 95"/>
                <a:gd name="T6" fmla="*/ 28 w 31"/>
                <a:gd name="T7" fmla="*/ 82 h 95"/>
                <a:gd name="T8" fmla="*/ 27 w 31"/>
                <a:gd name="T9" fmla="*/ 83 h 95"/>
                <a:gd name="T10" fmla="*/ 21 w 31"/>
                <a:gd name="T11" fmla="*/ 91 h 95"/>
                <a:gd name="T12" fmla="*/ 21 w 31"/>
                <a:gd name="T13" fmla="*/ 80 h 95"/>
                <a:gd name="T14" fmla="*/ 28 w 31"/>
                <a:gd name="T15" fmla="*/ 70 h 95"/>
                <a:gd name="T16" fmla="*/ 21 w 31"/>
                <a:gd name="T17" fmla="*/ 84 h 95"/>
                <a:gd name="T18" fmla="*/ 21 w 31"/>
                <a:gd name="T19" fmla="*/ 72 h 95"/>
                <a:gd name="T20" fmla="*/ 27 w 31"/>
                <a:gd name="T21" fmla="*/ 68 h 95"/>
                <a:gd name="T22" fmla="*/ 21 w 31"/>
                <a:gd name="T23" fmla="*/ 77 h 95"/>
                <a:gd name="T24" fmla="*/ 21 w 31"/>
                <a:gd name="T25" fmla="*/ 64 h 95"/>
                <a:gd name="T26" fmla="*/ 27 w 31"/>
                <a:gd name="T27" fmla="*/ 53 h 95"/>
                <a:gd name="T28" fmla="*/ 27 w 31"/>
                <a:gd name="T29" fmla="*/ 59 h 95"/>
                <a:gd name="T30" fmla="*/ 21 w 31"/>
                <a:gd name="T31" fmla="*/ 61 h 95"/>
                <a:gd name="T32" fmla="*/ 27 w 31"/>
                <a:gd name="T33" fmla="*/ 42 h 95"/>
                <a:gd name="T34" fmla="*/ 21 w 31"/>
                <a:gd name="T35" fmla="*/ 61 h 95"/>
                <a:gd name="T36" fmla="*/ 20 w 31"/>
                <a:gd name="T37" fmla="*/ 43 h 95"/>
                <a:gd name="T38" fmla="*/ 27 w 31"/>
                <a:gd name="T39" fmla="*/ 39 h 95"/>
                <a:gd name="T40" fmla="*/ 21 w 31"/>
                <a:gd name="T41" fmla="*/ 49 h 95"/>
                <a:gd name="T42" fmla="*/ 20 w 31"/>
                <a:gd name="T43" fmla="*/ 38 h 95"/>
                <a:gd name="T44" fmla="*/ 21 w 31"/>
                <a:gd name="T45" fmla="*/ 36 h 95"/>
                <a:gd name="T46" fmla="*/ 27 w 31"/>
                <a:gd name="T47" fmla="*/ 26 h 95"/>
                <a:gd name="T48" fmla="*/ 26 w 31"/>
                <a:gd name="T49" fmla="*/ 32 h 95"/>
                <a:gd name="T50" fmla="*/ 17 w 31"/>
                <a:gd name="T51" fmla="*/ 92 h 95"/>
                <a:gd name="T52" fmla="*/ 4 w 31"/>
                <a:gd name="T53" fmla="*/ 57 h 95"/>
                <a:gd name="T54" fmla="*/ 12 w 31"/>
                <a:gd name="T55" fmla="*/ 13 h 95"/>
                <a:gd name="T56" fmla="*/ 17 w 31"/>
                <a:gd name="T57" fmla="*/ 36 h 95"/>
                <a:gd name="T58" fmla="*/ 17 w 31"/>
                <a:gd name="T59" fmla="*/ 92 h 95"/>
                <a:gd name="T60" fmla="*/ 20 w 31"/>
                <a:gd name="T61" fmla="*/ 25 h 95"/>
                <a:gd name="T62" fmla="*/ 27 w 31"/>
                <a:gd name="T63" fmla="*/ 23 h 95"/>
                <a:gd name="T64" fmla="*/ 20 w 31"/>
                <a:gd name="T65" fmla="*/ 21 h 95"/>
                <a:gd name="T66" fmla="*/ 20 w 31"/>
                <a:gd name="T67" fmla="*/ 13 h 95"/>
                <a:gd name="T68" fmla="*/ 27 w 31"/>
                <a:gd name="T69" fmla="*/ 7 h 95"/>
                <a:gd name="T70" fmla="*/ 27 w 31"/>
                <a:gd name="T71" fmla="*/ 10 h 95"/>
                <a:gd name="T72" fmla="*/ 18 w 31"/>
                <a:gd name="T73" fmla="*/ 10 h 95"/>
                <a:gd name="T74" fmla="*/ 14 w 31"/>
                <a:gd name="T75" fmla="*/ 4 h 95"/>
                <a:gd name="T76" fmla="*/ 25 w 31"/>
                <a:gd name="T77" fmla="*/ 4 h 95"/>
                <a:gd name="T78" fmla="*/ 23 w 31"/>
                <a:gd name="T79" fmla="*/ 0 h 95"/>
                <a:gd name="T80" fmla="*/ 12 w 31"/>
                <a:gd name="T81" fmla="*/ 1 h 95"/>
                <a:gd name="T82" fmla="*/ 1 w 31"/>
                <a:gd name="T83" fmla="*/ 10 h 95"/>
                <a:gd name="T84" fmla="*/ 1 w 31"/>
                <a:gd name="T85" fmla="*/ 10 h 95"/>
                <a:gd name="T86" fmla="*/ 0 w 31"/>
                <a:gd name="T87" fmla="*/ 11 h 95"/>
                <a:gd name="T88" fmla="*/ 0 w 31"/>
                <a:gd name="T89" fmla="*/ 11 h 95"/>
                <a:gd name="T90" fmla="*/ 0 w 31"/>
                <a:gd name="T91" fmla="*/ 57 h 95"/>
                <a:gd name="T92" fmla="*/ 1 w 31"/>
                <a:gd name="T93" fmla="*/ 93 h 95"/>
                <a:gd name="T94" fmla="*/ 18 w 31"/>
                <a:gd name="T95" fmla="*/ 95 h 95"/>
                <a:gd name="T96" fmla="*/ 20 w 31"/>
                <a:gd name="T97" fmla="*/ 95 h 95"/>
                <a:gd name="T98" fmla="*/ 30 w 31"/>
                <a:gd name="T99" fmla="*/ 89 h 95"/>
                <a:gd name="T100" fmla="*/ 31 w 31"/>
                <a:gd name="T101" fmla="*/ 88 h 95"/>
                <a:gd name="T102" fmla="*/ 31 w 31"/>
                <a:gd name="T103" fmla="*/ 87 h 95"/>
                <a:gd name="T104" fmla="*/ 31 w 31"/>
                <a:gd name="T105" fmla="*/ 3 h 95"/>
                <a:gd name="T106" fmla="*/ 31 w 31"/>
                <a:gd name="T107" fmla="*/ 2 h 95"/>
                <a:gd name="T108" fmla="*/ 31 w 31"/>
                <a:gd name="T109" fmla="*/ 2 h 95"/>
                <a:gd name="T110" fmla="*/ 31 w 31"/>
                <a:gd name="T111" fmla="*/ 1 h 95"/>
                <a:gd name="T112" fmla="*/ 30 w 31"/>
                <a:gd name="T113" fmla="*/ 1 h 95"/>
                <a:gd name="T114" fmla="*/ 23 w 31"/>
                <a:gd name="T1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" h="95">
                  <a:moveTo>
                    <a:pt x="27" y="87"/>
                  </a:moveTo>
                  <a:cubicBezTo>
                    <a:pt x="27" y="86"/>
                    <a:pt x="27" y="86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7" y="87"/>
                    <a:pt x="27" y="87"/>
                    <a:pt x="27" y="87"/>
                  </a:cubicBezTo>
                  <a:moveTo>
                    <a:pt x="21" y="91"/>
                  </a:moveTo>
                  <a:cubicBezTo>
                    <a:pt x="21" y="90"/>
                    <a:pt x="21" y="89"/>
                    <a:pt x="21" y="88"/>
                  </a:cubicBezTo>
                  <a:cubicBezTo>
                    <a:pt x="22" y="84"/>
                    <a:pt x="25" y="81"/>
                    <a:pt x="28" y="78"/>
                  </a:cubicBezTo>
                  <a:cubicBezTo>
                    <a:pt x="28" y="79"/>
                    <a:pt x="28" y="81"/>
                    <a:pt x="28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6" y="85"/>
                    <a:pt x="24" y="87"/>
                    <a:pt x="23" y="89"/>
                  </a:cubicBezTo>
                  <a:cubicBezTo>
                    <a:pt x="22" y="90"/>
                    <a:pt x="21" y="90"/>
                    <a:pt x="21" y="91"/>
                  </a:cubicBezTo>
                  <a:moveTo>
                    <a:pt x="21" y="84"/>
                  </a:moveTo>
                  <a:cubicBezTo>
                    <a:pt x="21" y="83"/>
                    <a:pt x="21" y="82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5"/>
                    <a:pt x="21" y="73"/>
                    <a:pt x="21" y="72"/>
                  </a:cubicBezTo>
                  <a:cubicBezTo>
                    <a:pt x="23" y="68"/>
                    <a:pt x="25" y="65"/>
                    <a:pt x="27" y="61"/>
                  </a:cubicBezTo>
                  <a:cubicBezTo>
                    <a:pt x="27" y="63"/>
                    <a:pt x="27" y="66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71"/>
                    <a:pt x="23" y="74"/>
                    <a:pt x="21" y="77"/>
                  </a:cubicBezTo>
                  <a:moveTo>
                    <a:pt x="21" y="68"/>
                  </a:moveTo>
                  <a:cubicBezTo>
                    <a:pt x="21" y="67"/>
                    <a:pt x="21" y="65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3" y="60"/>
                    <a:pt x="25" y="57"/>
                    <a:pt x="27" y="53"/>
                  </a:cubicBezTo>
                  <a:cubicBezTo>
                    <a:pt x="27" y="55"/>
                    <a:pt x="27" y="57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2"/>
                    <a:pt x="23" y="65"/>
                    <a:pt x="21" y="68"/>
                  </a:cubicBezTo>
                  <a:moveTo>
                    <a:pt x="21" y="61"/>
                  </a:moveTo>
                  <a:cubicBezTo>
                    <a:pt x="21" y="58"/>
                    <a:pt x="21" y="55"/>
                    <a:pt x="21" y="52"/>
                  </a:cubicBezTo>
                  <a:cubicBezTo>
                    <a:pt x="23" y="48"/>
                    <a:pt x="25" y="45"/>
                    <a:pt x="27" y="42"/>
                  </a:cubicBezTo>
                  <a:cubicBezTo>
                    <a:pt x="27" y="45"/>
                    <a:pt x="27" y="47"/>
                    <a:pt x="27" y="50"/>
                  </a:cubicBezTo>
                  <a:cubicBezTo>
                    <a:pt x="25" y="53"/>
                    <a:pt x="23" y="57"/>
                    <a:pt x="21" y="61"/>
                  </a:cubicBezTo>
                  <a:moveTo>
                    <a:pt x="21" y="49"/>
                  </a:moveTo>
                  <a:cubicBezTo>
                    <a:pt x="20" y="47"/>
                    <a:pt x="20" y="45"/>
                    <a:pt x="20" y="43"/>
                  </a:cubicBezTo>
                  <a:cubicBezTo>
                    <a:pt x="23" y="40"/>
                    <a:pt x="25" y="37"/>
                    <a:pt x="27" y="34"/>
                  </a:cubicBezTo>
                  <a:cubicBezTo>
                    <a:pt x="27" y="36"/>
                    <a:pt x="27" y="37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2"/>
                    <a:pt x="22" y="45"/>
                    <a:pt x="21" y="49"/>
                  </a:cubicBezTo>
                  <a:moveTo>
                    <a:pt x="20" y="40"/>
                  </a:moveTo>
                  <a:cubicBezTo>
                    <a:pt x="20" y="39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29"/>
                    <a:pt x="27" y="26"/>
                  </a:cubicBezTo>
                  <a:cubicBezTo>
                    <a:pt x="27" y="28"/>
                    <a:pt x="27" y="30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5"/>
                    <a:pt x="22" y="37"/>
                    <a:pt x="20" y="40"/>
                  </a:cubicBezTo>
                  <a:moveTo>
                    <a:pt x="17" y="92"/>
                  </a:moveTo>
                  <a:cubicBezTo>
                    <a:pt x="12" y="91"/>
                    <a:pt x="9" y="91"/>
                    <a:pt x="4" y="91"/>
                  </a:cubicBezTo>
                  <a:cubicBezTo>
                    <a:pt x="4" y="82"/>
                    <a:pt x="4" y="70"/>
                    <a:pt x="4" y="57"/>
                  </a:cubicBezTo>
                  <a:cubicBezTo>
                    <a:pt x="4" y="40"/>
                    <a:pt x="4" y="22"/>
                    <a:pt x="4" y="13"/>
                  </a:cubicBezTo>
                  <a:cubicBezTo>
                    <a:pt x="7" y="13"/>
                    <a:pt x="10" y="13"/>
                    <a:pt x="12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7"/>
                    <a:pt x="17" y="26"/>
                    <a:pt x="17" y="36"/>
                  </a:cubicBezTo>
                  <a:cubicBezTo>
                    <a:pt x="17" y="50"/>
                    <a:pt x="17" y="67"/>
                    <a:pt x="17" y="79"/>
                  </a:cubicBezTo>
                  <a:cubicBezTo>
                    <a:pt x="17" y="84"/>
                    <a:pt x="17" y="88"/>
                    <a:pt x="17" y="92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5"/>
                  </a:cubicBezTo>
                  <a:cubicBezTo>
                    <a:pt x="23" y="21"/>
                    <a:pt x="25" y="17"/>
                    <a:pt x="27" y="13"/>
                  </a:cubicBezTo>
                  <a:cubicBezTo>
                    <a:pt x="27" y="16"/>
                    <a:pt x="27" y="19"/>
                    <a:pt x="27" y="23"/>
                  </a:cubicBezTo>
                  <a:cubicBezTo>
                    <a:pt x="25" y="26"/>
                    <a:pt x="23" y="30"/>
                    <a:pt x="20" y="33"/>
                  </a:cubicBezTo>
                  <a:moveTo>
                    <a:pt x="20" y="21"/>
                  </a:moveTo>
                  <a:cubicBezTo>
                    <a:pt x="20" y="18"/>
                    <a:pt x="20" y="15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6"/>
                    <a:pt x="27" y="7"/>
                    <a:pt x="27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5" y="14"/>
                    <a:pt x="22" y="18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0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9"/>
                    <a:pt x="0" y="57"/>
                  </a:cubicBezTo>
                  <a:cubicBezTo>
                    <a:pt x="0" y="71"/>
                    <a:pt x="0" y="84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94"/>
                    <a:pt x="2" y="94"/>
                    <a:pt x="2" y="95"/>
                  </a:cubicBezTo>
                  <a:cubicBezTo>
                    <a:pt x="9" y="95"/>
                    <a:pt x="12" y="95"/>
                    <a:pt x="18" y="95"/>
                  </a:cubicBezTo>
                  <a:cubicBezTo>
                    <a:pt x="18" y="95"/>
                    <a:pt x="19" y="95"/>
                    <a:pt x="19" y="95"/>
                  </a:cubicBezTo>
                  <a:cubicBezTo>
                    <a:pt x="19" y="95"/>
                    <a:pt x="19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3" y="93"/>
                    <a:pt x="27" y="91"/>
                    <a:pt x="30" y="89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7"/>
                  </a:cubicBezTo>
                  <a:cubicBezTo>
                    <a:pt x="31" y="72"/>
                    <a:pt x="31" y="23"/>
                    <a:pt x="31" y="7"/>
                  </a:cubicBezTo>
                  <a:cubicBezTo>
                    <a:pt x="31" y="5"/>
                    <a:pt x="31" y="4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5" name="Freeform 803"/>
            <p:cNvSpPr>
              <a:spLocks noEditPoints="1"/>
            </p:cNvSpPr>
            <p:nvPr/>
          </p:nvSpPr>
          <p:spPr bwMode="auto">
            <a:xfrm>
              <a:off x="3258" y="3448"/>
              <a:ext cx="73" cy="288"/>
            </a:xfrm>
            <a:custGeom>
              <a:avLst/>
              <a:gdLst>
                <a:gd name="T0" fmla="*/ 28 w 31"/>
                <a:gd name="T1" fmla="*/ 109 h 122"/>
                <a:gd name="T2" fmla="*/ 22 w 31"/>
                <a:gd name="T3" fmla="*/ 117 h 122"/>
                <a:gd name="T4" fmla="*/ 21 w 31"/>
                <a:gd name="T5" fmla="*/ 110 h 122"/>
                <a:gd name="T6" fmla="*/ 28 w 31"/>
                <a:gd name="T7" fmla="*/ 101 h 122"/>
                <a:gd name="T8" fmla="*/ 21 w 31"/>
                <a:gd name="T9" fmla="*/ 115 h 122"/>
                <a:gd name="T10" fmla="*/ 21 w 31"/>
                <a:gd name="T11" fmla="*/ 104 h 122"/>
                <a:gd name="T12" fmla="*/ 28 w 31"/>
                <a:gd name="T13" fmla="*/ 94 h 122"/>
                <a:gd name="T14" fmla="*/ 21 w 31"/>
                <a:gd name="T15" fmla="*/ 107 h 122"/>
                <a:gd name="T16" fmla="*/ 21 w 31"/>
                <a:gd name="T17" fmla="*/ 96 h 122"/>
                <a:gd name="T18" fmla="*/ 28 w 31"/>
                <a:gd name="T19" fmla="*/ 91 h 122"/>
                <a:gd name="T20" fmla="*/ 21 w 31"/>
                <a:gd name="T21" fmla="*/ 93 h 122"/>
                <a:gd name="T22" fmla="*/ 28 w 31"/>
                <a:gd name="T23" fmla="*/ 78 h 122"/>
                <a:gd name="T24" fmla="*/ 27 w 31"/>
                <a:gd name="T25" fmla="*/ 84 h 122"/>
                <a:gd name="T26" fmla="*/ 21 w 31"/>
                <a:gd name="T27" fmla="*/ 84 h 122"/>
                <a:gd name="T28" fmla="*/ 28 w 31"/>
                <a:gd name="T29" fmla="*/ 70 h 122"/>
                <a:gd name="T30" fmla="*/ 27 w 31"/>
                <a:gd name="T31" fmla="*/ 75 h 122"/>
                <a:gd name="T32" fmla="*/ 21 w 31"/>
                <a:gd name="T33" fmla="*/ 77 h 122"/>
                <a:gd name="T34" fmla="*/ 27 w 31"/>
                <a:gd name="T35" fmla="*/ 58 h 122"/>
                <a:gd name="T36" fmla="*/ 21 w 31"/>
                <a:gd name="T37" fmla="*/ 77 h 122"/>
                <a:gd name="T38" fmla="*/ 21 w 31"/>
                <a:gd name="T39" fmla="*/ 60 h 122"/>
                <a:gd name="T40" fmla="*/ 21 w 31"/>
                <a:gd name="T41" fmla="*/ 58 h 122"/>
                <a:gd name="T42" fmla="*/ 27 w 31"/>
                <a:gd name="T43" fmla="*/ 48 h 122"/>
                <a:gd name="T44" fmla="*/ 21 w 31"/>
                <a:gd name="T45" fmla="*/ 65 h 122"/>
                <a:gd name="T46" fmla="*/ 20 w 31"/>
                <a:gd name="T47" fmla="*/ 51 h 122"/>
                <a:gd name="T48" fmla="*/ 27 w 31"/>
                <a:gd name="T49" fmla="*/ 45 h 122"/>
                <a:gd name="T50" fmla="*/ 20 w 31"/>
                <a:gd name="T51" fmla="*/ 46 h 122"/>
                <a:gd name="T52" fmla="*/ 21 w 31"/>
                <a:gd name="T53" fmla="*/ 36 h 122"/>
                <a:gd name="T54" fmla="*/ 27 w 31"/>
                <a:gd name="T55" fmla="*/ 34 h 122"/>
                <a:gd name="T56" fmla="*/ 20 w 31"/>
                <a:gd name="T57" fmla="*/ 33 h 122"/>
                <a:gd name="T58" fmla="*/ 27 w 31"/>
                <a:gd name="T59" fmla="*/ 14 h 122"/>
                <a:gd name="T60" fmla="*/ 26 w 31"/>
                <a:gd name="T61" fmla="*/ 26 h 122"/>
                <a:gd name="T62" fmla="*/ 17 w 31"/>
                <a:gd name="T63" fmla="*/ 119 h 122"/>
                <a:gd name="T64" fmla="*/ 4 w 31"/>
                <a:gd name="T65" fmla="*/ 73 h 122"/>
                <a:gd name="T66" fmla="*/ 13 w 31"/>
                <a:gd name="T67" fmla="*/ 13 h 122"/>
                <a:gd name="T68" fmla="*/ 17 w 31"/>
                <a:gd name="T69" fmla="*/ 21 h 122"/>
                <a:gd name="T70" fmla="*/ 17 w 31"/>
                <a:gd name="T71" fmla="*/ 119 h 122"/>
                <a:gd name="T72" fmla="*/ 20 w 31"/>
                <a:gd name="T73" fmla="*/ 13 h 122"/>
                <a:gd name="T74" fmla="*/ 27 w 31"/>
                <a:gd name="T75" fmla="*/ 6 h 122"/>
                <a:gd name="T76" fmla="*/ 20 w 31"/>
                <a:gd name="T77" fmla="*/ 21 h 122"/>
                <a:gd name="T78" fmla="*/ 7 w 31"/>
                <a:gd name="T79" fmla="*/ 9 h 122"/>
                <a:gd name="T80" fmla="*/ 23 w 31"/>
                <a:gd name="T81" fmla="*/ 3 h 122"/>
                <a:gd name="T82" fmla="*/ 18 w 31"/>
                <a:gd name="T83" fmla="*/ 10 h 122"/>
                <a:gd name="T84" fmla="*/ 28 w 31"/>
                <a:gd name="T85" fmla="*/ 0 h 122"/>
                <a:gd name="T86" fmla="*/ 13 w 31"/>
                <a:gd name="T87" fmla="*/ 0 h 122"/>
                <a:gd name="T88" fmla="*/ 9 w 31"/>
                <a:gd name="T89" fmla="*/ 3 h 122"/>
                <a:gd name="T90" fmla="*/ 1 w 31"/>
                <a:gd name="T91" fmla="*/ 10 h 122"/>
                <a:gd name="T92" fmla="*/ 1 w 31"/>
                <a:gd name="T93" fmla="*/ 10 h 122"/>
                <a:gd name="T94" fmla="*/ 0 w 31"/>
                <a:gd name="T95" fmla="*/ 11 h 122"/>
                <a:gd name="T96" fmla="*/ 0 w 31"/>
                <a:gd name="T97" fmla="*/ 11 h 122"/>
                <a:gd name="T98" fmla="*/ 0 w 31"/>
                <a:gd name="T99" fmla="*/ 120 h 122"/>
                <a:gd name="T100" fmla="*/ 2 w 31"/>
                <a:gd name="T101" fmla="*/ 122 h 122"/>
                <a:gd name="T102" fmla="*/ 19 w 31"/>
                <a:gd name="T103" fmla="*/ 122 h 122"/>
                <a:gd name="T104" fmla="*/ 30 w 31"/>
                <a:gd name="T105" fmla="*/ 116 h 122"/>
                <a:gd name="T106" fmla="*/ 31 w 31"/>
                <a:gd name="T107" fmla="*/ 115 h 122"/>
                <a:gd name="T108" fmla="*/ 31 w 31"/>
                <a:gd name="T109" fmla="*/ 114 h 122"/>
                <a:gd name="T110" fmla="*/ 31 w 31"/>
                <a:gd name="T111" fmla="*/ 17 h 122"/>
                <a:gd name="T112" fmla="*/ 29 w 31"/>
                <a:gd name="T1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122">
                  <a:moveTo>
                    <a:pt x="22" y="117"/>
                  </a:moveTo>
                  <a:cubicBezTo>
                    <a:pt x="24" y="114"/>
                    <a:pt x="26" y="111"/>
                    <a:pt x="28" y="109"/>
                  </a:cubicBezTo>
                  <a:cubicBezTo>
                    <a:pt x="28" y="110"/>
                    <a:pt x="28" y="112"/>
                    <a:pt x="28" y="113"/>
                  </a:cubicBezTo>
                  <a:cubicBezTo>
                    <a:pt x="26" y="115"/>
                    <a:pt x="24" y="116"/>
                    <a:pt x="22" y="117"/>
                  </a:cubicBezTo>
                  <a:moveTo>
                    <a:pt x="21" y="115"/>
                  </a:moveTo>
                  <a:cubicBezTo>
                    <a:pt x="21" y="114"/>
                    <a:pt x="21" y="112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3" y="107"/>
                    <a:pt x="25" y="104"/>
                    <a:pt x="28" y="101"/>
                  </a:cubicBezTo>
                  <a:cubicBezTo>
                    <a:pt x="28" y="102"/>
                    <a:pt x="28" y="104"/>
                    <a:pt x="28" y="106"/>
                  </a:cubicBezTo>
                  <a:cubicBezTo>
                    <a:pt x="25" y="109"/>
                    <a:pt x="23" y="112"/>
                    <a:pt x="21" y="115"/>
                  </a:cubicBezTo>
                  <a:moveTo>
                    <a:pt x="21" y="107"/>
                  </a:moveTo>
                  <a:cubicBezTo>
                    <a:pt x="21" y="106"/>
                    <a:pt x="21" y="105"/>
                    <a:pt x="21" y="104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0"/>
                    <a:pt x="25" y="97"/>
                    <a:pt x="28" y="94"/>
                  </a:cubicBezTo>
                  <a:cubicBezTo>
                    <a:pt x="28" y="95"/>
                    <a:pt x="28" y="97"/>
                    <a:pt x="28" y="98"/>
                  </a:cubicBezTo>
                  <a:cubicBezTo>
                    <a:pt x="25" y="101"/>
                    <a:pt x="23" y="104"/>
                    <a:pt x="21" y="107"/>
                  </a:cubicBezTo>
                  <a:moveTo>
                    <a:pt x="21" y="100"/>
                  </a:moveTo>
                  <a:cubicBezTo>
                    <a:pt x="21" y="99"/>
                    <a:pt x="21" y="97"/>
                    <a:pt x="21" y="96"/>
                  </a:cubicBezTo>
                  <a:cubicBezTo>
                    <a:pt x="23" y="93"/>
                    <a:pt x="25" y="89"/>
                    <a:pt x="28" y="86"/>
                  </a:cubicBezTo>
                  <a:cubicBezTo>
                    <a:pt x="28" y="88"/>
                    <a:pt x="28" y="90"/>
                    <a:pt x="28" y="91"/>
                  </a:cubicBezTo>
                  <a:cubicBezTo>
                    <a:pt x="25" y="94"/>
                    <a:pt x="23" y="97"/>
                    <a:pt x="21" y="100"/>
                  </a:cubicBezTo>
                  <a:moveTo>
                    <a:pt x="21" y="93"/>
                  </a:moveTo>
                  <a:cubicBezTo>
                    <a:pt x="21" y="91"/>
                    <a:pt x="21" y="89"/>
                    <a:pt x="21" y="87"/>
                  </a:cubicBezTo>
                  <a:cubicBezTo>
                    <a:pt x="23" y="84"/>
                    <a:pt x="25" y="81"/>
                    <a:pt x="28" y="78"/>
                  </a:cubicBezTo>
                  <a:cubicBezTo>
                    <a:pt x="28" y="80"/>
                    <a:pt x="28" y="82"/>
                    <a:pt x="28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7"/>
                    <a:pt x="23" y="90"/>
                    <a:pt x="21" y="93"/>
                  </a:cubicBezTo>
                  <a:moveTo>
                    <a:pt x="21" y="84"/>
                  </a:moveTo>
                  <a:cubicBezTo>
                    <a:pt x="21" y="83"/>
                    <a:pt x="21" y="81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4"/>
                    <a:pt x="21" y="71"/>
                    <a:pt x="21" y="69"/>
                  </a:cubicBezTo>
                  <a:cubicBezTo>
                    <a:pt x="23" y="65"/>
                    <a:pt x="25" y="62"/>
                    <a:pt x="27" y="58"/>
                  </a:cubicBezTo>
                  <a:cubicBezTo>
                    <a:pt x="27" y="61"/>
                    <a:pt x="27" y="65"/>
                    <a:pt x="28" y="68"/>
                  </a:cubicBezTo>
                  <a:cubicBezTo>
                    <a:pt x="25" y="70"/>
                    <a:pt x="23" y="73"/>
                    <a:pt x="21" y="77"/>
                  </a:cubicBezTo>
                  <a:moveTo>
                    <a:pt x="21" y="65"/>
                  </a:moveTo>
                  <a:cubicBezTo>
                    <a:pt x="21" y="63"/>
                    <a:pt x="21" y="62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3" y="55"/>
                    <a:pt x="25" y="52"/>
                    <a:pt x="27" y="48"/>
                  </a:cubicBezTo>
                  <a:cubicBezTo>
                    <a:pt x="27" y="51"/>
                    <a:pt x="27" y="53"/>
                    <a:pt x="27" y="55"/>
                  </a:cubicBezTo>
                  <a:cubicBezTo>
                    <a:pt x="25" y="59"/>
                    <a:pt x="23" y="62"/>
                    <a:pt x="21" y="65"/>
                  </a:cubicBezTo>
                  <a:moveTo>
                    <a:pt x="21" y="56"/>
                  </a:moveTo>
                  <a:cubicBezTo>
                    <a:pt x="21" y="54"/>
                    <a:pt x="21" y="52"/>
                    <a:pt x="20" y="51"/>
                  </a:cubicBezTo>
                  <a:cubicBezTo>
                    <a:pt x="22" y="46"/>
                    <a:pt x="25" y="42"/>
                    <a:pt x="27" y="38"/>
                  </a:cubicBezTo>
                  <a:cubicBezTo>
                    <a:pt x="27" y="40"/>
                    <a:pt x="27" y="42"/>
                    <a:pt x="27" y="45"/>
                  </a:cubicBezTo>
                  <a:cubicBezTo>
                    <a:pt x="25" y="49"/>
                    <a:pt x="23" y="52"/>
                    <a:pt x="21" y="56"/>
                  </a:cubicBezTo>
                  <a:moveTo>
                    <a:pt x="20" y="46"/>
                  </a:moveTo>
                  <a:cubicBezTo>
                    <a:pt x="20" y="43"/>
                    <a:pt x="20" y="39"/>
                    <a:pt x="20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30"/>
                    <a:pt x="27" y="27"/>
                  </a:cubicBezTo>
                  <a:cubicBezTo>
                    <a:pt x="27" y="29"/>
                    <a:pt x="27" y="32"/>
                    <a:pt x="27" y="34"/>
                  </a:cubicBezTo>
                  <a:cubicBezTo>
                    <a:pt x="25" y="38"/>
                    <a:pt x="22" y="42"/>
                    <a:pt x="20" y="46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4"/>
                  </a:cubicBezTo>
                  <a:cubicBezTo>
                    <a:pt x="23" y="21"/>
                    <a:pt x="25" y="17"/>
                    <a:pt x="27" y="14"/>
                  </a:cubicBezTo>
                  <a:cubicBezTo>
                    <a:pt x="27" y="17"/>
                    <a:pt x="27" y="21"/>
                    <a:pt x="27" y="24"/>
                  </a:cubicBezTo>
                  <a:cubicBezTo>
                    <a:pt x="27" y="25"/>
                    <a:pt x="26" y="25"/>
                    <a:pt x="26" y="26"/>
                  </a:cubicBezTo>
                  <a:cubicBezTo>
                    <a:pt x="24" y="28"/>
                    <a:pt x="22" y="31"/>
                    <a:pt x="20" y="33"/>
                  </a:cubicBezTo>
                  <a:moveTo>
                    <a:pt x="17" y="119"/>
                  </a:moveTo>
                  <a:cubicBezTo>
                    <a:pt x="12" y="118"/>
                    <a:pt x="9" y="118"/>
                    <a:pt x="4" y="118"/>
                  </a:cubicBezTo>
                  <a:cubicBezTo>
                    <a:pt x="4" y="109"/>
                    <a:pt x="4" y="91"/>
                    <a:pt x="4" y="73"/>
                  </a:cubicBezTo>
                  <a:cubicBezTo>
                    <a:pt x="4" y="49"/>
                    <a:pt x="4" y="23"/>
                    <a:pt x="4" y="13"/>
                  </a:cubicBezTo>
                  <a:cubicBezTo>
                    <a:pt x="7" y="13"/>
                    <a:pt x="10" y="13"/>
                    <a:pt x="13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5"/>
                    <a:pt x="17" y="18"/>
                    <a:pt x="17" y="21"/>
                  </a:cubicBezTo>
                  <a:cubicBezTo>
                    <a:pt x="17" y="40"/>
                    <a:pt x="17" y="80"/>
                    <a:pt x="17" y="104"/>
                  </a:cubicBezTo>
                  <a:cubicBezTo>
                    <a:pt x="17" y="110"/>
                    <a:pt x="17" y="115"/>
                    <a:pt x="17" y="119"/>
                  </a:cubicBezTo>
                  <a:moveTo>
                    <a:pt x="20" y="21"/>
                  </a:moveTo>
                  <a:cubicBezTo>
                    <a:pt x="20" y="17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5" y="14"/>
                    <a:pt x="23" y="17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9"/>
                    <a:pt x="7" y="9"/>
                  </a:cubicBezTo>
                  <a:cubicBezTo>
                    <a:pt x="10" y="6"/>
                    <a:pt x="13" y="4"/>
                    <a:pt x="14" y="3"/>
                  </a:cubicBezTo>
                  <a:cubicBezTo>
                    <a:pt x="15" y="3"/>
                    <a:pt x="19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3" y="5"/>
                    <a:pt x="21" y="7"/>
                    <a:pt x="18" y="10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1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9"/>
                    <a:pt x="1" y="47"/>
                    <a:pt x="1" y="73"/>
                  </a:cubicBezTo>
                  <a:cubicBezTo>
                    <a:pt x="1" y="93"/>
                    <a:pt x="1" y="111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2" y="121"/>
                    <a:pt x="2" y="122"/>
                  </a:cubicBezTo>
                  <a:cubicBezTo>
                    <a:pt x="9" y="122"/>
                    <a:pt x="12" y="122"/>
                    <a:pt x="18" y="122"/>
                  </a:cubicBezTo>
                  <a:cubicBezTo>
                    <a:pt x="18" y="122"/>
                    <a:pt x="19" y="122"/>
                    <a:pt x="19" y="122"/>
                  </a:cubicBezTo>
                  <a:cubicBezTo>
                    <a:pt x="19" y="122"/>
                    <a:pt x="19" y="122"/>
                    <a:pt x="20" y="122"/>
                  </a:cubicBezTo>
                  <a:cubicBezTo>
                    <a:pt x="23" y="120"/>
                    <a:pt x="27" y="118"/>
                    <a:pt x="30" y="116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4"/>
                  </a:cubicBezTo>
                  <a:cubicBezTo>
                    <a:pt x="31" y="106"/>
                    <a:pt x="31" y="77"/>
                    <a:pt x="31" y="51"/>
                  </a:cubicBezTo>
                  <a:cubicBezTo>
                    <a:pt x="31" y="38"/>
                    <a:pt x="31" y="26"/>
                    <a:pt x="31" y="17"/>
                  </a:cubicBezTo>
                  <a:cubicBezTo>
                    <a:pt x="31" y="7"/>
                    <a:pt x="31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6" name="Freeform 804"/>
            <p:cNvSpPr>
              <a:spLocks noEditPoints="1"/>
            </p:cNvSpPr>
            <p:nvPr/>
          </p:nvSpPr>
          <p:spPr bwMode="auto">
            <a:xfrm>
              <a:off x="3099" y="3575"/>
              <a:ext cx="73" cy="161"/>
            </a:xfrm>
            <a:custGeom>
              <a:avLst/>
              <a:gdLst>
                <a:gd name="T0" fmla="*/ 21 w 31"/>
                <a:gd name="T1" fmla="*/ 61 h 68"/>
                <a:gd name="T2" fmla="*/ 28 w 31"/>
                <a:gd name="T3" fmla="*/ 56 h 68"/>
                <a:gd name="T4" fmla="*/ 21 w 31"/>
                <a:gd name="T5" fmla="*/ 64 h 68"/>
                <a:gd name="T6" fmla="*/ 21 w 31"/>
                <a:gd name="T7" fmla="*/ 55 h 68"/>
                <a:gd name="T8" fmla="*/ 28 w 31"/>
                <a:gd name="T9" fmla="*/ 43 h 68"/>
                <a:gd name="T10" fmla="*/ 27 w 31"/>
                <a:gd name="T11" fmla="*/ 49 h 68"/>
                <a:gd name="T12" fmla="*/ 21 w 31"/>
                <a:gd name="T13" fmla="*/ 51 h 68"/>
                <a:gd name="T14" fmla="*/ 28 w 31"/>
                <a:gd name="T15" fmla="*/ 34 h 68"/>
                <a:gd name="T16" fmla="*/ 28 w 31"/>
                <a:gd name="T17" fmla="*/ 41 h 68"/>
                <a:gd name="T18" fmla="*/ 26 w 31"/>
                <a:gd name="T19" fmla="*/ 41 h 68"/>
                <a:gd name="T20" fmla="*/ 21 w 31"/>
                <a:gd name="T21" fmla="*/ 42 h 68"/>
                <a:gd name="T22" fmla="*/ 28 w 31"/>
                <a:gd name="T23" fmla="*/ 24 h 68"/>
                <a:gd name="T24" fmla="*/ 26 w 31"/>
                <a:gd name="T25" fmla="*/ 33 h 68"/>
                <a:gd name="T26" fmla="*/ 21 w 31"/>
                <a:gd name="T27" fmla="*/ 32 h 68"/>
                <a:gd name="T28" fmla="*/ 28 w 31"/>
                <a:gd name="T29" fmla="*/ 16 h 68"/>
                <a:gd name="T30" fmla="*/ 27 w 31"/>
                <a:gd name="T31" fmla="*/ 21 h 68"/>
                <a:gd name="T32" fmla="*/ 17 w 31"/>
                <a:gd name="T33" fmla="*/ 65 h 68"/>
                <a:gd name="T34" fmla="*/ 4 w 31"/>
                <a:gd name="T35" fmla="*/ 41 h 68"/>
                <a:gd name="T36" fmla="*/ 13 w 31"/>
                <a:gd name="T37" fmla="*/ 14 h 68"/>
                <a:gd name="T38" fmla="*/ 17 w 31"/>
                <a:gd name="T39" fmla="*/ 26 h 68"/>
                <a:gd name="T40" fmla="*/ 17 w 31"/>
                <a:gd name="T41" fmla="*/ 65 h 68"/>
                <a:gd name="T42" fmla="*/ 21 w 31"/>
                <a:gd name="T43" fmla="*/ 20 h 68"/>
                <a:gd name="T44" fmla="*/ 28 w 31"/>
                <a:gd name="T45" fmla="*/ 13 h 68"/>
                <a:gd name="T46" fmla="*/ 21 w 31"/>
                <a:gd name="T47" fmla="*/ 23 h 68"/>
                <a:gd name="T48" fmla="*/ 20 w 31"/>
                <a:gd name="T49" fmla="*/ 13 h 68"/>
                <a:gd name="T50" fmla="*/ 27 w 31"/>
                <a:gd name="T51" fmla="*/ 8 h 68"/>
                <a:gd name="T52" fmla="*/ 18 w 31"/>
                <a:gd name="T53" fmla="*/ 10 h 68"/>
                <a:gd name="T54" fmla="*/ 14 w 31"/>
                <a:gd name="T55" fmla="*/ 4 h 68"/>
                <a:gd name="T56" fmla="*/ 25 w 31"/>
                <a:gd name="T57" fmla="*/ 4 h 68"/>
                <a:gd name="T58" fmla="*/ 23 w 31"/>
                <a:gd name="T59" fmla="*/ 0 h 68"/>
                <a:gd name="T60" fmla="*/ 12 w 31"/>
                <a:gd name="T61" fmla="*/ 1 h 68"/>
                <a:gd name="T62" fmla="*/ 1 w 31"/>
                <a:gd name="T63" fmla="*/ 10 h 68"/>
                <a:gd name="T64" fmla="*/ 1 w 31"/>
                <a:gd name="T65" fmla="*/ 10 h 68"/>
                <a:gd name="T66" fmla="*/ 1 w 31"/>
                <a:gd name="T67" fmla="*/ 11 h 68"/>
                <a:gd name="T68" fmla="*/ 1 w 31"/>
                <a:gd name="T69" fmla="*/ 11 h 68"/>
                <a:gd name="T70" fmla="*/ 1 w 31"/>
                <a:gd name="T71" fmla="*/ 41 h 68"/>
                <a:gd name="T72" fmla="*/ 1 w 31"/>
                <a:gd name="T73" fmla="*/ 66 h 68"/>
                <a:gd name="T74" fmla="*/ 18 w 31"/>
                <a:gd name="T75" fmla="*/ 68 h 68"/>
                <a:gd name="T76" fmla="*/ 20 w 31"/>
                <a:gd name="T77" fmla="*/ 68 h 68"/>
                <a:gd name="T78" fmla="*/ 23 w 31"/>
                <a:gd name="T79" fmla="*/ 67 h 68"/>
                <a:gd name="T80" fmla="*/ 24 w 31"/>
                <a:gd name="T81" fmla="*/ 66 h 68"/>
                <a:gd name="T82" fmla="*/ 31 w 31"/>
                <a:gd name="T83" fmla="*/ 61 h 68"/>
                <a:gd name="T84" fmla="*/ 31 w 31"/>
                <a:gd name="T85" fmla="*/ 61 h 68"/>
                <a:gd name="T86" fmla="*/ 31 w 31"/>
                <a:gd name="T87" fmla="*/ 5 h 68"/>
                <a:gd name="T88" fmla="*/ 31 w 31"/>
                <a:gd name="T89" fmla="*/ 2 h 68"/>
                <a:gd name="T90" fmla="*/ 31 w 31"/>
                <a:gd name="T91" fmla="*/ 2 h 68"/>
                <a:gd name="T92" fmla="*/ 31 w 31"/>
                <a:gd name="T93" fmla="*/ 2 h 68"/>
                <a:gd name="T94" fmla="*/ 31 w 31"/>
                <a:gd name="T95" fmla="*/ 1 h 68"/>
                <a:gd name="T96" fmla="*/ 29 w 31"/>
                <a:gd name="T9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68">
                  <a:moveTo>
                    <a:pt x="21" y="64"/>
                  </a:moveTo>
                  <a:cubicBezTo>
                    <a:pt x="21" y="63"/>
                    <a:pt x="21" y="62"/>
                    <a:pt x="21" y="61"/>
                  </a:cubicBezTo>
                  <a:cubicBezTo>
                    <a:pt x="23" y="58"/>
                    <a:pt x="25" y="54"/>
                    <a:pt x="28" y="51"/>
                  </a:cubicBezTo>
                  <a:cubicBezTo>
                    <a:pt x="28" y="53"/>
                    <a:pt x="28" y="55"/>
                    <a:pt x="28" y="56"/>
                  </a:cubicBezTo>
                  <a:cubicBezTo>
                    <a:pt x="27" y="58"/>
                    <a:pt x="25" y="60"/>
                    <a:pt x="24" y="62"/>
                  </a:cubicBezTo>
                  <a:cubicBezTo>
                    <a:pt x="23" y="62"/>
                    <a:pt x="22" y="63"/>
                    <a:pt x="21" y="64"/>
                  </a:cubicBezTo>
                  <a:moveTo>
                    <a:pt x="21" y="58"/>
                  </a:moveTo>
                  <a:cubicBezTo>
                    <a:pt x="21" y="57"/>
                    <a:pt x="21" y="56"/>
                    <a:pt x="21" y="55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0"/>
                    <a:pt x="25" y="46"/>
                    <a:pt x="28" y="43"/>
                  </a:cubicBezTo>
                  <a:cubicBezTo>
                    <a:pt x="28" y="45"/>
                    <a:pt x="28" y="47"/>
                    <a:pt x="28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2"/>
                    <a:pt x="23" y="55"/>
                    <a:pt x="21" y="58"/>
                  </a:cubicBezTo>
                  <a:moveTo>
                    <a:pt x="21" y="51"/>
                  </a:moveTo>
                  <a:cubicBezTo>
                    <a:pt x="21" y="49"/>
                    <a:pt x="21" y="47"/>
                    <a:pt x="21" y="46"/>
                  </a:cubicBezTo>
                  <a:cubicBezTo>
                    <a:pt x="23" y="42"/>
                    <a:pt x="25" y="38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6" y="41"/>
                  </a:cubicBezTo>
                  <a:cubicBezTo>
                    <a:pt x="24" y="44"/>
                    <a:pt x="23" y="48"/>
                    <a:pt x="21" y="51"/>
                  </a:cubicBezTo>
                  <a:moveTo>
                    <a:pt x="21" y="42"/>
                  </a:moveTo>
                  <a:cubicBezTo>
                    <a:pt x="21" y="40"/>
                    <a:pt x="21" y="37"/>
                    <a:pt x="21" y="35"/>
                  </a:cubicBezTo>
                  <a:cubicBezTo>
                    <a:pt x="23" y="31"/>
                    <a:pt x="25" y="28"/>
                    <a:pt x="28" y="24"/>
                  </a:cubicBezTo>
                  <a:cubicBezTo>
                    <a:pt x="28" y="26"/>
                    <a:pt x="28" y="29"/>
                    <a:pt x="28" y="31"/>
                  </a:cubicBezTo>
                  <a:cubicBezTo>
                    <a:pt x="27" y="32"/>
                    <a:pt x="27" y="32"/>
                    <a:pt x="26" y="33"/>
                  </a:cubicBezTo>
                  <a:cubicBezTo>
                    <a:pt x="24" y="36"/>
                    <a:pt x="23" y="39"/>
                    <a:pt x="21" y="42"/>
                  </a:cubicBezTo>
                  <a:moveTo>
                    <a:pt x="21" y="32"/>
                  </a:moveTo>
                  <a:cubicBezTo>
                    <a:pt x="21" y="30"/>
                    <a:pt x="21" y="28"/>
                    <a:pt x="21" y="26"/>
                  </a:cubicBezTo>
                  <a:cubicBezTo>
                    <a:pt x="23" y="22"/>
                    <a:pt x="25" y="19"/>
                    <a:pt x="28" y="16"/>
                  </a:cubicBezTo>
                  <a:cubicBezTo>
                    <a:pt x="28" y="18"/>
                    <a:pt x="28" y="19"/>
                    <a:pt x="28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5"/>
                    <a:pt x="23" y="28"/>
                    <a:pt x="21" y="32"/>
                  </a:cubicBezTo>
                  <a:moveTo>
                    <a:pt x="17" y="65"/>
                  </a:moveTo>
                  <a:cubicBezTo>
                    <a:pt x="12" y="64"/>
                    <a:pt x="9" y="64"/>
                    <a:pt x="4" y="64"/>
                  </a:cubicBezTo>
                  <a:cubicBezTo>
                    <a:pt x="4" y="56"/>
                    <a:pt x="4" y="48"/>
                    <a:pt x="4" y="41"/>
                  </a:cubicBezTo>
                  <a:cubicBezTo>
                    <a:pt x="4" y="31"/>
                    <a:pt x="4" y="21"/>
                    <a:pt x="4" y="13"/>
                  </a:cubicBezTo>
                  <a:cubicBezTo>
                    <a:pt x="7" y="13"/>
                    <a:pt x="10" y="13"/>
                    <a:pt x="13" y="14"/>
                  </a:cubicBezTo>
                  <a:cubicBezTo>
                    <a:pt x="14" y="14"/>
                    <a:pt x="16" y="14"/>
                    <a:pt x="17" y="14"/>
                  </a:cubicBezTo>
                  <a:cubicBezTo>
                    <a:pt x="17" y="16"/>
                    <a:pt x="17" y="21"/>
                    <a:pt x="17" y="26"/>
                  </a:cubicBezTo>
                  <a:cubicBezTo>
                    <a:pt x="17" y="35"/>
                    <a:pt x="17" y="45"/>
                    <a:pt x="17" y="55"/>
                  </a:cubicBezTo>
                  <a:cubicBezTo>
                    <a:pt x="17" y="58"/>
                    <a:pt x="17" y="62"/>
                    <a:pt x="17" y="65"/>
                  </a:cubicBezTo>
                  <a:moveTo>
                    <a:pt x="21" y="23"/>
                  </a:moveTo>
                  <a:cubicBezTo>
                    <a:pt x="21" y="22"/>
                    <a:pt x="21" y="21"/>
                    <a:pt x="21" y="20"/>
                  </a:cubicBezTo>
                  <a:cubicBezTo>
                    <a:pt x="23" y="16"/>
                    <a:pt x="25" y="13"/>
                    <a:pt x="27" y="10"/>
                  </a:cubicBezTo>
                  <a:cubicBezTo>
                    <a:pt x="27" y="11"/>
                    <a:pt x="27" y="12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3" y="20"/>
                    <a:pt x="21" y="23"/>
                  </a:cubicBezTo>
                  <a:moveTo>
                    <a:pt x="20" y="17"/>
                  </a:moveTo>
                  <a:cubicBezTo>
                    <a:pt x="20" y="15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5" y="10"/>
                    <a:pt x="23" y="13"/>
                    <a:pt x="20" y="17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1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0"/>
                    <a:pt x="1" y="30"/>
                    <a:pt x="1" y="41"/>
                  </a:cubicBezTo>
                  <a:cubicBezTo>
                    <a:pt x="1" y="49"/>
                    <a:pt x="1" y="5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7"/>
                    <a:pt x="3" y="68"/>
                  </a:cubicBezTo>
                  <a:cubicBezTo>
                    <a:pt x="9" y="68"/>
                    <a:pt x="12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20" y="68"/>
                    <a:pt x="20" y="68"/>
                  </a:cubicBezTo>
                  <a:cubicBezTo>
                    <a:pt x="21" y="68"/>
                    <a:pt x="22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6" y="65"/>
                    <a:pt x="28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45"/>
                    <a:pt x="31" y="15"/>
                    <a:pt x="31" y="5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8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7" name="Freeform 805"/>
            <p:cNvSpPr>
              <a:spLocks noEditPoints="1"/>
            </p:cNvSpPr>
            <p:nvPr/>
          </p:nvSpPr>
          <p:spPr bwMode="auto">
            <a:xfrm>
              <a:off x="3340" y="3549"/>
              <a:ext cx="74" cy="187"/>
            </a:xfrm>
            <a:custGeom>
              <a:avLst/>
              <a:gdLst>
                <a:gd name="T0" fmla="*/ 27 w 31"/>
                <a:gd name="T1" fmla="*/ 67 h 79"/>
                <a:gd name="T2" fmla="*/ 23 w 31"/>
                <a:gd name="T3" fmla="*/ 73 h 79"/>
                <a:gd name="T4" fmla="*/ 20 w 31"/>
                <a:gd name="T5" fmla="*/ 67 h 79"/>
                <a:gd name="T6" fmla="*/ 20 w 31"/>
                <a:gd name="T7" fmla="*/ 67 h 79"/>
                <a:gd name="T8" fmla="*/ 27 w 31"/>
                <a:gd name="T9" fmla="*/ 64 h 79"/>
                <a:gd name="T10" fmla="*/ 20 w 31"/>
                <a:gd name="T11" fmla="*/ 64 h 79"/>
                <a:gd name="T12" fmla="*/ 21 w 31"/>
                <a:gd name="T13" fmla="*/ 59 h 79"/>
                <a:gd name="T14" fmla="*/ 27 w 31"/>
                <a:gd name="T15" fmla="*/ 56 h 79"/>
                <a:gd name="T16" fmla="*/ 20 w 31"/>
                <a:gd name="T17" fmla="*/ 64 h 79"/>
                <a:gd name="T18" fmla="*/ 20 w 31"/>
                <a:gd name="T19" fmla="*/ 51 h 79"/>
                <a:gd name="T20" fmla="*/ 27 w 31"/>
                <a:gd name="T21" fmla="*/ 43 h 79"/>
                <a:gd name="T22" fmla="*/ 26 w 31"/>
                <a:gd name="T23" fmla="*/ 47 h 79"/>
                <a:gd name="T24" fmla="*/ 20 w 31"/>
                <a:gd name="T25" fmla="*/ 48 h 79"/>
                <a:gd name="T26" fmla="*/ 27 w 31"/>
                <a:gd name="T27" fmla="*/ 33 h 79"/>
                <a:gd name="T28" fmla="*/ 27 w 31"/>
                <a:gd name="T29" fmla="*/ 40 h 79"/>
                <a:gd name="T30" fmla="*/ 20 w 31"/>
                <a:gd name="T31" fmla="*/ 39 h 79"/>
                <a:gd name="T32" fmla="*/ 21 w 31"/>
                <a:gd name="T33" fmla="*/ 33 h 79"/>
                <a:gd name="T34" fmla="*/ 27 w 31"/>
                <a:gd name="T35" fmla="*/ 30 h 79"/>
                <a:gd name="T36" fmla="*/ 20 w 31"/>
                <a:gd name="T37" fmla="*/ 39 h 79"/>
                <a:gd name="T38" fmla="*/ 20 w 31"/>
                <a:gd name="T39" fmla="*/ 27 h 79"/>
                <a:gd name="T40" fmla="*/ 22 w 31"/>
                <a:gd name="T41" fmla="*/ 26 h 79"/>
                <a:gd name="T42" fmla="*/ 27 w 31"/>
                <a:gd name="T43" fmla="*/ 19 h 79"/>
                <a:gd name="T44" fmla="*/ 27 w 31"/>
                <a:gd name="T45" fmla="*/ 24 h 79"/>
                <a:gd name="T46" fmla="*/ 26 w 31"/>
                <a:gd name="T47" fmla="*/ 24 h 79"/>
                <a:gd name="T48" fmla="*/ 17 w 31"/>
                <a:gd name="T49" fmla="*/ 76 h 79"/>
                <a:gd name="T50" fmla="*/ 4 w 31"/>
                <a:gd name="T51" fmla="*/ 47 h 79"/>
                <a:gd name="T52" fmla="*/ 12 w 31"/>
                <a:gd name="T53" fmla="*/ 13 h 79"/>
                <a:gd name="T54" fmla="*/ 16 w 31"/>
                <a:gd name="T55" fmla="*/ 30 h 79"/>
                <a:gd name="T56" fmla="*/ 17 w 31"/>
                <a:gd name="T57" fmla="*/ 76 h 79"/>
                <a:gd name="T58" fmla="*/ 20 w 31"/>
                <a:gd name="T59" fmla="*/ 21 h 79"/>
                <a:gd name="T60" fmla="*/ 27 w 31"/>
                <a:gd name="T61" fmla="*/ 17 h 79"/>
                <a:gd name="T62" fmla="*/ 20 w 31"/>
                <a:gd name="T63" fmla="*/ 24 h 79"/>
                <a:gd name="T64" fmla="*/ 20 w 31"/>
                <a:gd name="T65" fmla="*/ 13 h 79"/>
                <a:gd name="T66" fmla="*/ 27 w 31"/>
                <a:gd name="T67" fmla="*/ 9 h 79"/>
                <a:gd name="T68" fmla="*/ 20 w 31"/>
                <a:gd name="T69" fmla="*/ 18 h 79"/>
                <a:gd name="T70" fmla="*/ 6 w 31"/>
                <a:gd name="T71" fmla="*/ 9 h 79"/>
                <a:gd name="T72" fmla="*/ 22 w 31"/>
                <a:gd name="T73" fmla="*/ 3 h 79"/>
                <a:gd name="T74" fmla="*/ 18 w 31"/>
                <a:gd name="T75" fmla="*/ 10 h 79"/>
                <a:gd name="T76" fmla="*/ 12 w 31"/>
                <a:gd name="T77" fmla="*/ 0 h 79"/>
                <a:gd name="T78" fmla="*/ 8 w 31"/>
                <a:gd name="T79" fmla="*/ 3 h 79"/>
                <a:gd name="T80" fmla="*/ 0 w 31"/>
                <a:gd name="T81" fmla="*/ 10 h 79"/>
                <a:gd name="T82" fmla="*/ 0 w 31"/>
                <a:gd name="T83" fmla="*/ 10 h 79"/>
                <a:gd name="T84" fmla="*/ 0 w 31"/>
                <a:gd name="T85" fmla="*/ 11 h 79"/>
                <a:gd name="T86" fmla="*/ 0 w 31"/>
                <a:gd name="T87" fmla="*/ 11 h 79"/>
                <a:gd name="T88" fmla="*/ 0 w 31"/>
                <a:gd name="T89" fmla="*/ 77 h 79"/>
                <a:gd name="T90" fmla="*/ 2 w 31"/>
                <a:gd name="T91" fmla="*/ 79 h 79"/>
                <a:gd name="T92" fmla="*/ 18 w 31"/>
                <a:gd name="T93" fmla="*/ 79 h 79"/>
                <a:gd name="T94" fmla="*/ 30 w 31"/>
                <a:gd name="T95" fmla="*/ 73 h 79"/>
                <a:gd name="T96" fmla="*/ 30 w 31"/>
                <a:gd name="T97" fmla="*/ 72 h 79"/>
                <a:gd name="T98" fmla="*/ 31 w 31"/>
                <a:gd name="T99" fmla="*/ 71 h 79"/>
                <a:gd name="T100" fmla="*/ 30 w 31"/>
                <a:gd name="T101" fmla="*/ 3 h 79"/>
                <a:gd name="T102" fmla="*/ 30 w 31"/>
                <a:gd name="T103" fmla="*/ 2 h 79"/>
                <a:gd name="T104" fmla="*/ 30 w 31"/>
                <a:gd name="T105" fmla="*/ 2 h 79"/>
                <a:gd name="T106" fmla="*/ 30 w 31"/>
                <a:gd name="T107" fmla="*/ 1 h 79"/>
                <a:gd name="T108" fmla="*/ 30 w 31"/>
                <a:gd name="T109" fmla="*/ 1 h 79"/>
                <a:gd name="T110" fmla="*/ 22 w 31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" h="79">
                  <a:moveTo>
                    <a:pt x="23" y="73"/>
                  </a:moveTo>
                  <a:cubicBezTo>
                    <a:pt x="24" y="71"/>
                    <a:pt x="26" y="69"/>
                    <a:pt x="27" y="67"/>
                  </a:cubicBezTo>
                  <a:cubicBezTo>
                    <a:pt x="27" y="68"/>
                    <a:pt x="27" y="69"/>
                    <a:pt x="27" y="70"/>
                  </a:cubicBezTo>
                  <a:cubicBezTo>
                    <a:pt x="26" y="71"/>
                    <a:pt x="24" y="72"/>
                    <a:pt x="23" y="73"/>
                  </a:cubicBezTo>
                  <a:moveTo>
                    <a:pt x="20" y="74"/>
                  </a:moveTo>
                  <a:cubicBezTo>
                    <a:pt x="20" y="72"/>
                    <a:pt x="20" y="69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2" y="64"/>
                    <a:pt x="25" y="61"/>
                    <a:pt x="27" y="58"/>
                  </a:cubicBezTo>
                  <a:cubicBezTo>
                    <a:pt x="27" y="60"/>
                    <a:pt x="27" y="62"/>
                    <a:pt x="27" y="64"/>
                  </a:cubicBezTo>
                  <a:cubicBezTo>
                    <a:pt x="25" y="67"/>
                    <a:pt x="22" y="70"/>
                    <a:pt x="20" y="74"/>
                  </a:cubicBezTo>
                  <a:moveTo>
                    <a:pt x="20" y="64"/>
                  </a:moveTo>
                  <a:cubicBezTo>
                    <a:pt x="20" y="62"/>
                    <a:pt x="20" y="61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6"/>
                    <a:pt x="25" y="52"/>
                    <a:pt x="27" y="49"/>
                  </a:cubicBezTo>
                  <a:cubicBezTo>
                    <a:pt x="27" y="52"/>
                    <a:pt x="27" y="54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4" y="59"/>
                    <a:pt x="22" y="61"/>
                    <a:pt x="20" y="64"/>
                  </a:cubicBezTo>
                  <a:moveTo>
                    <a:pt x="20" y="56"/>
                  </a:moveTo>
                  <a:cubicBezTo>
                    <a:pt x="20" y="54"/>
                    <a:pt x="20" y="52"/>
                    <a:pt x="20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48"/>
                    <a:pt x="25" y="45"/>
                    <a:pt x="27" y="43"/>
                  </a:cubicBezTo>
                  <a:cubicBezTo>
                    <a:pt x="27" y="44"/>
                    <a:pt x="27" y="45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4" y="50"/>
                    <a:pt x="22" y="53"/>
                    <a:pt x="20" y="56"/>
                  </a:cubicBezTo>
                  <a:moveTo>
                    <a:pt x="20" y="48"/>
                  </a:moveTo>
                  <a:cubicBezTo>
                    <a:pt x="20" y="46"/>
                    <a:pt x="20" y="44"/>
                    <a:pt x="20" y="41"/>
                  </a:cubicBezTo>
                  <a:cubicBezTo>
                    <a:pt x="22" y="39"/>
                    <a:pt x="25" y="36"/>
                    <a:pt x="27" y="33"/>
                  </a:cubicBezTo>
                  <a:cubicBezTo>
                    <a:pt x="27" y="35"/>
                    <a:pt x="27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2" y="46"/>
                    <a:pt x="20" y="48"/>
                  </a:cubicBezTo>
                  <a:moveTo>
                    <a:pt x="20" y="39"/>
                  </a:moveTo>
                  <a:cubicBezTo>
                    <a:pt x="20" y="37"/>
                    <a:pt x="20" y="35"/>
                    <a:pt x="20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3" y="31"/>
                    <a:pt x="25" y="28"/>
                    <a:pt x="27" y="26"/>
                  </a:cubicBezTo>
                  <a:cubicBezTo>
                    <a:pt x="27" y="27"/>
                    <a:pt x="27" y="29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3"/>
                    <a:pt x="22" y="36"/>
                    <a:pt x="20" y="39"/>
                  </a:cubicBezTo>
                  <a:moveTo>
                    <a:pt x="20" y="32"/>
                  </a:moveTo>
                  <a:cubicBezTo>
                    <a:pt x="20" y="30"/>
                    <a:pt x="20" y="29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3"/>
                    <a:pt x="25" y="21"/>
                    <a:pt x="27" y="19"/>
                  </a:cubicBezTo>
                  <a:cubicBezTo>
                    <a:pt x="27" y="21"/>
                    <a:pt x="27" y="23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7"/>
                    <a:pt x="22" y="29"/>
                    <a:pt x="20" y="32"/>
                  </a:cubicBezTo>
                  <a:moveTo>
                    <a:pt x="17" y="76"/>
                  </a:moveTo>
                  <a:cubicBezTo>
                    <a:pt x="12" y="75"/>
                    <a:pt x="8" y="75"/>
                    <a:pt x="4" y="75"/>
                  </a:cubicBezTo>
                  <a:cubicBezTo>
                    <a:pt x="4" y="67"/>
                    <a:pt x="4" y="57"/>
                    <a:pt x="4" y="47"/>
                  </a:cubicBezTo>
                  <a:cubicBezTo>
                    <a:pt x="4" y="34"/>
                    <a:pt x="4" y="22"/>
                    <a:pt x="3" y="13"/>
                  </a:cubicBezTo>
                  <a:cubicBezTo>
                    <a:pt x="6" y="13"/>
                    <a:pt x="9" y="13"/>
                    <a:pt x="12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6"/>
                    <a:pt x="16" y="22"/>
                    <a:pt x="16" y="30"/>
                  </a:cubicBezTo>
                  <a:cubicBezTo>
                    <a:pt x="16" y="41"/>
                    <a:pt x="17" y="54"/>
                    <a:pt x="17" y="64"/>
                  </a:cubicBezTo>
                  <a:cubicBezTo>
                    <a:pt x="17" y="69"/>
                    <a:pt x="17" y="73"/>
                    <a:pt x="17" y="76"/>
                  </a:cubicBezTo>
                  <a:moveTo>
                    <a:pt x="20" y="24"/>
                  </a:moveTo>
                  <a:cubicBezTo>
                    <a:pt x="20" y="23"/>
                    <a:pt x="20" y="22"/>
                    <a:pt x="20" y="21"/>
                  </a:cubicBezTo>
                  <a:cubicBezTo>
                    <a:pt x="22" y="18"/>
                    <a:pt x="24" y="15"/>
                    <a:pt x="27" y="12"/>
                  </a:cubicBezTo>
                  <a:cubicBezTo>
                    <a:pt x="27" y="13"/>
                    <a:pt x="27" y="15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4" y="20"/>
                    <a:pt x="22" y="22"/>
                    <a:pt x="20" y="24"/>
                  </a:cubicBezTo>
                  <a:moveTo>
                    <a:pt x="20" y="18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12"/>
                    <a:pt x="22" y="15"/>
                    <a:pt x="20" y="18"/>
                  </a:cubicBezTo>
                  <a:moveTo>
                    <a:pt x="18" y="10"/>
                  </a:moveTo>
                  <a:cubicBezTo>
                    <a:pt x="17" y="10"/>
                    <a:pt x="11" y="10"/>
                    <a:pt x="6" y="9"/>
                  </a:cubicBezTo>
                  <a:cubicBezTo>
                    <a:pt x="10" y="7"/>
                    <a:pt x="12" y="4"/>
                    <a:pt x="13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2" y="5"/>
                    <a:pt x="20" y="7"/>
                    <a:pt x="18" y="10"/>
                  </a:cubicBezTo>
                  <a:moveTo>
                    <a:pt x="22" y="0"/>
                  </a:moveTo>
                  <a:cubicBezTo>
                    <a:pt x="17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1"/>
                    <a:pt x="8" y="3"/>
                  </a:cubicBezTo>
                  <a:cubicBezTo>
                    <a:pt x="6" y="5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3"/>
                    <a:pt x="0" y="47"/>
                  </a:cubicBezTo>
                  <a:cubicBezTo>
                    <a:pt x="0" y="57"/>
                    <a:pt x="0" y="68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8"/>
                    <a:pt x="2" y="79"/>
                  </a:cubicBezTo>
                  <a:cubicBezTo>
                    <a:pt x="8" y="79"/>
                    <a:pt x="11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7"/>
                    <a:pt x="26" y="75"/>
                    <a:pt x="30" y="73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2"/>
                    <a:pt x="31" y="72"/>
                    <a:pt x="31" y="71"/>
                  </a:cubicBezTo>
                  <a:cubicBezTo>
                    <a:pt x="31" y="56"/>
                    <a:pt x="30" y="18"/>
                    <a:pt x="30" y="6"/>
                  </a:cubicBezTo>
                  <a:cubicBezTo>
                    <a:pt x="30" y="5"/>
                    <a:pt x="30" y="4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0"/>
                    <a:pt x="24" y="0"/>
                    <a:pt x="2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8" name="Freeform 806"/>
            <p:cNvSpPr>
              <a:spLocks noEditPoints="1"/>
            </p:cNvSpPr>
            <p:nvPr/>
          </p:nvSpPr>
          <p:spPr bwMode="auto">
            <a:xfrm>
              <a:off x="5012" y="918"/>
              <a:ext cx="509" cy="539"/>
            </a:xfrm>
            <a:custGeom>
              <a:avLst/>
              <a:gdLst>
                <a:gd name="T0" fmla="*/ 155 w 215"/>
                <a:gd name="T1" fmla="*/ 179 h 228"/>
                <a:gd name="T2" fmla="*/ 192 w 215"/>
                <a:gd name="T3" fmla="*/ 133 h 228"/>
                <a:gd name="T4" fmla="*/ 148 w 215"/>
                <a:gd name="T5" fmla="*/ 193 h 228"/>
                <a:gd name="T6" fmla="*/ 6 w 215"/>
                <a:gd name="T7" fmla="*/ 89 h 228"/>
                <a:gd name="T8" fmla="*/ 24 w 215"/>
                <a:gd name="T9" fmla="*/ 105 h 228"/>
                <a:gd name="T10" fmla="*/ 28 w 215"/>
                <a:gd name="T11" fmla="*/ 101 h 228"/>
                <a:gd name="T12" fmla="*/ 27 w 215"/>
                <a:gd name="T13" fmla="*/ 108 h 228"/>
                <a:gd name="T14" fmla="*/ 39 w 215"/>
                <a:gd name="T15" fmla="*/ 126 h 228"/>
                <a:gd name="T16" fmla="*/ 44 w 215"/>
                <a:gd name="T17" fmla="*/ 123 h 228"/>
                <a:gd name="T18" fmla="*/ 45 w 215"/>
                <a:gd name="T19" fmla="*/ 131 h 228"/>
                <a:gd name="T20" fmla="*/ 55 w 215"/>
                <a:gd name="T21" fmla="*/ 149 h 228"/>
                <a:gd name="T22" fmla="*/ 60 w 215"/>
                <a:gd name="T23" fmla="*/ 146 h 228"/>
                <a:gd name="T24" fmla="*/ 63 w 215"/>
                <a:gd name="T25" fmla="*/ 150 h 228"/>
                <a:gd name="T26" fmla="*/ 70 w 215"/>
                <a:gd name="T27" fmla="*/ 171 h 228"/>
                <a:gd name="T28" fmla="*/ 75 w 215"/>
                <a:gd name="T29" fmla="*/ 169 h 228"/>
                <a:gd name="T30" fmla="*/ 75 w 215"/>
                <a:gd name="T31" fmla="*/ 180 h 228"/>
                <a:gd name="T32" fmla="*/ 92 w 215"/>
                <a:gd name="T33" fmla="*/ 208 h 228"/>
                <a:gd name="T34" fmla="*/ 161 w 215"/>
                <a:gd name="T35" fmla="*/ 160 h 228"/>
                <a:gd name="T36" fmla="*/ 133 w 215"/>
                <a:gd name="T37" fmla="*/ 190 h 228"/>
                <a:gd name="T38" fmla="*/ 76 w 215"/>
                <a:gd name="T39" fmla="*/ 188 h 228"/>
                <a:gd name="T40" fmla="*/ 63 w 215"/>
                <a:gd name="T41" fmla="*/ 182 h 228"/>
                <a:gd name="T42" fmla="*/ 53 w 215"/>
                <a:gd name="T43" fmla="*/ 158 h 228"/>
                <a:gd name="T44" fmla="*/ 44 w 215"/>
                <a:gd name="T45" fmla="*/ 145 h 228"/>
                <a:gd name="T46" fmla="*/ 39 w 215"/>
                <a:gd name="T47" fmla="*/ 134 h 228"/>
                <a:gd name="T48" fmla="*/ 29 w 215"/>
                <a:gd name="T49" fmla="*/ 117 h 228"/>
                <a:gd name="T50" fmla="*/ 24 w 215"/>
                <a:gd name="T51" fmla="*/ 111 h 228"/>
                <a:gd name="T52" fmla="*/ 10 w 215"/>
                <a:gd name="T53" fmla="*/ 85 h 228"/>
                <a:gd name="T54" fmla="*/ 103 w 215"/>
                <a:gd name="T55" fmla="*/ 3 h 228"/>
                <a:gd name="T56" fmla="*/ 160 w 215"/>
                <a:gd name="T57" fmla="*/ 158 h 228"/>
                <a:gd name="T58" fmla="*/ 79 w 215"/>
                <a:gd name="T59" fmla="*/ 181 h 228"/>
                <a:gd name="T60" fmla="*/ 70 w 215"/>
                <a:gd name="T61" fmla="*/ 168 h 228"/>
                <a:gd name="T62" fmla="*/ 60 w 215"/>
                <a:gd name="T63" fmla="*/ 144 h 228"/>
                <a:gd name="T64" fmla="*/ 49 w 215"/>
                <a:gd name="T65" fmla="*/ 131 h 228"/>
                <a:gd name="T66" fmla="*/ 44 w 215"/>
                <a:gd name="T67" fmla="*/ 120 h 228"/>
                <a:gd name="T68" fmla="*/ 31 w 215"/>
                <a:gd name="T69" fmla="*/ 100 h 228"/>
                <a:gd name="T70" fmla="*/ 23 w 215"/>
                <a:gd name="T71" fmla="*/ 101 h 228"/>
                <a:gd name="T72" fmla="*/ 3 w 215"/>
                <a:gd name="T73" fmla="*/ 81 h 228"/>
                <a:gd name="T74" fmla="*/ 0 w 215"/>
                <a:gd name="T75" fmla="*/ 92 h 228"/>
                <a:gd name="T76" fmla="*/ 21 w 215"/>
                <a:gd name="T77" fmla="*/ 116 h 228"/>
                <a:gd name="T78" fmla="*/ 25 w 215"/>
                <a:gd name="T79" fmla="*/ 115 h 228"/>
                <a:gd name="T80" fmla="*/ 22 w 215"/>
                <a:gd name="T81" fmla="*/ 121 h 228"/>
                <a:gd name="T82" fmla="*/ 34 w 215"/>
                <a:gd name="T83" fmla="*/ 139 h 228"/>
                <a:gd name="T84" fmla="*/ 42 w 215"/>
                <a:gd name="T85" fmla="*/ 138 h 228"/>
                <a:gd name="T86" fmla="*/ 38 w 215"/>
                <a:gd name="T87" fmla="*/ 145 h 228"/>
                <a:gd name="T88" fmla="*/ 49 w 215"/>
                <a:gd name="T89" fmla="*/ 163 h 228"/>
                <a:gd name="T90" fmla="*/ 53 w 215"/>
                <a:gd name="T91" fmla="*/ 160 h 228"/>
                <a:gd name="T92" fmla="*/ 54 w 215"/>
                <a:gd name="T93" fmla="*/ 169 h 228"/>
                <a:gd name="T94" fmla="*/ 63 w 215"/>
                <a:gd name="T95" fmla="*/ 186 h 228"/>
                <a:gd name="T96" fmla="*/ 73 w 215"/>
                <a:gd name="T97" fmla="*/ 186 h 228"/>
                <a:gd name="T98" fmla="*/ 68 w 215"/>
                <a:gd name="T99" fmla="*/ 196 h 228"/>
                <a:gd name="T100" fmla="*/ 83 w 215"/>
                <a:gd name="T101" fmla="*/ 223 h 228"/>
                <a:gd name="T102" fmla="*/ 98 w 215"/>
                <a:gd name="T103" fmla="*/ 228 h 228"/>
                <a:gd name="T104" fmla="*/ 170 w 215"/>
                <a:gd name="T105" fmla="*/ 182 h 228"/>
                <a:gd name="T106" fmla="*/ 201 w 215"/>
                <a:gd name="T107" fmla="*/ 128 h 228"/>
                <a:gd name="T108" fmla="*/ 124 w 215"/>
                <a:gd name="T109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8">
                  <a:moveTo>
                    <a:pt x="99" y="224"/>
                  </a:moveTo>
                  <a:cubicBezTo>
                    <a:pt x="98" y="221"/>
                    <a:pt x="97" y="218"/>
                    <a:pt x="96" y="216"/>
                  </a:cubicBezTo>
                  <a:cubicBezTo>
                    <a:pt x="109" y="208"/>
                    <a:pt x="122" y="200"/>
                    <a:pt x="135" y="192"/>
                  </a:cubicBezTo>
                  <a:cubicBezTo>
                    <a:pt x="142" y="188"/>
                    <a:pt x="148" y="183"/>
                    <a:pt x="155" y="179"/>
                  </a:cubicBezTo>
                  <a:cubicBezTo>
                    <a:pt x="170" y="168"/>
                    <a:pt x="183" y="154"/>
                    <a:pt x="200" y="147"/>
                  </a:cubicBezTo>
                  <a:cubicBezTo>
                    <a:pt x="200" y="147"/>
                    <a:pt x="200" y="147"/>
                    <a:pt x="200" y="146"/>
                  </a:cubicBezTo>
                  <a:cubicBezTo>
                    <a:pt x="201" y="146"/>
                    <a:pt x="201" y="146"/>
                    <a:pt x="200" y="145"/>
                  </a:cubicBezTo>
                  <a:cubicBezTo>
                    <a:pt x="198" y="141"/>
                    <a:pt x="195" y="137"/>
                    <a:pt x="192" y="133"/>
                  </a:cubicBezTo>
                  <a:cubicBezTo>
                    <a:pt x="194" y="132"/>
                    <a:pt x="196" y="130"/>
                    <a:pt x="199" y="129"/>
                  </a:cubicBezTo>
                  <a:cubicBezTo>
                    <a:pt x="203" y="135"/>
                    <a:pt x="207" y="142"/>
                    <a:pt x="212" y="149"/>
                  </a:cubicBezTo>
                  <a:cubicBezTo>
                    <a:pt x="195" y="156"/>
                    <a:pt x="182" y="169"/>
                    <a:pt x="168" y="180"/>
                  </a:cubicBezTo>
                  <a:cubicBezTo>
                    <a:pt x="162" y="185"/>
                    <a:pt x="155" y="189"/>
                    <a:pt x="148" y="193"/>
                  </a:cubicBezTo>
                  <a:cubicBezTo>
                    <a:pt x="132" y="204"/>
                    <a:pt x="116" y="214"/>
                    <a:pt x="99" y="224"/>
                  </a:cubicBezTo>
                  <a:moveTo>
                    <a:pt x="19" y="113"/>
                  </a:moveTo>
                  <a:cubicBezTo>
                    <a:pt x="12" y="103"/>
                    <a:pt x="11" y="102"/>
                    <a:pt x="3" y="91"/>
                  </a:cubicBezTo>
                  <a:cubicBezTo>
                    <a:pt x="4" y="91"/>
                    <a:pt x="5" y="90"/>
                    <a:pt x="6" y="89"/>
                  </a:cubicBezTo>
                  <a:cubicBezTo>
                    <a:pt x="7" y="89"/>
                    <a:pt x="8" y="88"/>
                    <a:pt x="8" y="88"/>
                  </a:cubicBezTo>
                  <a:cubicBezTo>
                    <a:pt x="13" y="93"/>
                    <a:pt x="15" y="95"/>
                    <a:pt x="22" y="104"/>
                  </a:cubicBezTo>
                  <a:cubicBezTo>
                    <a:pt x="22" y="105"/>
                    <a:pt x="23" y="105"/>
                    <a:pt x="23" y="105"/>
                  </a:cubicBezTo>
                  <a:cubicBezTo>
                    <a:pt x="23" y="105"/>
                    <a:pt x="24" y="105"/>
                    <a:pt x="24" y="105"/>
                  </a:cubicBezTo>
                  <a:cubicBezTo>
                    <a:pt x="24" y="105"/>
                    <a:pt x="25" y="104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2"/>
                    <a:pt x="25" y="102"/>
                  </a:cubicBezTo>
                  <a:cubicBezTo>
                    <a:pt x="26" y="101"/>
                    <a:pt x="27" y="101"/>
                    <a:pt x="2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1"/>
                    <a:pt x="29" y="101"/>
                    <a:pt x="29" y="102"/>
                  </a:cubicBezTo>
                  <a:cubicBezTo>
                    <a:pt x="30" y="102"/>
                    <a:pt x="30" y="103"/>
                    <a:pt x="30" y="104"/>
                  </a:cubicBezTo>
                  <a:cubicBezTo>
                    <a:pt x="30" y="105"/>
                    <a:pt x="29" y="107"/>
                    <a:pt x="27" y="108"/>
                  </a:cubicBezTo>
                  <a:cubicBezTo>
                    <a:pt x="27" y="108"/>
                    <a:pt x="27" y="108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9" y="114"/>
                    <a:pt x="35" y="122"/>
                    <a:pt x="37" y="126"/>
                  </a:cubicBezTo>
                  <a:cubicBezTo>
                    <a:pt x="38" y="126"/>
                    <a:pt x="38" y="126"/>
                    <a:pt x="39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40" y="126"/>
                    <a:pt x="40" y="125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3"/>
                    <a:pt x="47" y="123"/>
                    <a:pt x="47" y="124"/>
                  </a:cubicBezTo>
                  <a:cubicBezTo>
                    <a:pt x="48" y="125"/>
                    <a:pt x="48" y="126"/>
                    <a:pt x="48" y="127"/>
                  </a:cubicBezTo>
                  <a:cubicBezTo>
                    <a:pt x="48" y="128"/>
                    <a:pt x="48" y="129"/>
                    <a:pt x="47" y="130"/>
                  </a:cubicBezTo>
                  <a:cubicBezTo>
                    <a:pt x="46" y="131"/>
                    <a:pt x="45" y="131"/>
                    <a:pt x="45" y="131"/>
                  </a:cubicBezTo>
                  <a:cubicBezTo>
                    <a:pt x="44" y="131"/>
                    <a:pt x="44" y="132"/>
                    <a:pt x="43" y="132"/>
                  </a:cubicBezTo>
                  <a:cubicBezTo>
                    <a:pt x="43" y="133"/>
                    <a:pt x="43" y="133"/>
                    <a:pt x="44" y="134"/>
                  </a:cubicBezTo>
                  <a:cubicBezTo>
                    <a:pt x="47" y="137"/>
                    <a:pt x="52" y="144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8" y="147"/>
                    <a:pt x="59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2" y="147"/>
                    <a:pt x="63" y="148"/>
                  </a:cubicBezTo>
                  <a:cubicBezTo>
                    <a:pt x="63" y="148"/>
                    <a:pt x="63" y="149"/>
                    <a:pt x="63" y="150"/>
                  </a:cubicBezTo>
                  <a:cubicBezTo>
                    <a:pt x="63" y="152"/>
                    <a:pt x="62" y="154"/>
                    <a:pt x="61" y="155"/>
                  </a:cubicBezTo>
                  <a:cubicBezTo>
                    <a:pt x="60" y="156"/>
                    <a:pt x="60" y="156"/>
                    <a:pt x="60" y="157"/>
                  </a:cubicBezTo>
                  <a:cubicBezTo>
                    <a:pt x="64" y="162"/>
                    <a:pt x="65" y="165"/>
                    <a:pt x="69" y="170"/>
                  </a:cubicBezTo>
                  <a:cubicBezTo>
                    <a:pt x="69" y="171"/>
                    <a:pt x="70" y="171"/>
                    <a:pt x="70" y="171"/>
                  </a:cubicBezTo>
                  <a:cubicBezTo>
                    <a:pt x="70" y="171"/>
                    <a:pt x="70" y="171"/>
                    <a:pt x="70" y="171"/>
                  </a:cubicBezTo>
                  <a:cubicBezTo>
                    <a:pt x="70" y="171"/>
                    <a:pt x="71" y="171"/>
                    <a:pt x="71" y="171"/>
                  </a:cubicBezTo>
                  <a:cubicBezTo>
                    <a:pt x="72" y="169"/>
                    <a:pt x="74" y="169"/>
                    <a:pt x="75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7" y="169"/>
                    <a:pt x="79" y="170"/>
                    <a:pt x="80" y="171"/>
                  </a:cubicBezTo>
                  <a:cubicBezTo>
                    <a:pt x="80" y="172"/>
                    <a:pt x="80" y="173"/>
                    <a:pt x="80" y="174"/>
                  </a:cubicBezTo>
                  <a:cubicBezTo>
                    <a:pt x="80" y="176"/>
                    <a:pt x="79" y="179"/>
                    <a:pt x="76" y="179"/>
                  </a:cubicBezTo>
                  <a:cubicBezTo>
                    <a:pt x="76" y="179"/>
                    <a:pt x="75" y="180"/>
                    <a:pt x="75" y="180"/>
                  </a:cubicBezTo>
                  <a:cubicBezTo>
                    <a:pt x="75" y="180"/>
                    <a:pt x="75" y="181"/>
                    <a:pt x="75" y="181"/>
                  </a:cubicBezTo>
                  <a:cubicBezTo>
                    <a:pt x="80" y="188"/>
                    <a:pt x="83" y="191"/>
                    <a:pt x="85" y="193"/>
                  </a:cubicBezTo>
                  <a:cubicBezTo>
                    <a:pt x="86" y="196"/>
                    <a:pt x="88" y="200"/>
                    <a:pt x="91" y="207"/>
                  </a:cubicBezTo>
                  <a:cubicBezTo>
                    <a:pt x="91" y="207"/>
                    <a:pt x="92" y="208"/>
                    <a:pt x="92" y="208"/>
                  </a:cubicBezTo>
                  <a:cubicBezTo>
                    <a:pt x="92" y="208"/>
                    <a:pt x="92" y="208"/>
                    <a:pt x="92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110" y="196"/>
                    <a:pt x="126" y="185"/>
                    <a:pt x="142" y="174"/>
                  </a:cubicBezTo>
                  <a:cubicBezTo>
                    <a:pt x="149" y="169"/>
                    <a:pt x="155" y="165"/>
                    <a:pt x="161" y="160"/>
                  </a:cubicBezTo>
                  <a:cubicBezTo>
                    <a:pt x="171" y="152"/>
                    <a:pt x="180" y="142"/>
                    <a:pt x="190" y="135"/>
                  </a:cubicBezTo>
                  <a:cubicBezTo>
                    <a:pt x="192" y="138"/>
                    <a:pt x="195" y="142"/>
                    <a:pt x="197" y="145"/>
                  </a:cubicBezTo>
                  <a:cubicBezTo>
                    <a:pt x="180" y="152"/>
                    <a:pt x="167" y="166"/>
                    <a:pt x="153" y="177"/>
                  </a:cubicBezTo>
                  <a:cubicBezTo>
                    <a:pt x="147" y="181"/>
                    <a:pt x="140" y="185"/>
                    <a:pt x="133" y="190"/>
                  </a:cubicBezTo>
                  <a:cubicBezTo>
                    <a:pt x="117" y="200"/>
                    <a:pt x="101" y="210"/>
                    <a:pt x="84" y="220"/>
                  </a:cubicBezTo>
                  <a:cubicBezTo>
                    <a:pt x="82" y="214"/>
                    <a:pt x="80" y="210"/>
                    <a:pt x="79" y="207"/>
                  </a:cubicBezTo>
                  <a:cubicBezTo>
                    <a:pt x="77" y="204"/>
                    <a:pt x="75" y="202"/>
                    <a:pt x="71" y="196"/>
                  </a:cubicBezTo>
                  <a:cubicBezTo>
                    <a:pt x="74" y="195"/>
                    <a:pt x="76" y="192"/>
                    <a:pt x="76" y="188"/>
                  </a:cubicBezTo>
                  <a:cubicBezTo>
                    <a:pt x="76" y="187"/>
                    <a:pt x="75" y="186"/>
                    <a:pt x="75" y="185"/>
                  </a:cubicBezTo>
                  <a:cubicBezTo>
                    <a:pt x="73" y="182"/>
                    <a:pt x="71" y="181"/>
                    <a:pt x="68" y="18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66" y="181"/>
                    <a:pt x="65" y="181"/>
                    <a:pt x="63" y="182"/>
                  </a:cubicBezTo>
                  <a:cubicBezTo>
                    <a:pt x="61" y="178"/>
                    <a:pt x="59" y="175"/>
                    <a:pt x="57" y="171"/>
                  </a:cubicBezTo>
                  <a:cubicBezTo>
                    <a:pt x="59" y="169"/>
                    <a:pt x="60" y="167"/>
                    <a:pt x="60" y="164"/>
                  </a:cubicBezTo>
                  <a:cubicBezTo>
                    <a:pt x="60" y="163"/>
                    <a:pt x="59" y="161"/>
                    <a:pt x="59" y="160"/>
                  </a:cubicBezTo>
                  <a:cubicBezTo>
                    <a:pt x="57" y="158"/>
                    <a:pt x="55" y="158"/>
                    <a:pt x="53" y="158"/>
                  </a:cubicBezTo>
                  <a:cubicBezTo>
                    <a:pt x="52" y="158"/>
                    <a:pt x="51" y="158"/>
                    <a:pt x="50" y="15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7" y="155"/>
                    <a:pt x="44" y="150"/>
                    <a:pt x="42" y="147"/>
                  </a:cubicBezTo>
                  <a:cubicBezTo>
                    <a:pt x="43" y="146"/>
                    <a:pt x="43" y="146"/>
                    <a:pt x="44" y="145"/>
                  </a:cubicBezTo>
                  <a:cubicBezTo>
                    <a:pt x="45" y="143"/>
                    <a:pt x="46" y="142"/>
                    <a:pt x="46" y="140"/>
                  </a:cubicBezTo>
                  <a:cubicBezTo>
                    <a:pt x="46" y="139"/>
                    <a:pt x="45" y="137"/>
                    <a:pt x="45" y="136"/>
                  </a:cubicBezTo>
                  <a:cubicBezTo>
                    <a:pt x="43" y="134"/>
                    <a:pt x="41" y="134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7" y="134"/>
                    <a:pt x="35" y="134"/>
                    <a:pt x="34" y="136"/>
                  </a:cubicBezTo>
                  <a:cubicBezTo>
                    <a:pt x="31" y="132"/>
                    <a:pt x="28" y="126"/>
                    <a:pt x="26" y="122"/>
                  </a:cubicBezTo>
                  <a:cubicBezTo>
                    <a:pt x="27" y="121"/>
                    <a:pt x="28" y="120"/>
                    <a:pt x="29" y="118"/>
                  </a:cubicBezTo>
                  <a:cubicBezTo>
                    <a:pt x="29" y="118"/>
                    <a:pt x="29" y="117"/>
                    <a:pt x="29" y="117"/>
                  </a:cubicBezTo>
                  <a:cubicBezTo>
                    <a:pt x="29" y="115"/>
                    <a:pt x="28" y="113"/>
                    <a:pt x="27" y="112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2" y="111"/>
                    <a:pt x="21" y="111"/>
                    <a:pt x="20" y="112"/>
                  </a:cubicBezTo>
                  <a:cubicBezTo>
                    <a:pt x="19" y="113"/>
                    <a:pt x="19" y="113"/>
                    <a:pt x="19" y="113"/>
                  </a:cubicBezTo>
                  <a:moveTo>
                    <a:pt x="23" y="101"/>
                  </a:moveTo>
                  <a:cubicBezTo>
                    <a:pt x="17" y="93"/>
                    <a:pt x="15" y="91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8" y="83"/>
                    <a:pt x="7" y="82"/>
                    <a:pt x="6" y="80"/>
                  </a:cubicBezTo>
                  <a:cubicBezTo>
                    <a:pt x="36" y="52"/>
                    <a:pt x="69" y="27"/>
                    <a:pt x="103" y="3"/>
                  </a:cubicBezTo>
                  <a:cubicBezTo>
                    <a:pt x="106" y="9"/>
                    <a:pt x="109" y="12"/>
                    <a:pt x="111" y="15"/>
                  </a:cubicBezTo>
                  <a:cubicBezTo>
                    <a:pt x="114" y="17"/>
                    <a:pt x="117" y="20"/>
                    <a:pt x="122" y="26"/>
                  </a:cubicBezTo>
                  <a:cubicBezTo>
                    <a:pt x="153" y="62"/>
                    <a:pt x="174" y="86"/>
                    <a:pt x="202" y="124"/>
                  </a:cubicBezTo>
                  <a:cubicBezTo>
                    <a:pt x="186" y="132"/>
                    <a:pt x="173" y="146"/>
                    <a:pt x="160" y="158"/>
                  </a:cubicBezTo>
                  <a:cubicBezTo>
                    <a:pt x="154" y="163"/>
                    <a:pt x="147" y="167"/>
                    <a:pt x="141" y="171"/>
                  </a:cubicBezTo>
                  <a:cubicBezTo>
                    <a:pt x="125" y="182"/>
                    <a:pt x="109" y="193"/>
                    <a:pt x="93" y="204"/>
                  </a:cubicBezTo>
                  <a:cubicBezTo>
                    <a:pt x="90" y="198"/>
                    <a:pt x="89" y="195"/>
                    <a:pt x="87" y="192"/>
                  </a:cubicBezTo>
                  <a:cubicBezTo>
                    <a:pt x="85" y="189"/>
                    <a:pt x="83" y="187"/>
                    <a:pt x="79" y="181"/>
                  </a:cubicBezTo>
                  <a:cubicBezTo>
                    <a:pt x="81" y="180"/>
                    <a:pt x="83" y="177"/>
                    <a:pt x="83" y="174"/>
                  </a:cubicBezTo>
                  <a:cubicBezTo>
                    <a:pt x="83" y="172"/>
                    <a:pt x="83" y="171"/>
                    <a:pt x="82" y="170"/>
                  </a:cubicBezTo>
                  <a:cubicBezTo>
                    <a:pt x="81" y="167"/>
                    <a:pt x="78" y="166"/>
                    <a:pt x="75" y="166"/>
                  </a:cubicBezTo>
                  <a:cubicBezTo>
                    <a:pt x="73" y="166"/>
                    <a:pt x="72" y="167"/>
                    <a:pt x="70" y="168"/>
                  </a:cubicBezTo>
                  <a:cubicBezTo>
                    <a:pt x="68" y="164"/>
                    <a:pt x="66" y="161"/>
                    <a:pt x="63" y="156"/>
                  </a:cubicBezTo>
                  <a:cubicBezTo>
                    <a:pt x="65" y="155"/>
                    <a:pt x="66" y="152"/>
                    <a:pt x="66" y="150"/>
                  </a:cubicBezTo>
                  <a:cubicBezTo>
                    <a:pt x="66" y="149"/>
                    <a:pt x="66" y="147"/>
                    <a:pt x="65" y="146"/>
                  </a:cubicBezTo>
                  <a:cubicBezTo>
                    <a:pt x="63" y="144"/>
                    <a:pt x="61" y="144"/>
                    <a:pt x="60" y="144"/>
                  </a:cubicBezTo>
                  <a:cubicBezTo>
                    <a:pt x="58" y="144"/>
                    <a:pt x="57" y="144"/>
                    <a:pt x="56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3" y="141"/>
                    <a:pt x="50" y="137"/>
                    <a:pt x="47" y="133"/>
                  </a:cubicBezTo>
                  <a:cubicBezTo>
                    <a:pt x="48" y="133"/>
                    <a:pt x="49" y="132"/>
                    <a:pt x="49" y="131"/>
                  </a:cubicBezTo>
                  <a:cubicBezTo>
                    <a:pt x="50" y="130"/>
                    <a:pt x="51" y="128"/>
                    <a:pt x="51" y="127"/>
                  </a:cubicBezTo>
                  <a:cubicBezTo>
                    <a:pt x="51" y="125"/>
                    <a:pt x="50" y="124"/>
                    <a:pt x="49" y="123"/>
                  </a:cubicBezTo>
                  <a:cubicBezTo>
                    <a:pt x="48" y="121"/>
                    <a:pt x="46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2" y="120"/>
                    <a:pt x="40" y="121"/>
                    <a:pt x="39" y="123"/>
                  </a:cubicBezTo>
                  <a:cubicBezTo>
                    <a:pt x="36" y="119"/>
                    <a:pt x="32" y="113"/>
                    <a:pt x="30" y="110"/>
                  </a:cubicBezTo>
                  <a:cubicBezTo>
                    <a:pt x="32" y="108"/>
                    <a:pt x="33" y="106"/>
                    <a:pt x="33" y="104"/>
                  </a:cubicBezTo>
                  <a:cubicBezTo>
                    <a:pt x="33" y="102"/>
                    <a:pt x="32" y="101"/>
                    <a:pt x="31" y="100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8"/>
                    <a:pt x="25" y="99"/>
                    <a:pt x="24" y="100"/>
                  </a:cubicBezTo>
                  <a:cubicBezTo>
                    <a:pt x="23" y="100"/>
                    <a:pt x="23" y="100"/>
                    <a:pt x="23" y="101"/>
                  </a:cubicBezTo>
                  <a:moveTo>
                    <a:pt x="103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67" y="24"/>
                    <a:pt x="34" y="50"/>
                    <a:pt x="3" y="79"/>
                  </a:cubicBezTo>
                  <a:cubicBezTo>
                    <a:pt x="3" y="79"/>
                    <a:pt x="2" y="80"/>
                    <a:pt x="3" y="81"/>
                  </a:cubicBezTo>
                  <a:cubicBezTo>
                    <a:pt x="4" y="83"/>
                    <a:pt x="6" y="84"/>
                    <a:pt x="7" y="85"/>
                  </a:cubicBezTo>
                  <a:cubicBezTo>
                    <a:pt x="6" y="86"/>
                    <a:pt x="5" y="87"/>
                    <a:pt x="4" y="87"/>
                  </a:cubicBezTo>
                  <a:cubicBezTo>
                    <a:pt x="3" y="88"/>
                    <a:pt x="1" y="90"/>
                    <a:pt x="0" y="90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9" y="105"/>
                    <a:pt x="9" y="104"/>
                    <a:pt x="18" y="117"/>
                  </a:cubicBezTo>
                  <a:cubicBezTo>
                    <a:pt x="18" y="117"/>
                    <a:pt x="19" y="117"/>
                    <a:pt x="19" y="117"/>
                  </a:cubicBezTo>
                  <a:cubicBezTo>
                    <a:pt x="19" y="117"/>
                    <a:pt x="20" y="117"/>
                    <a:pt x="20" y="117"/>
                  </a:cubicBezTo>
                  <a:cubicBezTo>
                    <a:pt x="20" y="117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2" y="114"/>
                  </a:cubicBezTo>
                  <a:cubicBezTo>
                    <a:pt x="22" y="114"/>
                    <a:pt x="23" y="114"/>
                    <a:pt x="24" y="114"/>
                  </a:cubicBezTo>
                  <a:cubicBezTo>
                    <a:pt x="24" y="114"/>
                    <a:pt x="25" y="114"/>
                    <a:pt x="25" y="115"/>
                  </a:cubicBezTo>
                  <a:cubicBezTo>
                    <a:pt x="26" y="115"/>
                    <a:pt x="26" y="116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6" y="119"/>
                    <a:pt x="25" y="120"/>
                    <a:pt x="23" y="120"/>
                  </a:cubicBezTo>
                  <a:cubicBezTo>
                    <a:pt x="23" y="120"/>
                    <a:pt x="22" y="121"/>
                    <a:pt x="22" y="121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5" y="126"/>
                    <a:pt x="30" y="135"/>
                    <a:pt x="33" y="139"/>
                  </a:cubicBezTo>
                  <a:cubicBezTo>
                    <a:pt x="33" y="139"/>
                    <a:pt x="33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5" y="139"/>
                    <a:pt x="35" y="139"/>
                  </a:cubicBezTo>
                  <a:cubicBezTo>
                    <a:pt x="36" y="137"/>
                    <a:pt x="37" y="136"/>
                    <a:pt x="39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2" y="137"/>
                    <a:pt x="42" y="138"/>
                  </a:cubicBezTo>
                  <a:cubicBezTo>
                    <a:pt x="43" y="138"/>
                    <a:pt x="43" y="139"/>
                    <a:pt x="43" y="140"/>
                  </a:cubicBezTo>
                  <a:cubicBezTo>
                    <a:pt x="43" y="141"/>
                    <a:pt x="43" y="142"/>
                    <a:pt x="42" y="143"/>
                  </a:cubicBezTo>
                  <a:cubicBezTo>
                    <a:pt x="41" y="144"/>
                    <a:pt x="40" y="145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6"/>
                    <a:pt x="38" y="146"/>
                    <a:pt x="38" y="147"/>
                  </a:cubicBezTo>
                  <a:cubicBezTo>
                    <a:pt x="41" y="151"/>
                    <a:pt x="46" y="158"/>
                    <a:pt x="48" y="163"/>
                  </a:cubicBezTo>
                  <a:cubicBezTo>
                    <a:pt x="48" y="163"/>
                    <a:pt x="49" y="163"/>
                    <a:pt x="49" y="163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50" y="163"/>
                    <a:pt x="50" y="163"/>
                    <a:pt x="50" y="162"/>
                  </a:cubicBezTo>
                  <a:cubicBezTo>
                    <a:pt x="51" y="162"/>
                    <a:pt x="51" y="161"/>
                    <a:pt x="51" y="161"/>
                  </a:cubicBezTo>
                  <a:cubicBezTo>
                    <a:pt x="52" y="161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5" y="160"/>
                    <a:pt x="56" y="161"/>
                    <a:pt x="56" y="162"/>
                  </a:cubicBezTo>
                  <a:cubicBezTo>
                    <a:pt x="57" y="162"/>
                    <a:pt x="57" y="163"/>
                    <a:pt x="57" y="164"/>
                  </a:cubicBezTo>
                  <a:cubicBezTo>
                    <a:pt x="57" y="166"/>
                    <a:pt x="56" y="168"/>
                    <a:pt x="54" y="169"/>
                  </a:cubicBezTo>
                  <a:cubicBezTo>
                    <a:pt x="54" y="170"/>
                    <a:pt x="53" y="170"/>
                    <a:pt x="54" y="171"/>
                  </a:cubicBezTo>
                  <a:cubicBezTo>
                    <a:pt x="57" y="177"/>
                    <a:pt x="59" y="180"/>
                    <a:pt x="62" y="185"/>
                  </a:cubicBezTo>
                  <a:cubicBezTo>
                    <a:pt x="62" y="185"/>
                    <a:pt x="62" y="186"/>
                    <a:pt x="63" y="186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86"/>
                    <a:pt x="64" y="185"/>
                    <a:pt x="64" y="185"/>
                  </a:cubicBezTo>
                  <a:cubicBezTo>
                    <a:pt x="65" y="184"/>
                    <a:pt x="66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70" y="184"/>
                    <a:pt x="72" y="185"/>
                    <a:pt x="73" y="186"/>
                  </a:cubicBezTo>
                  <a:cubicBezTo>
                    <a:pt x="73" y="187"/>
                    <a:pt x="73" y="188"/>
                    <a:pt x="73" y="188"/>
                  </a:cubicBezTo>
                  <a:cubicBezTo>
                    <a:pt x="73" y="191"/>
                    <a:pt x="71" y="194"/>
                    <a:pt x="69" y="194"/>
                  </a:cubicBezTo>
                  <a:cubicBezTo>
                    <a:pt x="68" y="194"/>
                    <a:pt x="68" y="194"/>
                    <a:pt x="68" y="195"/>
                  </a:cubicBezTo>
                  <a:cubicBezTo>
                    <a:pt x="67" y="195"/>
                    <a:pt x="67" y="196"/>
                    <a:pt x="68" y="196"/>
                  </a:cubicBezTo>
                  <a:cubicBezTo>
                    <a:pt x="72" y="203"/>
                    <a:pt x="75" y="206"/>
                    <a:pt x="76" y="209"/>
                  </a:cubicBezTo>
                  <a:cubicBezTo>
                    <a:pt x="78" y="212"/>
                    <a:pt x="79" y="215"/>
                    <a:pt x="82" y="223"/>
                  </a:cubicBezTo>
                  <a:cubicBezTo>
                    <a:pt x="82" y="223"/>
                    <a:pt x="83" y="223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87" y="221"/>
                    <a:pt x="90" y="219"/>
                    <a:pt x="94" y="217"/>
                  </a:cubicBezTo>
                  <a:cubicBezTo>
                    <a:pt x="95" y="220"/>
                    <a:pt x="96" y="222"/>
                    <a:pt x="98" y="227"/>
                  </a:cubicBezTo>
                  <a:cubicBezTo>
                    <a:pt x="98" y="227"/>
                    <a:pt x="98" y="227"/>
                    <a:pt x="98" y="228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99" y="228"/>
                    <a:pt x="99" y="228"/>
                    <a:pt x="100" y="227"/>
                  </a:cubicBezTo>
                  <a:cubicBezTo>
                    <a:pt x="116" y="217"/>
                    <a:pt x="133" y="206"/>
                    <a:pt x="150" y="195"/>
                  </a:cubicBezTo>
                  <a:cubicBezTo>
                    <a:pt x="157" y="191"/>
                    <a:pt x="163" y="187"/>
                    <a:pt x="170" y="182"/>
                  </a:cubicBezTo>
                  <a:cubicBezTo>
                    <a:pt x="184" y="171"/>
                    <a:pt x="197" y="157"/>
                    <a:pt x="214" y="150"/>
                  </a:cubicBezTo>
                  <a:cubicBezTo>
                    <a:pt x="215" y="150"/>
                    <a:pt x="215" y="150"/>
                    <a:pt x="215" y="150"/>
                  </a:cubicBezTo>
                  <a:cubicBezTo>
                    <a:pt x="215" y="149"/>
                    <a:pt x="215" y="149"/>
                    <a:pt x="215" y="148"/>
                  </a:cubicBezTo>
                  <a:cubicBezTo>
                    <a:pt x="210" y="141"/>
                    <a:pt x="205" y="134"/>
                    <a:pt x="201" y="128"/>
                  </a:cubicBezTo>
                  <a:cubicBezTo>
                    <a:pt x="202" y="127"/>
                    <a:pt x="203" y="127"/>
                    <a:pt x="205" y="126"/>
                  </a:cubicBezTo>
                  <a:cubicBezTo>
                    <a:pt x="205" y="126"/>
                    <a:pt x="205" y="126"/>
                    <a:pt x="206" y="125"/>
                  </a:cubicBezTo>
                  <a:cubicBezTo>
                    <a:pt x="206" y="125"/>
                    <a:pt x="206" y="124"/>
                    <a:pt x="205" y="124"/>
                  </a:cubicBezTo>
                  <a:cubicBezTo>
                    <a:pt x="177" y="85"/>
                    <a:pt x="156" y="60"/>
                    <a:pt x="124" y="24"/>
                  </a:cubicBezTo>
                  <a:cubicBezTo>
                    <a:pt x="119" y="18"/>
                    <a:pt x="116" y="16"/>
                    <a:pt x="113" y="13"/>
                  </a:cubicBezTo>
                  <a:cubicBezTo>
                    <a:pt x="111" y="10"/>
                    <a:pt x="108" y="7"/>
                    <a:pt x="104" y="1"/>
                  </a:cubicBezTo>
                  <a:cubicBezTo>
                    <a:pt x="103" y="0"/>
                    <a:pt x="103" y="0"/>
                    <a:pt x="10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39" name="Freeform 807"/>
            <p:cNvSpPr>
              <a:spLocks/>
            </p:cNvSpPr>
            <p:nvPr/>
          </p:nvSpPr>
          <p:spPr bwMode="auto">
            <a:xfrm>
              <a:off x="5116" y="1015"/>
              <a:ext cx="171" cy="120"/>
            </a:xfrm>
            <a:custGeom>
              <a:avLst/>
              <a:gdLst>
                <a:gd name="T0" fmla="*/ 71 w 72"/>
                <a:gd name="T1" fmla="*/ 0 h 51"/>
                <a:gd name="T2" fmla="*/ 70 w 72"/>
                <a:gd name="T3" fmla="*/ 0 h 51"/>
                <a:gd name="T4" fmla="*/ 20 w 72"/>
                <a:gd name="T5" fmla="*/ 34 h 51"/>
                <a:gd name="T6" fmla="*/ 1 w 72"/>
                <a:gd name="T7" fmla="*/ 49 h 51"/>
                <a:gd name="T8" fmla="*/ 1 w 72"/>
                <a:gd name="T9" fmla="*/ 50 h 51"/>
                <a:gd name="T10" fmla="*/ 2 w 72"/>
                <a:gd name="T11" fmla="*/ 51 h 51"/>
                <a:gd name="T12" fmla="*/ 3 w 72"/>
                <a:gd name="T13" fmla="*/ 51 h 51"/>
                <a:gd name="T14" fmla="*/ 21 w 72"/>
                <a:gd name="T15" fmla="*/ 36 h 51"/>
                <a:gd name="T16" fmla="*/ 71 w 72"/>
                <a:gd name="T17" fmla="*/ 3 h 51"/>
                <a:gd name="T18" fmla="*/ 72 w 72"/>
                <a:gd name="T19" fmla="*/ 1 h 51"/>
                <a:gd name="T20" fmla="*/ 71 w 7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51">
                  <a:moveTo>
                    <a:pt x="71" y="0"/>
                  </a:moveTo>
                  <a:cubicBezTo>
                    <a:pt x="71" y="0"/>
                    <a:pt x="70" y="0"/>
                    <a:pt x="70" y="0"/>
                  </a:cubicBezTo>
                  <a:cubicBezTo>
                    <a:pt x="52" y="9"/>
                    <a:pt x="36" y="21"/>
                    <a:pt x="20" y="34"/>
                  </a:cubicBezTo>
                  <a:cubicBezTo>
                    <a:pt x="13" y="39"/>
                    <a:pt x="7" y="44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9" y="46"/>
                    <a:pt x="15" y="41"/>
                    <a:pt x="21" y="36"/>
                  </a:cubicBezTo>
                  <a:cubicBezTo>
                    <a:pt x="37" y="24"/>
                    <a:pt x="53" y="11"/>
                    <a:pt x="71" y="3"/>
                  </a:cubicBezTo>
                  <a:cubicBezTo>
                    <a:pt x="72" y="2"/>
                    <a:pt x="72" y="1"/>
                    <a:pt x="72" y="1"/>
                  </a:cubicBezTo>
                  <a:cubicBezTo>
                    <a:pt x="72" y="0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0" name="Freeform 808"/>
            <p:cNvSpPr>
              <a:spLocks/>
            </p:cNvSpPr>
            <p:nvPr/>
          </p:nvSpPr>
          <p:spPr bwMode="auto">
            <a:xfrm>
              <a:off x="5147" y="1060"/>
              <a:ext cx="156" cy="108"/>
            </a:xfrm>
            <a:custGeom>
              <a:avLst/>
              <a:gdLst>
                <a:gd name="T0" fmla="*/ 65 w 66"/>
                <a:gd name="T1" fmla="*/ 0 h 46"/>
                <a:gd name="T2" fmla="*/ 64 w 66"/>
                <a:gd name="T3" fmla="*/ 0 h 46"/>
                <a:gd name="T4" fmla="*/ 1 w 66"/>
                <a:gd name="T5" fmla="*/ 43 h 46"/>
                <a:gd name="T6" fmla="*/ 0 w 66"/>
                <a:gd name="T7" fmla="*/ 45 h 46"/>
                <a:gd name="T8" fmla="*/ 1 w 66"/>
                <a:gd name="T9" fmla="*/ 46 h 46"/>
                <a:gd name="T10" fmla="*/ 2 w 66"/>
                <a:gd name="T11" fmla="*/ 45 h 46"/>
                <a:gd name="T12" fmla="*/ 65 w 66"/>
                <a:gd name="T13" fmla="*/ 2 h 46"/>
                <a:gd name="T14" fmla="*/ 66 w 66"/>
                <a:gd name="T15" fmla="*/ 0 h 46"/>
                <a:gd name="T16" fmla="*/ 65 w 66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6">
                  <a:moveTo>
                    <a:pt x="6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43" y="14"/>
                    <a:pt x="21" y="28"/>
                    <a:pt x="1" y="43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1" y="45"/>
                    <a:pt x="1" y="46"/>
                    <a:pt x="1" y="46"/>
                  </a:cubicBezTo>
                  <a:cubicBezTo>
                    <a:pt x="2" y="46"/>
                    <a:pt x="2" y="46"/>
                    <a:pt x="2" y="45"/>
                  </a:cubicBezTo>
                  <a:cubicBezTo>
                    <a:pt x="23" y="31"/>
                    <a:pt x="44" y="16"/>
                    <a:pt x="65" y="2"/>
                  </a:cubicBezTo>
                  <a:cubicBezTo>
                    <a:pt x="66" y="2"/>
                    <a:pt x="66" y="1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1" name="Freeform 809"/>
            <p:cNvSpPr>
              <a:spLocks/>
            </p:cNvSpPr>
            <p:nvPr/>
          </p:nvSpPr>
          <p:spPr bwMode="auto">
            <a:xfrm>
              <a:off x="5173" y="1083"/>
              <a:ext cx="161" cy="126"/>
            </a:xfrm>
            <a:custGeom>
              <a:avLst/>
              <a:gdLst>
                <a:gd name="T0" fmla="*/ 67 w 68"/>
                <a:gd name="T1" fmla="*/ 0 h 53"/>
                <a:gd name="T2" fmla="*/ 66 w 68"/>
                <a:gd name="T3" fmla="*/ 0 h 53"/>
                <a:gd name="T4" fmla="*/ 46 w 68"/>
                <a:gd name="T5" fmla="*/ 18 h 53"/>
                <a:gd name="T6" fmla="*/ 1 w 68"/>
                <a:gd name="T7" fmla="*/ 50 h 53"/>
                <a:gd name="T8" fmla="*/ 0 w 68"/>
                <a:gd name="T9" fmla="*/ 52 h 53"/>
                <a:gd name="T10" fmla="*/ 1 w 68"/>
                <a:gd name="T11" fmla="*/ 53 h 53"/>
                <a:gd name="T12" fmla="*/ 2 w 68"/>
                <a:gd name="T13" fmla="*/ 53 h 53"/>
                <a:gd name="T14" fmla="*/ 47 w 68"/>
                <a:gd name="T15" fmla="*/ 20 h 53"/>
                <a:gd name="T16" fmla="*/ 68 w 68"/>
                <a:gd name="T17" fmla="*/ 2 h 53"/>
                <a:gd name="T18" fmla="*/ 68 w 68"/>
                <a:gd name="T19" fmla="*/ 0 h 53"/>
                <a:gd name="T20" fmla="*/ 67 w 68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53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59" y="6"/>
                    <a:pt x="52" y="12"/>
                    <a:pt x="46" y="18"/>
                  </a:cubicBezTo>
                  <a:cubicBezTo>
                    <a:pt x="31" y="30"/>
                    <a:pt x="17" y="42"/>
                    <a:pt x="1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9" y="44"/>
                    <a:pt x="33" y="32"/>
                    <a:pt x="47" y="20"/>
                  </a:cubicBezTo>
                  <a:cubicBezTo>
                    <a:pt x="54" y="14"/>
                    <a:pt x="61" y="8"/>
                    <a:pt x="68" y="2"/>
                  </a:cubicBezTo>
                  <a:cubicBezTo>
                    <a:pt x="68" y="2"/>
                    <a:pt x="68" y="1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2" name="Freeform 810"/>
            <p:cNvSpPr>
              <a:spLocks/>
            </p:cNvSpPr>
            <p:nvPr/>
          </p:nvSpPr>
          <p:spPr bwMode="auto">
            <a:xfrm>
              <a:off x="5208" y="1126"/>
              <a:ext cx="154" cy="128"/>
            </a:xfrm>
            <a:custGeom>
              <a:avLst/>
              <a:gdLst>
                <a:gd name="T0" fmla="*/ 63 w 65"/>
                <a:gd name="T1" fmla="*/ 0 h 54"/>
                <a:gd name="T2" fmla="*/ 62 w 65"/>
                <a:gd name="T3" fmla="*/ 0 h 54"/>
                <a:gd name="T4" fmla="*/ 1 w 65"/>
                <a:gd name="T5" fmla="*/ 52 h 54"/>
                <a:gd name="T6" fmla="*/ 1 w 65"/>
                <a:gd name="T7" fmla="*/ 54 h 54"/>
                <a:gd name="T8" fmla="*/ 2 w 65"/>
                <a:gd name="T9" fmla="*/ 54 h 54"/>
                <a:gd name="T10" fmla="*/ 3 w 65"/>
                <a:gd name="T11" fmla="*/ 54 h 54"/>
                <a:gd name="T12" fmla="*/ 64 w 65"/>
                <a:gd name="T13" fmla="*/ 2 h 54"/>
                <a:gd name="T14" fmla="*/ 64 w 65"/>
                <a:gd name="T15" fmla="*/ 0 h 54"/>
                <a:gd name="T16" fmla="*/ 63 w 65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4">
                  <a:moveTo>
                    <a:pt x="63" y="0"/>
                  </a:moveTo>
                  <a:cubicBezTo>
                    <a:pt x="63" y="0"/>
                    <a:pt x="63" y="0"/>
                    <a:pt x="62" y="0"/>
                  </a:cubicBezTo>
                  <a:cubicBezTo>
                    <a:pt x="42" y="17"/>
                    <a:pt x="21" y="34"/>
                    <a:pt x="1" y="52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1" y="54"/>
                    <a:pt x="2" y="54"/>
                  </a:cubicBezTo>
                  <a:cubicBezTo>
                    <a:pt x="2" y="54"/>
                    <a:pt x="2" y="54"/>
                    <a:pt x="3" y="54"/>
                  </a:cubicBezTo>
                  <a:cubicBezTo>
                    <a:pt x="23" y="37"/>
                    <a:pt x="44" y="19"/>
                    <a:pt x="64" y="2"/>
                  </a:cubicBezTo>
                  <a:cubicBezTo>
                    <a:pt x="65" y="2"/>
                    <a:pt x="65" y="1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3" name="Freeform 811"/>
            <p:cNvSpPr>
              <a:spLocks/>
            </p:cNvSpPr>
            <p:nvPr/>
          </p:nvSpPr>
          <p:spPr bwMode="auto">
            <a:xfrm>
              <a:off x="5234" y="1161"/>
              <a:ext cx="159" cy="131"/>
            </a:xfrm>
            <a:custGeom>
              <a:avLst/>
              <a:gdLst>
                <a:gd name="T0" fmla="*/ 66 w 67"/>
                <a:gd name="T1" fmla="*/ 0 h 55"/>
                <a:gd name="T2" fmla="*/ 65 w 67"/>
                <a:gd name="T3" fmla="*/ 0 h 55"/>
                <a:gd name="T4" fmla="*/ 1 w 67"/>
                <a:gd name="T5" fmla="*/ 52 h 55"/>
                <a:gd name="T6" fmla="*/ 1 w 67"/>
                <a:gd name="T7" fmla="*/ 54 h 55"/>
                <a:gd name="T8" fmla="*/ 2 w 67"/>
                <a:gd name="T9" fmla="*/ 55 h 55"/>
                <a:gd name="T10" fmla="*/ 3 w 67"/>
                <a:gd name="T11" fmla="*/ 54 h 55"/>
                <a:gd name="T12" fmla="*/ 67 w 67"/>
                <a:gd name="T13" fmla="*/ 2 h 55"/>
                <a:gd name="T14" fmla="*/ 67 w 67"/>
                <a:gd name="T15" fmla="*/ 0 h 55"/>
                <a:gd name="T16" fmla="*/ 66 w 6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66" y="0"/>
                  </a:moveTo>
                  <a:cubicBezTo>
                    <a:pt x="66" y="0"/>
                    <a:pt x="65" y="0"/>
                    <a:pt x="65" y="0"/>
                  </a:cubicBezTo>
                  <a:cubicBezTo>
                    <a:pt x="44" y="17"/>
                    <a:pt x="22" y="35"/>
                    <a:pt x="1" y="52"/>
                  </a:cubicBezTo>
                  <a:cubicBezTo>
                    <a:pt x="0" y="53"/>
                    <a:pt x="0" y="53"/>
                    <a:pt x="1" y="54"/>
                  </a:cubicBezTo>
                  <a:cubicBezTo>
                    <a:pt x="1" y="54"/>
                    <a:pt x="1" y="55"/>
                    <a:pt x="2" y="55"/>
                  </a:cubicBezTo>
                  <a:cubicBezTo>
                    <a:pt x="2" y="55"/>
                    <a:pt x="2" y="54"/>
                    <a:pt x="3" y="54"/>
                  </a:cubicBezTo>
                  <a:cubicBezTo>
                    <a:pt x="24" y="37"/>
                    <a:pt x="45" y="19"/>
                    <a:pt x="67" y="2"/>
                  </a:cubicBezTo>
                  <a:cubicBezTo>
                    <a:pt x="67" y="2"/>
                    <a:pt x="67" y="1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4" name="Freeform 812"/>
            <p:cNvSpPr>
              <a:spLocks/>
            </p:cNvSpPr>
            <p:nvPr/>
          </p:nvSpPr>
          <p:spPr bwMode="auto">
            <a:xfrm>
              <a:off x="5261" y="1199"/>
              <a:ext cx="158" cy="123"/>
            </a:xfrm>
            <a:custGeom>
              <a:avLst/>
              <a:gdLst>
                <a:gd name="T0" fmla="*/ 65 w 67"/>
                <a:gd name="T1" fmla="*/ 0 h 52"/>
                <a:gd name="T2" fmla="*/ 64 w 67"/>
                <a:gd name="T3" fmla="*/ 0 h 52"/>
                <a:gd name="T4" fmla="*/ 1 w 67"/>
                <a:gd name="T5" fmla="*/ 50 h 52"/>
                <a:gd name="T6" fmla="*/ 1 w 67"/>
                <a:gd name="T7" fmla="*/ 52 h 52"/>
                <a:gd name="T8" fmla="*/ 2 w 67"/>
                <a:gd name="T9" fmla="*/ 52 h 52"/>
                <a:gd name="T10" fmla="*/ 3 w 67"/>
                <a:gd name="T11" fmla="*/ 52 h 52"/>
                <a:gd name="T12" fmla="*/ 66 w 67"/>
                <a:gd name="T13" fmla="*/ 2 h 52"/>
                <a:gd name="T14" fmla="*/ 66 w 67"/>
                <a:gd name="T15" fmla="*/ 0 h 52"/>
                <a:gd name="T16" fmla="*/ 65 w 67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2">
                  <a:moveTo>
                    <a:pt x="65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43" y="17"/>
                    <a:pt x="22" y="33"/>
                    <a:pt x="1" y="50"/>
                  </a:cubicBezTo>
                  <a:cubicBezTo>
                    <a:pt x="0" y="50"/>
                    <a:pt x="0" y="51"/>
                    <a:pt x="1" y="52"/>
                  </a:cubicBezTo>
                  <a:cubicBezTo>
                    <a:pt x="1" y="52"/>
                    <a:pt x="1" y="52"/>
                    <a:pt x="2" y="52"/>
                  </a:cubicBezTo>
                  <a:cubicBezTo>
                    <a:pt x="2" y="52"/>
                    <a:pt x="2" y="52"/>
                    <a:pt x="3" y="52"/>
                  </a:cubicBezTo>
                  <a:cubicBezTo>
                    <a:pt x="24" y="35"/>
                    <a:pt x="45" y="19"/>
                    <a:pt x="66" y="2"/>
                  </a:cubicBezTo>
                  <a:cubicBezTo>
                    <a:pt x="66" y="2"/>
                    <a:pt x="67" y="1"/>
                    <a:pt x="66" y="0"/>
                  </a:cubicBezTo>
                  <a:cubicBezTo>
                    <a:pt x="66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5" name="Freeform 813"/>
            <p:cNvSpPr>
              <a:spLocks noEditPoints="1"/>
            </p:cNvSpPr>
            <p:nvPr/>
          </p:nvSpPr>
          <p:spPr bwMode="auto">
            <a:xfrm>
              <a:off x="3033" y="1557"/>
              <a:ext cx="189" cy="187"/>
            </a:xfrm>
            <a:custGeom>
              <a:avLst/>
              <a:gdLst>
                <a:gd name="T0" fmla="*/ 6 w 80"/>
                <a:gd name="T1" fmla="*/ 69 h 79"/>
                <a:gd name="T2" fmla="*/ 21 w 80"/>
                <a:gd name="T3" fmla="*/ 14 h 79"/>
                <a:gd name="T4" fmla="*/ 38 w 80"/>
                <a:gd name="T5" fmla="*/ 17 h 79"/>
                <a:gd name="T6" fmla="*/ 35 w 80"/>
                <a:gd name="T7" fmla="*/ 23 h 79"/>
                <a:gd name="T8" fmla="*/ 34 w 80"/>
                <a:gd name="T9" fmla="*/ 25 h 79"/>
                <a:gd name="T10" fmla="*/ 36 w 80"/>
                <a:gd name="T11" fmla="*/ 26 h 79"/>
                <a:gd name="T12" fmla="*/ 48 w 80"/>
                <a:gd name="T13" fmla="*/ 28 h 79"/>
                <a:gd name="T14" fmla="*/ 49 w 80"/>
                <a:gd name="T15" fmla="*/ 28 h 79"/>
                <a:gd name="T16" fmla="*/ 51 w 80"/>
                <a:gd name="T17" fmla="*/ 28 h 79"/>
                <a:gd name="T18" fmla="*/ 51 w 80"/>
                <a:gd name="T19" fmla="*/ 28 h 79"/>
                <a:gd name="T20" fmla="*/ 53 w 80"/>
                <a:gd name="T21" fmla="*/ 25 h 79"/>
                <a:gd name="T22" fmla="*/ 57 w 80"/>
                <a:gd name="T23" fmla="*/ 17 h 79"/>
                <a:gd name="T24" fmla="*/ 76 w 80"/>
                <a:gd name="T25" fmla="*/ 18 h 79"/>
                <a:gd name="T26" fmla="*/ 72 w 80"/>
                <a:gd name="T27" fmla="*/ 45 h 79"/>
                <a:gd name="T28" fmla="*/ 62 w 80"/>
                <a:gd name="T29" fmla="*/ 73 h 79"/>
                <a:gd name="T30" fmla="*/ 62 w 80"/>
                <a:gd name="T31" fmla="*/ 75 h 79"/>
                <a:gd name="T32" fmla="*/ 61 w 80"/>
                <a:gd name="T33" fmla="*/ 76 h 79"/>
                <a:gd name="T34" fmla="*/ 61 w 80"/>
                <a:gd name="T35" fmla="*/ 76 h 79"/>
                <a:gd name="T36" fmla="*/ 61 w 80"/>
                <a:gd name="T37" fmla="*/ 76 h 79"/>
                <a:gd name="T38" fmla="*/ 60 w 80"/>
                <a:gd name="T39" fmla="*/ 76 h 79"/>
                <a:gd name="T40" fmla="*/ 25 w 80"/>
                <a:gd name="T41" fmla="*/ 71 h 79"/>
                <a:gd name="T42" fmla="*/ 7 w 80"/>
                <a:gd name="T43" fmla="*/ 69 h 79"/>
                <a:gd name="T44" fmla="*/ 6 w 80"/>
                <a:gd name="T45" fmla="*/ 69 h 79"/>
                <a:gd name="T46" fmla="*/ 49 w 80"/>
                <a:gd name="T47" fmla="*/ 24 h 79"/>
                <a:gd name="T48" fmla="*/ 48 w 80"/>
                <a:gd name="T49" fmla="*/ 24 h 79"/>
                <a:gd name="T50" fmla="*/ 39 w 80"/>
                <a:gd name="T51" fmla="*/ 23 h 79"/>
                <a:gd name="T52" fmla="*/ 48 w 80"/>
                <a:gd name="T53" fmla="*/ 3 h 79"/>
                <a:gd name="T54" fmla="*/ 58 w 80"/>
                <a:gd name="T55" fmla="*/ 6 h 79"/>
                <a:gd name="T56" fmla="*/ 50 w 80"/>
                <a:gd name="T57" fmla="*/ 23 h 79"/>
                <a:gd name="T58" fmla="*/ 50 w 80"/>
                <a:gd name="T59" fmla="*/ 24 h 79"/>
                <a:gd name="T60" fmla="*/ 49 w 80"/>
                <a:gd name="T61" fmla="*/ 24 h 79"/>
                <a:gd name="T62" fmla="*/ 49 w 80"/>
                <a:gd name="T63" fmla="*/ 24 h 79"/>
                <a:gd name="T64" fmla="*/ 47 w 80"/>
                <a:gd name="T65" fmla="*/ 0 h 79"/>
                <a:gd name="T66" fmla="*/ 45 w 80"/>
                <a:gd name="T67" fmla="*/ 1 h 79"/>
                <a:gd name="T68" fmla="*/ 40 w 80"/>
                <a:gd name="T69" fmla="*/ 13 h 79"/>
                <a:gd name="T70" fmla="*/ 21 w 80"/>
                <a:gd name="T71" fmla="*/ 10 h 79"/>
                <a:gd name="T72" fmla="*/ 20 w 80"/>
                <a:gd name="T73" fmla="*/ 9 h 79"/>
                <a:gd name="T74" fmla="*/ 19 w 80"/>
                <a:gd name="T75" fmla="*/ 10 h 79"/>
                <a:gd name="T76" fmla="*/ 18 w 80"/>
                <a:gd name="T77" fmla="*/ 11 h 79"/>
                <a:gd name="T78" fmla="*/ 1 w 80"/>
                <a:gd name="T79" fmla="*/ 70 h 79"/>
                <a:gd name="T80" fmla="*/ 1 w 80"/>
                <a:gd name="T81" fmla="*/ 72 h 79"/>
                <a:gd name="T82" fmla="*/ 2 w 80"/>
                <a:gd name="T83" fmla="*/ 73 h 79"/>
                <a:gd name="T84" fmla="*/ 2 w 80"/>
                <a:gd name="T85" fmla="*/ 73 h 79"/>
                <a:gd name="T86" fmla="*/ 7 w 80"/>
                <a:gd name="T87" fmla="*/ 72 h 79"/>
                <a:gd name="T88" fmla="*/ 7 w 80"/>
                <a:gd name="T89" fmla="*/ 72 h 79"/>
                <a:gd name="T90" fmla="*/ 24 w 80"/>
                <a:gd name="T91" fmla="*/ 74 h 79"/>
                <a:gd name="T92" fmla="*/ 59 w 80"/>
                <a:gd name="T93" fmla="*/ 79 h 79"/>
                <a:gd name="T94" fmla="*/ 59 w 80"/>
                <a:gd name="T95" fmla="*/ 79 h 79"/>
                <a:gd name="T96" fmla="*/ 61 w 80"/>
                <a:gd name="T97" fmla="*/ 79 h 79"/>
                <a:gd name="T98" fmla="*/ 63 w 80"/>
                <a:gd name="T99" fmla="*/ 79 h 79"/>
                <a:gd name="T100" fmla="*/ 64 w 80"/>
                <a:gd name="T101" fmla="*/ 78 h 79"/>
                <a:gd name="T102" fmla="*/ 65 w 80"/>
                <a:gd name="T103" fmla="*/ 76 h 79"/>
                <a:gd name="T104" fmla="*/ 65 w 80"/>
                <a:gd name="T105" fmla="*/ 75 h 79"/>
                <a:gd name="T106" fmla="*/ 76 w 80"/>
                <a:gd name="T107" fmla="*/ 45 h 79"/>
                <a:gd name="T108" fmla="*/ 80 w 80"/>
                <a:gd name="T109" fmla="*/ 17 h 79"/>
                <a:gd name="T110" fmla="*/ 80 w 80"/>
                <a:gd name="T111" fmla="*/ 16 h 79"/>
                <a:gd name="T112" fmla="*/ 79 w 80"/>
                <a:gd name="T113" fmla="*/ 15 h 79"/>
                <a:gd name="T114" fmla="*/ 58 w 80"/>
                <a:gd name="T115" fmla="*/ 13 h 79"/>
                <a:gd name="T116" fmla="*/ 62 w 80"/>
                <a:gd name="T117" fmla="*/ 5 h 79"/>
                <a:gd name="T118" fmla="*/ 62 w 80"/>
                <a:gd name="T119" fmla="*/ 4 h 79"/>
                <a:gd name="T120" fmla="*/ 61 w 80"/>
                <a:gd name="T121" fmla="*/ 3 h 79"/>
                <a:gd name="T122" fmla="*/ 47 w 80"/>
                <a:gd name="T123" fmla="*/ 0 h 79"/>
                <a:gd name="T124" fmla="*/ 47 w 80"/>
                <a:gd name="T1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9">
                  <a:moveTo>
                    <a:pt x="6" y="69"/>
                  </a:moveTo>
                  <a:cubicBezTo>
                    <a:pt x="16" y="52"/>
                    <a:pt x="18" y="30"/>
                    <a:pt x="21" y="14"/>
                  </a:cubicBezTo>
                  <a:cubicBezTo>
                    <a:pt x="27" y="16"/>
                    <a:pt x="32" y="17"/>
                    <a:pt x="38" y="17"/>
                  </a:cubicBezTo>
                  <a:cubicBezTo>
                    <a:pt x="37" y="19"/>
                    <a:pt x="36" y="21"/>
                    <a:pt x="35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5" y="25"/>
                    <a:pt x="35" y="26"/>
                    <a:pt x="36" y="26"/>
                  </a:cubicBezTo>
                  <a:cubicBezTo>
                    <a:pt x="40" y="27"/>
                    <a:pt x="44" y="27"/>
                    <a:pt x="48" y="28"/>
                  </a:cubicBezTo>
                  <a:cubicBezTo>
                    <a:pt x="48" y="28"/>
                    <a:pt x="49" y="28"/>
                    <a:pt x="49" y="28"/>
                  </a:cubicBezTo>
                  <a:cubicBezTo>
                    <a:pt x="50" y="28"/>
                    <a:pt x="50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4" y="22"/>
                    <a:pt x="56" y="20"/>
                    <a:pt x="57" y="17"/>
                  </a:cubicBezTo>
                  <a:cubicBezTo>
                    <a:pt x="63" y="17"/>
                    <a:pt x="70" y="17"/>
                    <a:pt x="76" y="18"/>
                  </a:cubicBezTo>
                  <a:cubicBezTo>
                    <a:pt x="74" y="26"/>
                    <a:pt x="74" y="35"/>
                    <a:pt x="72" y="45"/>
                  </a:cubicBezTo>
                  <a:cubicBezTo>
                    <a:pt x="70" y="55"/>
                    <a:pt x="68" y="65"/>
                    <a:pt x="62" y="73"/>
                  </a:cubicBezTo>
                  <a:cubicBezTo>
                    <a:pt x="62" y="74"/>
                    <a:pt x="62" y="75"/>
                    <a:pt x="62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0" y="76"/>
                    <a:pt x="60" y="76"/>
                  </a:cubicBezTo>
                  <a:cubicBezTo>
                    <a:pt x="48" y="74"/>
                    <a:pt x="36" y="72"/>
                    <a:pt x="25" y="71"/>
                  </a:cubicBezTo>
                  <a:cubicBezTo>
                    <a:pt x="19" y="70"/>
                    <a:pt x="13" y="69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moveTo>
                    <a:pt x="49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5" y="24"/>
                    <a:pt x="42" y="23"/>
                    <a:pt x="39" y="23"/>
                  </a:cubicBezTo>
                  <a:cubicBezTo>
                    <a:pt x="43" y="17"/>
                    <a:pt x="46" y="10"/>
                    <a:pt x="48" y="3"/>
                  </a:cubicBezTo>
                  <a:cubicBezTo>
                    <a:pt x="51" y="4"/>
                    <a:pt x="55" y="4"/>
                    <a:pt x="58" y="6"/>
                  </a:cubicBezTo>
                  <a:cubicBezTo>
                    <a:pt x="55" y="11"/>
                    <a:pt x="53" y="17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47" y="0"/>
                  </a:moveTo>
                  <a:cubicBezTo>
                    <a:pt x="46" y="0"/>
                    <a:pt x="45" y="0"/>
                    <a:pt x="45" y="1"/>
                  </a:cubicBezTo>
                  <a:cubicBezTo>
                    <a:pt x="44" y="5"/>
                    <a:pt x="42" y="9"/>
                    <a:pt x="40" y="13"/>
                  </a:cubicBezTo>
                  <a:cubicBezTo>
                    <a:pt x="33" y="13"/>
                    <a:pt x="26" y="13"/>
                    <a:pt x="21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19" y="9"/>
                    <a:pt x="19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5" y="28"/>
                    <a:pt x="13" y="53"/>
                    <a:pt x="1" y="70"/>
                  </a:cubicBezTo>
                  <a:cubicBezTo>
                    <a:pt x="0" y="70"/>
                    <a:pt x="0" y="71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3"/>
                    <a:pt x="6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3" y="72"/>
                    <a:pt x="18" y="73"/>
                    <a:pt x="24" y="74"/>
                  </a:cubicBezTo>
                  <a:cubicBezTo>
                    <a:pt x="36" y="76"/>
                    <a:pt x="48" y="78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1" y="79"/>
                  </a:cubicBezTo>
                  <a:cubicBezTo>
                    <a:pt x="61" y="79"/>
                    <a:pt x="62" y="79"/>
                    <a:pt x="63" y="79"/>
                  </a:cubicBezTo>
                  <a:cubicBezTo>
                    <a:pt x="63" y="79"/>
                    <a:pt x="64" y="78"/>
                    <a:pt x="64" y="78"/>
                  </a:cubicBezTo>
                  <a:cubicBezTo>
                    <a:pt x="65" y="77"/>
                    <a:pt x="65" y="77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71" y="66"/>
                    <a:pt x="74" y="56"/>
                    <a:pt x="76" y="45"/>
                  </a:cubicBezTo>
                  <a:cubicBezTo>
                    <a:pt x="77" y="35"/>
                    <a:pt x="78" y="25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1" y="14"/>
                    <a:pt x="65" y="14"/>
                    <a:pt x="58" y="13"/>
                  </a:cubicBezTo>
                  <a:cubicBezTo>
                    <a:pt x="60" y="11"/>
                    <a:pt x="61" y="8"/>
                    <a:pt x="62" y="5"/>
                  </a:cubicBezTo>
                  <a:cubicBezTo>
                    <a:pt x="62" y="5"/>
                    <a:pt x="62" y="4"/>
                    <a:pt x="62" y="4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6" name="Freeform 814"/>
            <p:cNvSpPr>
              <a:spLocks/>
            </p:cNvSpPr>
            <p:nvPr/>
          </p:nvSpPr>
          <p:spPr bwMode="auto">
            <a:xfrm>
              <a:off x="3092" y="1635"/>
              <a:ext cx="92" cy="16"/>
            </a:xfrm>
            <a:custGeom>
              <a:avLst/>
              <a:gdLst>
                <a:gd name="T0" fmla="*/ 2 w 39"/>
                <a:gd name="T1" fmla="*/ 0 h 7"/>
                <a:gd name="T2" fmla="*/ 1 w 39"/>
                <a:gd name="T3" fmla="*/ 1 h 7"/>
                <a:gd name="T4" fmla="*/ 2 w 39"/>
                <a:gd name="T5" fmla="*/ 4 h 7"/>
                <a:gd name="T6" fmla="*/ 37 w 39"/>
                <a:gd name="T7" fmla="*/ 7 h 7"/>
                <a:gd name="T8" fmla="*/ 37 w 39"/>
                <a:gd name="T9" fmla="*/ 7 h 7"/>
                <a:gd name="T10" fmla="*/ 39 w 39"/>
                <a:gd name="T11" fmla="*/ 6 h 7"/>
                <a:gd name="T12" fmla="*/ 37 w 39"/>
                <a:gd name="T13" fmla="*/ 4 h 7"/>
                <a:gd name="T14" fmla="*/ 3 w 39"/>
                <a:gd name="T15" fmla="*/ 0 h 7"/>
                <a:gd name="T16" fmla="*/ 2 w 3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13" y="6"/>
                    <a:pt x="25" y="7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6" y="4"/>
                    <a:pt x="14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7" name="Freeform 815"/>
            <p:cNvSpPr>
              <a:spLocks/>
            </p:cNvSpPr>
            <p:nvPr/>
          </p:nvSpPr>
          <p:spPr bwMode="auto">
            <a:xfrm>
              <a:off x="3082" y="1661"/>
              <a:ext cx="93" cy="19"/>
            </a:xfrm>
            <a:custGeom>
              <a:avLst/>
              <a:gdLst>
                <a:gd name="T0" fmla="*/ 2 w 39"/>
                <a:gd name="T1" fmla="*/ 0 h 8"/>
                <a:gd name="T2" fmla="*/ 0 w 39"/>
                <a:gd name="T3" fmla="*/ 2 h 8"/>
                <a:gd name="T4" fmla="*/ 2 w 39"/>
                <a:gd name="T5" fmla="*/ 4 h 8"/>
                <a:gd name="T6" fmla="*/ 2 w 39"/>
                <a:gd name="T7" fmla="*/ 4 h 8"/>
                <a:gd name="T8" fmla="*/ 37 w 39"/>
                <a:gd name="T9" fmla="*/ 8 h 8"/>
                <a:gd name="T10" fmla="*/ 37 w 39"/>
                <a:gd name="T11" fmla="*/ 8 h 8"/>
                <a:gd name="T12" fmla="*/ 39 w 39"/>
                <a:gd name="T13" fmla="*/ 6 h 8"/>
                <a:gd name="T14" fmla="*/ 37 w 39"/>
                <a:gd name="T15" fmla="*/ 4 h 8"/>
                <a:gd name="T16" fmla="*/ 3 w 39"/>
                <a:gd name="T17" fmla="*/ 0 h 8"/>
                <a:gd name="T18" fmla="*/ 2 w 3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3" y="6"/>
                    <a:pt x="25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5" y="4"/>
                    <a:pt x="14" y="3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8" name="Freeform 816"/>
            <p:cNvSpPr>
              <a:spLocks/>
            </p:cNvSpPr>
            <p:nvPr/>
          </p:nvSpPr>
          <p:spPr bwMode="auto">
            <a:xfrm>
              <a:off x="3080" y="1684"/>
              <a:ext cx="33" cy="15"/>
            </a:xfrm>
            <a:custGeom>
              <a:avLst/>
              <a:gdLst>
                <a:gd name="T0" fmla="*/ 4 w 14"/>
                <a:gd name="T1" fmla="*/ 0 h 6"/>
                <a:gd name="T2" fmla="*/ 1 w 14"/>
                <a:gd name="T3" fmla="*/ 0 h 6"/>
                <a:gd name="T4" fmla="*/ 0 w 14"/>
                <a:gd name="T5" fmla="*/ 2 h 6"/>
                <a:gd name="T6" fmla="*/ 1 w 14"/>
                <a:gd name="T7" fmla="*/ 4 h 6"/>
                <a:gd name="T8" fmla="*/ 2 w 14"/>
                <a:gd name="T9" fmla="*/ 4 h 6"/>
                <a:gd name="T10" fmla="*/ 4 w 14"/>
                <a:gd name="T11" fmla="*/ 3 h 6"/>
                <a:gd name="T12" fmla="*/ 4 w 14"/>
                <a:gd name="T13" fmla="*/ 3 h 6"/>
                <a:gd name="T14" fmla="*/ 11 w 14"/>
                <a:gd name="T15" fmla="*/ 5 h 6"/>
                <a:gd name="T16" fmla="*/ 12 w 14"/>
                <a:gd name="T17" fmla="*/ 6 h 6"/>
                <a:gd name="T18" fmla="*/ 14 w 14"/>
                <a:gd name="T19" fmla="*/ 5 h 6"/>
                <a:gd name="T20" fmla="*/ 13 w 14"/>
                <a:gd name="T21" fmla="*/ 2 h 6"/>
                <a:gd name="T22" fmla="*/ 4 w 1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3"/>
                    <a:pt x="9" y="4"/>
                    <a:pt x="11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0" y="1"/>
                    <a:pt x="7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9" name="Freeform 817"/>
            <p:cNvSpPr>
              <a:spLocks noEditPoints="1"/>
            </p:cNvSpPr>
            <p:nvPr/>
          </p:nvSpPr>
          <p:spPr bwMode="auto">
            <a:xfrm>
              <a:off x="2734" y="1341"/>
              <a:ext cx="223" cy="268"/>
            </a:xfrm>
            <a:custGeom>
              <a:avLst/>
              <a:gdLst>
                <a:gd name="T0" fmla="*/ 24 w 94"/>
                <a:gd name="T1" fmla="*/ 100 h 113"/>
                <a:gd name="T2" fmla="*/ 91 w 94"/>
                <a:gd name="T3" fmla="*/ 94 h 113"/>
                <a:gd name="T4" fmla="*/ 88 w 94"/>
                <a:gd name="T5" fmla="*/ 93 h 113"/>
                <a:gd name="T6" fmla="*/ 86 w 94"/>
                <a:gd name="T7" fmla="*/ 94 h 113"/>
                <a:gd name="T8" fmla="*/ 85 w 94"/>
                <a:gd name="T9" fmla="*/ 93 h 113"/>
                <a:gd name="T10" fmla="*/ 83 w 94"/>
                <a:gd name="T11" fmla="*/ 94 h 113"/>
                <a:gd name="T12" fmla="*/ 24 w 94"/>
                <a:gd name="T13" fmla="*/ 107 h 113"/>
                <a:gd name="T14" fmla="*/ 74 w 94"/>
                <a:gd name="T15" fmla="*/ 15 h 113"/>
                <a:gd name="T16" fmla="*/ 82 w 94"/>
                <a:gd name="T17" fmla="*/ 21 h 113"/>
                <a:gd name="T18" fmla="*/ 88 w 94"/>
                <a:gd name="T19" fmla="*/ 72 h 113"/>
                <a:gd name="T20" fmla="*/ 24 w 94"/>
                <a:gd name="T21" fmla="*/ 13 h 113"/>
                <a:gd name="T22" fmla="*/ 24 w 94"/>
                <a:gd name="T23" fmla="*/ 12 h 113"/>
                <a:gd name="T24" fmla="*/ 26 w 94"/>
                <a:gd name="T25" fmla="*/ 10 h 113"/>
                <a:gd name="T26" fmla="*/ 37 w 94"/>
                <a:gd name="T27" fmla="*/ 9 h 113"/>
                <a:gd name="T28" fmla="*/ 42 w 94"/>
                <a:gd name="T29" fmla="*/ 25 h 113"/>
                <a:gd name="T30" fmla="*/ 43 w 94"/>
                <a:gd name="T31" fmla="*/ 28 h 113"/>
                <a:gd name="T32" fmla="*/ 36 w 94"/>
                <a:gd name="T33" fmla="*/ 32 h 113"/>
                <a:gd name="T34" fmla="*/ 27 w 94"/>
                <a:gd name="T35" fmla="*/ 38 h 113"/>
                <a:gd name="T36" fmla="*/ 43 w 94"/>
                <a:gd name="T37" fmla="*/ 32 h 113"/>
                <a:gd name="T38" fmla="*/ 46 w 94"/>
                <a:gd name="T39" fmla="*/ 28 h 113"/>
                <a:gd name="T40" fmla="*/ 45 w 94"/>
                <a:gd name="T41" fmla="*/ 22 h 113"/>
                <a:gd name="T42" fmla="*/ 67 w 94"/>
                <a:gd name="T43" fmla="*/ 6 h 113"/>
                <a:gd name="T44" fmla="*/ 88 w 94"/>
                <a:gd name="T45" fmla="*/ 81 h 113"/>
                <a:gd name="T46" fmla="*/ 23 w 94"/>
                <a:gd name="T47" fmla="*/ 96 h 113"/>
                <a:gd name="T48" fmla="*/ 9 w 94"/>
                <a:gd name="T49" fmla="*/ 102 h 113"/>
                <a:gd name="T50" fmla="*/ 4 w 94"/>
                <a:gd name="T51" fmla="*/ 30 h 113"/>
                <a:gd name="T52" fmla="*/ 23 w 94"/>
                <a:gd name="T53" fmla="*/ 25 h 113"/>
                <a:gd name="T54" fmla="*/ 26 w 94"/>
                <a:gd name="T55" fmla="*/ 38 h 113"/>
                <a:gd name="T56" fmla="*/ 71 w 94"/>
                <a:gd name="T57" fmla="*/ 0 h 113"/>
                <a:gd name="T58" fmla="*/ 69 w 94"/>
                <a:gd name="T59" fmla="*/ 2 h 113"/>
                <a:gd name="T60" fmla="*/ 66 w 94"/>
                <a:gd name="T61" fmla="*/ 3 h 113"/>
                <a:gd name="T62" fmla="*/ 42 w 94"/>
                <a:gd name="T63" fmla="*/ 12 h 113"/>
                <a:gd name="T64" fmla="*/ 39 w 94"/>
                <a:gd name="T65" fmla="*/ 4 h 113"/>
                <a:gd name="T66" fmla="*/ 37 w 94"/>
                <a:gd name="T67" fmla="*/ 2 h 113"/>
                <a:gd name="T68" fmla="*/ 25 w 94"/>
                <a:gd name="T69" fmla="*/ 7 h 113"/>
                <a:gd name="T70" fmla="*/ 21 w 94"/>
                <a:gd name="T71" fmla="*/ 10 h 113"/>
                <a:gd name="T72" fmla="*/ 20 w 94"/>
                <a:gd name="T73" fmla="*/ 14 h 113"/>
                <a:gd name="T74" fmla="*/ 4 w 94"/>
                <a:gd name="T75" fmla="*/ 27 h 113"/>
                <a:gd name="T76" fmla="*/ 2 w 94"/>
                <a:gd name="T77" fmla="*/ 26 h 113"/>
                <a:gd name="T78" fmla="*/ 0 w 94"/>
                <a:gd name="T79" fmla="*/ 29 h 113"/>
                <a:gd name="T80" fmla="*/ 5 w 94"/>
                <a:gd name="T81" fmla="*/ 104 h 113"/>
                <a:gd name="T82" fmla="*/ 7 w 94"/>
                <a:gd name="T83" fmla="*/ 106 h 113"/>
                <a:gd name="T84" fmla="*/ 21 w 94"/>
                <a:gd name="T85" fmla="*/ 101 h 113"/>
                <a:gd name="T86" fmla="*/ 22 w 94"/>
                <a:gd name="T87" fmla="*/ 112 h 113"/>
                <a:gd name="T88" fmla="*/ 24 w 94"/>
                <a:gd name="T89" fmla="*/ 112 h 113"/>
                <a:gd name="T90" fmla="*/ 86 w 94"/>
                <a:gd name="T91" fmla="*/ 97 h 113"/>
                <a:gd name="T92" fmla="*/ 88 w 94"/>
                <a:gd name="T93" fmla="*/ 98 h 113"/>
                <a:gd name="T94" fmla="*/ 94 w 94"/>
                <a:gd name="T95" fmla="*/ 95 h 113"/>
                <a:gd name="T96" fmla="*/ 86 w 94"/>
                <a:gd name="T97" fmla="*/ 21 h 113"/>
                <a:gd name="T98" fmla="*/ 86 w 94"/>
                <a:gd name="T99" fmla="*/ 10 h 113"/>
                <a:gd name="T100" fmla="*/ 84 w 94"/>
                <a:gd name="T101" fmla="*/ 10 h 113"/>
                <a:gd name="T102" fmla="*/ 73 w 94"/>
                <a:gd name="T103" fmla="*/ 12 h 113"/>
                <a:gd name="T104" fmla="*/ 73 w 94"/>
                <a:gd name="T105" fmla="*/ 5 h 113"/>
                <a:gd name="T106" fmla="*/ 73 w 94"/>
                <a:gd name="T107" fmla="*/ 3 h 113"/>
                <a:gd name="T108" fmla="*/ 72 w 94"/>
                <a:gd name="T10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13">
                  <a:moveTo>
                    <a:pt x="24" y="107"/>
                  </a:moveTo>
                  <a:cubicBezTo>
                    <a:pt x="24" y="105"/>
                    <a:pt x="24" y="102"/>
                    <a:pt x="24" y="100"/>
                  </a:cubicBezTo>
                  <a:cubicBezTo>
                    <a:pt x="45" y="93"/>
                    <a:pt x="67" y="88"/>
                    <a:pt x="90" y="85"/>
                  </a:cubicBezTo>
                  <a:cubicBezTo>
                    <a:pt x="90" y="88"/>
                    <a:pt x="90" y="91"/>
                    <a:pt x="91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9" y="94"/>
                    <a:pt x="89" y="93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3"/>
                    <a:pt x="87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5" y="93"/>
                    <a:pt x="85" y="93"/>
                  </a:cubicBezTo>
                  <a:cubicBezTo>
                    <a:pt x="84" y="93"/>
                    <a:pt x="84" y="93"/>
                    <a:pt x="84" y="9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68" y="97"/>
                    <a:pt x="53" y="100"/>
                    <a:pt x="38" y="103"/>
                  </a:cubicBezTo>
                  <a:cubicBezTo>
                    <a:pt x="34" y="104"/>
                    <a:pt x="29" y="105"/>
                    <a:pt x="24" y="107"/>
                  </a:cubicBezTo>
                  <a:moveTo>
                    <a:pt x="88" y="72"/>
                  </a:moveTo>
                  <a:cubicBezTo>
                    <a:pt x="81" y="54"/>
                    <a:pt x="77" y="35"/>
                    <a:pt x="74" y="15"/>
                  </a:cubicBezTo>
                  <a:cubicBezTo>
                    <a:pt x="77" y="15"/>
                    <a:pt x="80" y="15"/>
                    <a:pt x="83" y="14"/>
                  </a:cubicBezTo>
                  <a:cubicBezTo>
                    <a:pt x="82" y="16"/>
                    <a:pt x="82" y="19"/>
                    <a:pt x="82" y="21"/>
                  </a:cubicBezTo>
                  <a:cubicBezTo>
                    <a:pt x="82" y="26"/>
                    <a:pt x="83" y="32"/>
                    <a:pt x="83" y="37"/>
                  </a:cubicBezTo>
                  <a:cubicBezTo>
                    <a:pt x="85" y="49"/>
                    <a:pt x="86" y="60"/>
                    <a:pt x="88" y="72"/>
                  </a:cubicBezTo>
                  <a:moveTo>
                    <a:pt x="28" y="34"/>
                  </a:moveTo>
                  <a:cubicBezTo>
                    <a:pt x="28" y="26"/>
                    <a:pt x="25" y="18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30" y="9"/>
                    <a:pt x="33" y="7"/>
                    <a:pt x="36" y="6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8" y="13"/>
                    <a:pt x="39" y="17"/>
                    <a:pt x="41" y="20"/>
                  </a:cubicBezTo>
                  <a:cubicBezTo>
                    <a:pt x="41" y="22"/>
                    <a:pt x="42" y="23"/>
                    <a:pt x="42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0"/>
                    <a:pt x="39" y="31"/>
                    <a:pt x="36" y="32"/>
                  </a:cubicBezTo>
                  <a:cubicBezTo>
                    <a:pt x="33" y="33"/>
                    <a:pt x="30" y="34"/>
                    <a:pt x="28" y="34"/>
                  </a:cubicBezTo>
                  <a:moveTo>
                    <a:pt x="27" y="38"/>
                  </a:moveTo>
                  <a:cubicBezTo>
                    <a:pt x="30" y="38"/>
                    <a:pt x="35" y="37"/>
                    <a:pt x="38" y="35"/>
                  </a:cubicBezTo>
                  <a:cubicBezTo>
                    <a:pt x="40" y="34"/>
                    <a:pt x="42" y="33"/>
                    <a:pt x="43" y="32"/>
                  </a:cubicBezTo>
                  <a:cubicBezTo>
                    <a:pt x="44" y="32"/>
                    <a:pt x="45" y="31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6"/>
                    <a:pt x="46" y="24"/>
                    <a:pt x="45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52" y="14"/>
                    <a:pt x="60" y="10"/>
                    <a:pt x="67" y="6"/>
                  </a:cubicBezTo>
                  <a:cubicBezTo>
                    <a:pt x="68" y="6"/>
                    <a:pt x="68" y="6"/>
                    <a:pt x="69" y="5"/>
                  </a:cubicBezTo>
                  <a:cubicBezTo>
                    <a:pt x="72" y="31"/>
                    <a:pt x="78" y="57"/>
                    <a:pt x="88" y="81"/>
                  </a:cubicBezTo>
                  <a:cubicBezTo>
                    <a:pt x="66" y="84"/>
                    <a:pt x="44" y="89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2" y="96"/>
                    <a:pt x="21" y="96"/>
                    <a:pt x="21" y="97"/>
                  </a:cubicBezTo>
                  <a:cubicBezTo>
                    <a:pt x="17" y="99"/>
                    <a:pt x="13" y="100"/>
                    <a:pt x="9" y="102"/>
                  </a:cubicBezTo>
                  <a:cubicBezTo>
                    <a:pt x="9" y="96"/>
                    <a:pt x="9" y="91"/>
                    <a:pt x="9" y="86"/>
                  </a:cubicBezTo>
                  <a:cubicBezTo>
                    <a:pt x="9" y="67"/>
                    <a:pt x="7" y="4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1" y="29"/>
                    <a:pt x="17" y="27"/>
                    <a:pt x="23" y="25"/>
                  </a:cubicBezTo>
                  <a:cubicBezTo>
                    <a:pt x="24" y="29"/>
                    <a:pt x="25" y="32"/>
                    <a:pt x="25" y="36"/>
                  </a:cubicBezTo>
                  <a:cubicBezTo>
                    <a:pt x="25" y="37"/>
                    <a:pt x="26" y="38"/>
                    <a:pt x="26" y="38"/>
                  </a:cubicBezTo>
                  <a:cubicBezTo>
                    <a:pt x="27" y="38"/>
                    <a:pt x="27" y="38"/>
                    <a:pt x="27" y="38"/>
                  </a:cubicBezTo>
                  <a:moveTo>
                    <a:pt x="71" y="0"/>
                  </a:moveTo>
                  <a:cubicBezTo>
                    <a:pt x="70" y="0"/>
                    <a:pt x="70" y="1"/>
                    <a:pt x="69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2"/>
                    <a:pt x="67" y="2"/>
                    <a:pt x="66" y="3"/>
                  </a:cubicBezTo>
                  <a:cubicBezTo>
                    <a:pt x="58" y="7"/>
                    <a:pt x="50" y="11"/>
                    <a:pt x="42" y="14"/>
                  </a:cubicBezTo>
                  <a:cubicBezTo>
                    <a:pt x="42" y="13"/>
                    <a:pt x="42" y="12"/>
                    <a:pt x="42" y="12"/>
                  </a:cubicBezTo>
                  <a:cubicBezTo>
                    <a:pt x="41" y="10"/>
                    <a:pt x="40" y="8"/>
                    <a:pt x="40" y="7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4"/>
                    <a:pt x="29" y="5"/>
                    <a:pt x="25" y="7"/>
                  </a:cubicBezTo>
                  <a:cubicBezTo>
                    <a:pt x="24" y="7"/>
                    <a:pt x="24" y="7"/>
                    <a:pt x="23" y="8"/>
                  </a:cubicBezTo>
                  <a:cubicBezTo>
                    <a:pt x="22" y="8"/>
                    <a:pt x="21" y="9"/>
                    <a:pt x="21" y="10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ubicBezTo>
                    <a:pt x="21" y="16"/>
                    <a:pt x="22" y="19"/>
                    <a:pt x="22" y="21"/>
                  </a:cubicBezTo>
                  <a:cubicBezTo>
                    <a:pt x="16" y="23"/>
                    <a:pt x="10" y="25"/>
                    <a:pt x="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6"/>
                    <a:pt x="2" y="26"/>
                  </a:cubicBezTo>
                  <a:cubicBezTo>
                    <a:pt x="2" y="26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4" y="47"/>
                    <a:pt x="6" y="66"/>
                    <a:pt x="6" y="86"/>
                  </a:cubicBezTo>
                  <a:cubicBezTo>
                    <a:pt x="6" y="92"/>
                    <a:pt x="5" y="98"/>
                    <a:pt x="5" y="104"/>
                  </a:cubicBezTo>
                  <a:cubicBezTo>
                    <a:pt x="5" y="105"/>
                    <a:pt x="5" y="105"/>
                    <a:pt x="6" y="106"/>
                  </a:cubicBezTo>
                  <a:cubicBezTo>
                    <a:pt x="6" y="106"/>
                    <a:pt x="6" y="106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2" y="104"/>
                    <a:pt x="16" y="103"/>
                    <a:pt x="21" y="101"/>
                  </a:cubicBezTo>
                  <a:cubicBezTo>
                    <a:pt x="21" y="104"/>
                    <a:pt x="21" y="108"/>
                    <a:pt x="21" y="111"/>
                  </a:cubicBezTo>
                  <a:cubicBezTo>
                    <a:pt x="21" y="112"/>
                    <a:pt x="21" y="112"/>
                    <a:pt x="22" y="112"/>
                  </a:cubicBezTo>
                  <a:cubicBezTo>
                    <a:pt x="22" y="113"/>
                    <a:pt x="22" y="113"/>
                    <a:pt x="23" y="113"/>
                  </a:cubicBezTo>
                  <a:cubicBezTo>
                    <a:pt x="23" y="113"/>
                    <a:pt x="23" y="112"/>
                    <a:pt x="24" y="112"/>
                  </a:cubicBezTo>
                  <a:cubicBezTo>
                    <a:pt x="28" y="109"/>
                    <a:pt x="33" y="107"/>
                    <a:pt x="39" y="106"/>
                  </a:cubicBezTo>
                  <a:cubicBezTo>
                    <a:pt x="55" y="103"/>
                    <a:pt x="70" y="100"/>
                    <a:pt x="86" y="97"/>
                  </a:cubicBezTo>
                  <a:cubicBezTo>
                    <a:pt x="87" y="98"/>
                    <a:pt x="87" y="98"/>
                    <a:pt x="88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0" y="98"/>
                    <a:pt x="92" y="97"/>
                    <a:pt x="93" y="97"/>
                  </a:cubicBezTo>
                  <a:cubicBezTo>
                    <a:pt x="94" y="96"/>
                    <a:pt x="94" y="96"/>
                    <a:pt x="94" y="95"/>
                  </a:cubicBezTo>
                  <a:cubicBezTo>
                    <a:pt x="92" y="75"/>
                    <a:pt x="89" y="56"/>
                    <a:pt x="87" y="36"/>
                  </a:cubicBezTo>
                  <a:cubicBezTo>
                    <a:pt x="86" y="31"/>
                    <a:pt x="86" y="26"/>
                    <a:pt x="86" y="21"/>
                  </a:cubicBezTo>
                  <a:cubicBezTo>
                    <a:pt x="86" y="18"/>
                    <a:pt x="86" y="15"/>
                    <a:pt x="87" y="12"/>
                  </a:cubicBezTo>
                  <a:cubicBezTo>
                    <a:pt x="87" y="11"/>
                    <a:pt x="86" y="10"/>
                    <a:pt x="86" y="10"/>
                  </a:cubicBezTo>
                  <a:cubicBezTo>
                    <a:pt x="86" y="9"/>
                    <a:pt x="85" y="9"/>
                    <a:pt x="85" y="9"/>
                  </a:cubicBezTo>
                  <a:cubicBezTo>
                    <a:pt x="85" y="9"/>
                    <a:pt x="84" y="9"/>
                    <a:pt x="84" y="10"/>
                  </a:cubicBezTo>
                  <a:cubicBezTo>
                    <a:pt x="81" y="11"/>
                    <a:pt x="77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7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3" y="2"/>
                    <a:pt x="73" y="2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0" name="Freeform 818"/>
            <p:cNvSpPr>
              <a:spLocks/>
            </p:cNvSpPr>
            <p:nvPr/>
          </p:nvSpPr>
          <p:spPr bwMode="auto">
            <a:xfrm>
              <a:off x="2768" y="1438"/>
              <a:ext cx="118" cy="48"/>
            </a:xfrm>
            <a:custGeom>
              <a:avLst/>
              <a:gdLst>
                <a:gd name="T0" fmla="*/ 48 w 50"/>
                <a:gd name="T1" fmla="*/ 0 h 20"/>
                <a:gd name="T2" fmla="*/ 47 w 50"/>
                <a:gd name="T3" fmla="*/ 1 h 20"/>
                <a:gd name="T4" fmla="*/ 44 w 50"/>
                <a:gd name="T5" fmla="*/ 2 h 20"/>
                <a:gd name="T6" fmla="*/ 23 w 50"/>
                <a:gd name="T7" fmla="*/ 11 h 20"/>
                <a:gd name="T8" fmla="*/ 11 w 50"/>
                <a:gd name="T9" fmla="*/ 15 h 20"/>
                <a:gd name="T10" fmla="*/ 2 w 50"/>
                <a:gd name="T11" fmla="*/ 17 h 20"/>
                <a:gd name="T12" fmla="*/ 0 w 50"/>
                <a:gd name="T13" fmla="*/ 19 h 20"/>
                <a:gd name="T14" fmla="*/ 2 w 50"/>
                <a:gd name="T15" fmla="*/ 20 h 20"/>
                <a:gd name="T16" fmla="*/ 2 w 50"/>
                <a:gd name="T17" fmla="*/ 20 h 20"/>
                <a:gd name="T18" fmla="*/ 13 w 50"/>
                <a:gd name="T19" fmla="*/ 18 h 20"/>
                <a:gd name="T20" fmla="*/ 35 w 50"/>
                <a:gd name="T21" fmla="*/ 10 h 20"/>
                <a:gd name="T22" fmla="*/ 44 w 50"/>
                <a:gd name="T23" fmla="*/ 6 h 20"/>
                <a:gd name="T24" fmla="*/ 47 w 50"/>
                <a:gd name="T25" fmla="*/ 5 h 20"/>
                <a:gd name="T26" fmla="*/ 48 w 50"/>
                <a:gd name="T27" fmla="*/ 4 h 20"/>
                <a:gd name="T28" fmla="*/ 49 w 50"/>
                <a:gd name="T29" fmla="*/ 1 h 20"/>
                <a:gd name="T30" fmla="*/ 48 w 5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20">
                  <a:moveTo>
                    <a:pt x="48" y="0"/>
                  </a:moveTo>
                  <a:cubicBezTo>
                    <a:pt x="47" y="0"/>
                    <a:pt x="47" y="1"/>
                    <a:pt x="47" y="1"/>
                  </a:cubicBezTo>
                  <a:cubicBezTo>
                    <a:pt x="46" y="1"/>
                    <a:pt x="45" y="1"/>
                    <a:pt x="44" y="2"/>
                  </a:cubicBezTo>
                  <a:cubicBezTo>
                    <a:pt x="40" y="4"/>
                    <a:pt x="31" y="7"/>
                    <a:pt x="23" y="11"/>
                  </a:cubicBezTo>
                  <a:cubicBezTo>
                    <a:pt x="19" y="12"/>
                    <a:pt x="14" y="14"/>
                    <a:pt x="11" y="15"/>
                  </a:cubicBezTo>
                  <a:cubicBezTo>
                    <a:pt x="7" y="16"/>
                    <a:pt x="4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5" y="20"/>
                    <a:pt x="9" y="19"/>
                    <a:pt x="13" y="18"/>
                  </a:cubicBezTo>
                  <a:cubicBezTo>
                    <a:pt x="20" y="16"/>
                    <a:pt x="28" y="13"/>
                    <a:pt x="35" y="10"/>
                  </a:cubicBezTo>
                  <a:cubicBezTo>
                    <a:pt x="38" y="8"/>
                    <a:pt x="41" y="7"/>
                    <a:pt x="44" y="6"/>
                  </a:cubicBezTo>
                  <a:cubicBezTo>
                    <a:pt x="45" y="6"/>
                    <a:pt x="46" y="5"/>
                    <a:pt x="47" y="5"/>
                  </a:cubicBezTo>
                  <a:cubicBezTo>
                    <a:pt x="47" y="4"/>
                    <a:pt x="48" y="4"/>
                    <a:pt x="48" y="4"/>
                  </a:cubicBezTo>
                  <a:cubicBezTo>
                    <a:pt x="49" y="3"/>
                    <a:pt x="50" y="2"/>
                    <a:pt x="49" y="1"/>
                  </a:cubicBezTo>
                  <a:cubicBezTo>
                    <a:pt x="49" y="1"/>
                    <a:pt x="48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1" name="Freeform 819"/>
            <p:cNvSpPr>
              <a:spLocks/>
            </p:cNvSpPr>
            <p:nvPr/>
          </p:nvSpPr>
          <p:spPr bwMode="auto">
            <a:xfrm>
              <a:off x="2777" y="1471"/>
              <a:ext cx="109" cy="38"/>
            </a:xfrm>
            <a:custGeom>
              <a:avLst/>
              <a:gdLst>
                <a:gd name="T0" fmla="*/ 43 w 46"/>
                <a:gd name="T1" fmla="*/ 0 h 16"/>
                <a:gd name="T2" fmla="*/ 40 w 46"/>
                <a:gd name="T3" fmla="*/ 1 h 16"/>
                <a:gd name="T4" fmla="*/ 20 w 46"/>
                <a:gd name="T5" fmla="*/ 7 h 16"/>
                <a:gd name="T6" fmla="*/ 1 w 46"/>
                <a:gd name="T7" fmla="*/ 12 h 16"/>
                <a:gd name="T8" fmla="*/ 0 w 46"/>
                <a:gd name="T9" fmla="*/ 14 h 16"/>
                <a:gd name="T10" fmla="*/ 2 w 46"/>
                <a:gd name="T11" fmla="*/ 16 h 16"/>
                <a:gd name="T12" fmla="*/ 2 w 46"/>
                <a:gd name="T13" fmla="*/ 16 h 16"/>
                <a:gd name="T14" fmla="*/ 24 w 46"/>
                <a:gd name="T15" fmla="*/ 9 h 16"/>
                <a:gd name="T16" fmla="*/ 37 w 46"/>
                <a:gd name="T17" fmla="*/ 5 h 16"/>
                <a:gd name="T18" fmla="*/ 41 w 46"/>
                <a:gd name="T19" fmla="*/ 4 h 16"/>
                <a:gd name="T20" fmla="*/ 43 w 46"/>
                <a:gd name="T21" fmla="*/ 4 h 16"/>
                <a:gd name="T22" fmla="*/ 43 w 46"/>
                <a:gd name="T23" fmla="*/ 4 h 16"/>
                <a:gd name="T24" fmla="*/ 43 w 46"/>
                <a:gd name="T25" fmla="*/ 4 h 16"/>
                <a:gd name="T26" fmla="*/ 44 w 46"/>
                <a:gd name="T27" fmla="*/ 4 h 16"/>
                <a:gd name="T28" fmla="*/ 45 w 46"/>
                <a:gd name="T29" fmla="*/ 3 h 16"/>
                <a:gd name="T30" fmla="*/ 44 w 46"/>
                <a:gd name="T31" fmla="*/ 0 h 16"/>
                <a:gd name="T32" fmla="*/ 43 w 4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6">
                  <a:moveTo>
                    <a:pt x="43" y="0"/>
                  </a:moveTo>
                  <a:cubicBezTo>
                    <a:pt x="42" y="0"/>
                    <a:pt x="42" y="0"/>
                    <a:pt x="40" y="1"/>
                  </a:cubicBezTo>
                  <a:cubicBezTo>
                    <a:pt x="36" y="2"/>
                    <a:pt x="28" y="4"/>
                    <a:pt x="20" y="7"/>
                  </a:cubicBezTo>
                  <a:cubicBezTo>
                    <a:pt x="12" y="9"/>
                    <a:pt x="4" y="11"/>
                    <a:pt x="1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5"/>
                    <a:pt x="15" y="12"/>
                    <a:pt x="24" y="9"/>
                  </a:cubicBezTo>
                  <a:cubicBezTo>
                    <a:pt x="29" y="8"/>
                    <a:pt x="33" y="6"/>
                    <a:pt x="37" y="5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2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4" y="4"/>
                    <a:pt x="45" y="3"/>
                    <a:pt x="45" y="3"/>
                  </a:cubicBezTo>
                  <a:cubicBezTo>
                    <a:pt x="46" y="2"/>
                    <a:pt x="45" y="1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2" name="Freeform 820"/>
            <p:cNvSpPr>
              <a:spLocks/>
            </p:cNvSpPr>
            <p:nvPr/>
          </p:nvSpPr>
          <p:spPr bwMode="auto">
            <a:xfrm>
              <a:off x="2779" y="1519"/>
              <a:ext cx="31" cy="14"/>
            </a:xfrm>
            <a:custGeom>
              <a:avLst/>
              <a:gdLst>
                <a:gd name="T0" fmla="*/ 10 w 13"/>
                <a:gd name="T1" fmla="*/ 0 h 6"/>
                <a:gd name="T2" fmla="*/ 10 w 13"/>
                <a:gd name="T3" fmla="*/ 0 h 6"/>
                <a:gd name="T4" fmla="*/ 6 w 13"/>
                <a:gd name="T5" fmla="*/ 1 h 6"/>
                <a:gd name="T6" fmla="*/ 3 w 13"/>
                <a:gd name="T7" fmla="*/ 2 h 6"/>
                <a:gd name="T8" fmla="*/ 3 w 13"/>
                <a:gd name="T9" fmla="*/ 2 h 6"/>
                <a:gd name="T10" fmla="*/ 3 w 13"/>
                <a:gd name="T11" fmla="*/ 2 h 6"/>
                <a:gd name="T12" fmla="*/ 2 w 13"/>
                <a:gd name="T13" fmla="*/ 2 h 6"/>
                <a:gd name="T14" fmla="*/ 0 w 13"/>
                <a:gd name="T15" fmla="*/ 3 h 6"/>
                <a:gd name="T16" fmla="*/ 1 w 13"/>
                <a:gd name="T17" fmla="*/ 5 h 6"/>
                <a:gd name="T18" fmla="*/ 3 w 13"/>
                <a:gd name="T19" fmla="*/ 6 h 6"/>
                <a:gd name="T20" fmla="*/ 3 w 13"/>
                <a:gd name="T21" fmla="*/ 6 h 6"/>
                <a:gd name="T22" fmla="*/ 7 w 13"/>
                <a:gd name="T23" fmla="*/ 4 h 6"/>
                <a:gd name="T24" fmla="*/ 10 w 13"/>
                <a:gd name="T25" fmla="*/ 3 h 6"/>
                <a:gd name="T26" fmla="*/ 10 w 13"/>
                <a:gd name="T27" fmla="*/ 3 h 6"/>
                <a:gd name="T28" fmla="*/ 11 w 13"/>
                <a:gd name="T29" fmla="*/ 3 h 6"/>
                <a:gd name="T30" fmla="*/ 11 w 13"/>
                <a:gd name="T31" fmla="*/ 4 h 6"/>
                <a:gd name="T32" fmla="*/ 13 w 13"/>
                <a:gd name="T33" fmla="*/ 3 h 6"/>
                <a:gd name="T34" fmla="*/ 12 w 13"/>
                <a:gd name="T35" fmla="*/ 0 h 6"/>
                <a:gd name="T36" fmla="*/ 10 w 1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3" name="Freeform 821"/>
            <p:cNvSpPr>
              <a:spLocks/>
            </p:cNvSpPr>
            <p:nvPr/>
          </p:nvSpPr>
          <p:spPr bwMode="auto">
            <a:xfrm>
              <a:off x="4903" y="3445"/>
              <a:ext cx="137" cy="33"/>
            </a:xfrm>
            <a:custGeom>
              <a:avLst/>
              <a:gdLst>
                <a:gd name="T0" fmla="*/ 2 w 58"/>
                <a:gd name="T1" fmla="*/ 0 h 14"/>
                <a:gd name="T2" fmla="*/ 0 w 58"/>
                <a:gd name="T3" fmla="*/ 1 h 14"/>
                <a:gd name="T4" fmla="*/ 1 w 58"/>
                <a:gd name="T5" fmla="*/ 4 h 14"/>
                <a:gd name="T6" fmla="*/ 13 w 58"/>
                <a:gd name="T7" fmla="*/ 8 h 14"/>
                <a:gd name="T8" fmla="*/ 39 w 58"/>
                <a:gd name="T9" fmla="*/ 12 h 14"/>
                <a:gd name="T10" fmla="*/ 50 w 58"/>
                <a:gd name="T11" fmla="*/ 14 h 14"/>
                <a:gd name="T12" fmla="*/ 56 w 58"/>
                <a:gd name="T13" fmla="*/ 14 h 14"/>
                <a:gd name="T14" fmla="*/ 56 w 58"/>
                <a:gd name="T15" fmla="*/ 14 h 14"/>
                <a:gd name="T16" fmla="*/ 58 w 58"/>
                <a:gd name="T17" fmla="*/ 12 h 14"/>
                <a:gd name="T18" fmla="*/ 56 w 58"/>
                <a:gd name="T19" fmla="*/ 10 h 14"/>
                <a:gd name="T20" fmla="*/ 56 w 58"/>
                <a:gd name="T21" fmla="*/ 10 h 14"/>
                <a:gd name="T22" fmla="*/ 56 w 58"/>
                <a:gd name="T23" fmla="*/ 10 h 14"/>
                <a:gd name="T24" fmla="*/ 56 w 58"/>
                <a:gd name="T25" fmla="*/ 10 h 14"/>
                <a:gd name="T26" fmla="*/ 47 w 58"/>
                <a:gd name="T27" fmla="*/ 9 h 14"/>
                <a:gd name="T28" fmla="*/ 22 w 58"/>
                <a:gd name="T29" fmla="*/ 5 h 14"/>
                <a:gd name="T30" fmla="*/ 10 w 58"/>
                <a:gd name="T31" fmla="*/ 3 h 14"/>
                <a:gd name="T32" fmla="*/ 3 w 58"/>
                <a:gd name="T33" fmla="*/ 0 h 14"/>
                <a:gd name="T34" fmla="*/ 2 w 5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5"/>
                    <a:pt x="8" y="6"/>
                    <a:pt x="13" y="8"/>
                  </a:cubicBezTo>
                  <a:cubicBezTo>
                    <a:pt x="21" y="9"/>
                    <a:pt x="31" y="11"/>
                    <a:pt x="39" y="12"/>
                  </a:cubicBezTo>
                  <a:cubicBezTo>
                    <a:pt x="43" y="13"/>
                    <a:pt x="47" y="13"/>
                    <a:pt x="50" y="14"/>
                  </a:cubicBezTo>
                  <a:cubicBezTo>
                    <a:pt x="53" y="14"/>
                    <a:pt x="55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8" y="13"/>
                    <a:pt x="58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0"/>
                    <a:pt x="51" y="10"/>
                    <a:pt x="47" y="9"/>
                  </a:cubicBezTo>
                  <a:cubicBezTo>
                    <a:pt x="40" y="8"/>
                    <a:pt x="31" y="7"/>
                    <a:pt x="22" y="5"/>
                  </a:cubicBezTo>
                  <a:cubicBezTo>
                    <a:pt x="18" y="4"/>
                    <a:pt x="14" y="4"/>
                    <a:pt x="10" y="3"/>
                  </a:cubicBezTo>
                  <a:cubicBezTo>
                    <a:pt x="7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4" name="Freeform 822"/>
            <p:cNvSpPr>
              <a:spLocks/>
            </p:cNvSpPr>
            <p:nvPr/>
          </p:nvSpPr>
          <p:spPr bwMode="auto">
            <a:xfrm>
              <a:off x="4898" y="3471"/>
              <a:ext cx="123" cy="40"/>
            </a:xfrm>
            <a:custGeom>
              <a:avLst/>
              <a:gdLst>
                <a:gd name="T0" fmla="*/ 2 w 52"/>
                <a:gd name="T1" fmla="*/ 0 h 17"/>
                <a:gd name="T2" fmla="*/ 0 w 52"/>
                <a:gd name="T3" fmla="*/ 1 h 17"/>
                <a:gd name="T4" fmla="*/ 1 w 52"/>
                <a:gd name="T5" fmla="*/ 4 h 17"/>
                <a:gd name="T6" fmla="*/ 12 w 52"/>
                <a:gd name="T7" fmla="*/ 7 h 17"/>
                <a:gd name="T8" fmla="*/ 36 w 52"/>
                <a:gd name="T9" fmla="*/ 12 h 17"/>
                <a:gd name="T10" fmla="*/ 45 w 52"/>
                <a:gd name="T11" fmla="*/ 15 h 17"/>
                <a:gd name="T12" fmla="*/ 48 w 52"/>
                <a:gd name="T13" fmla="*/ 16 h 17"/>
                <a:gd name="T14" fmla="*/ 49 w 52"/>
                <a:gd name="T15" fmla="*/ 16 h 17"/>
                <a:gd name="T16" fmla="*/ 49 w 52"/>
                <a:gd name="T17" fmla="*/ 16 h 17"/>
                <a:gd name="T18" fmla="*/ 49 w 52"/>
                <a:gd name="T19" fmla="*/ 16 h 17"/>
                <a:gd name="T20" fmla="*/ 50 w 52"/>
                <a:gd name="T21" fmla="*/ 17 h 17"/>
                <a:gd name="T22" fmla="*/ 52 w 52"/>
                <a:gd name="T23" fmla="*/ 16 h 17"/>
                <a:gd name="T24" fmla="*/ 52 w 52"/>
                <a:gd name="T25" fmla="*/ 13 h 17"/>
                <a:gd name="T26" fmla="*/ 50 w 52"/>
                <a:gd name="T27" fmla="*/ 12 h 17"/>
                <a:gd name="T28" fmla="*/ 41 w 52"/>
                <a:gd name="T29" fmla="*/ 10 h 17"/>
                <a:gd name="T30" fmla="*/ 19 w 52"/>
                <a:gd name="T31" fmla="*/ 4 h 17"/>
                <a:gd name="T32" fmla="*/ 3 w 52"/>
                <a:gd name="T33" fmla="*/ 0 h 17"/>
                <a:gd name="T34" fmla="*/ 2 w 52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17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5"/>
                    <a:pt x="7" y="6"/>
                    <a:pt x="12" y="7"/>
                  </a:cubicBezTo>
                  <a:cubicBezTo>
                    <a:pt x="19" y="9"/>
                    <a:pt x="28" y="11"/>
                    <a:pt x="36" y="12"/>
                  </a:cubicBezTo>
                  <a:cubicBezTo>
                    <a:pt x="39" y="13"/>
                    <a:pt x="43" y="14"/>
                    <a:pt x="45" y="15"/>
                  </a:cubicBezTo>
                  <a:cubicBezTo>
                    <a:pt x="46" y="15"/>
                    <a:pt x="47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1" y="17"/>
                    <a:pt x="51" y="16"/>
                    <a:pt x="52" y="16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1" y="13"/>
                    <a:pt x="51" y="13"/>
                    <a:pt x="50" y="12"/>
                  </a:cubicBezTo>
                  <a:cubicBezTo>
                    <a:pt x="49" y="12"/>
                    <a:pt x="45" y="11"/>
                    <a:pt x="41" y="10"/>
                  </a:cubicBezTo>
                  <a:cubicBezTo>
                    <a:pt x="35" y="8"/>
                    <a:pt x="27" y="6"/>
                    <a:pt x="19" y="4"/>
                  </a:cubicBezTo>
                  <a:cubicBezTo>
                    <a:pt x="12" y="3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5" name="Freeform 823"/>
            <p:cNvSpPr>
              <a:spLocks/>
            </p:cNvSpPr>
            <p:nvPr/>
          </p:nvSpPr>
          <p:spPr bwMode="auto">
            <a:xfrm>
              <a:off x="4886" y="3495"/>
              <a:ext cx="36" cy="19"/>
            </a:xfrm>
            <a:custGeom>
              <a:avLst/>
              <a:gdLst>
                <a:gd name="T0" fmla="*/ 2 w 15"/>
                <a:gd name="T1" fmla="*/ 0 h 8"/>
                <a:gd name="T2" fmla="*/ 1 w 15"/>
                <a:gd name="T3" fmla="*/ 1 h 8"/>
                <a:gd name="T4" fmla="*/ 1 w 15"/>
                <a:gd name="T5" fmla="*/ 3 h 8"/>
                <a:gd name="T6" fmla="*/ 4 w 15"/>
                <a:gd name="T7" fmla="*/ 6 h 8"/>
                <a:gd name="T8" fmla="*/ 9 w 15"/>
                <a:gd name="T9" fmla="*/ 6 h 8"/>
                <a:gd name="T10" fmla="*/ 11 w 15"/>
                <a:gd name="T11" fmla="*/ 7 h 8"/>
                <a:gd name="T12" fmla="*/ 11 w 15"/>
                <a:gd name="T13" fmla="*/ 7 h 8"/>
                <a:gd name="T14" fmla="*/ 13 w 15"/>
                <a:gd name="T15" fmla="*/ 8 h 8"/>
                <a:gd name="T16" fmla="*/ 14 w 15"/>
                <a:gd name="T17" fmla="*/ 8 h 8"/>
                <a:gd name="T18" fmla="*/ 15 w 15"/>
                <a:gd name="T19" fmla="*/ 5 h 8"/>
                <a:gd name="T20" fmla="*/ 11 w 15"/>
                <a:gd name="T21" fmla="*/ 3 h 8"/>
                <a:gd name="T22" fmla="*/ 6 w 15"/>
                <a:gd name="T23" fmla="*/ 2 h 8"/>
                <a:gd name="T24" fmla="*/ 5 w 15"/>
                <a:gd name="T25" fmla="*/ 2 h 8"/>
                <a:gd name="T26" fmla="*/ 4 w 15"/>
                <a:gd name="T27" fmla="*/ 1 h 8"/>
                <a:gd name="T28" fmla="*/ 2 w 1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8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6" y="6"/>
                    <a:pt x="8" y="6"/>
                    <a:pt x="9" y="6"/>
                  </a:cubicBezTo>
                  <a:cubicBezTo>
                    <a:pt x="10" y="6"/>
                    <a:pt x="10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4" y="4"/>
                    <a:pt x="12" y="3"/>
                    <a:pt x="11" y="3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6" name="Freeform 824"/>
            <p:cNvSpPr>
              <a:spLocks noEditPoints="1"/>
            </p:cNvSpPr>
            <p:nvPr/>
          </p:nvSpPr>
          <p:spPr bwMode="auto">
            <a:xfrm>
              <a:off x="4820" y="3339"/>
              <a:ext cx="320" cy="303"/>
            </a:xfrm>
            <a:custGeom>
              <a:avLst/>
              <a:gdLst>
                <a:gd name="T0" fmla="*/ 22 w 135"/>
                <a:gd name="T1" fmla="*/ 91 h 128"/>
                <a:gd name="T2" fmla="*/ 91 w 135"/>
                <a:gd name="T3" fmla="*/ 124 h 128"/>
                <a:gd name="T4" fmla="*/ 88 w 135"/>
                <a:gd name="T5" fmla="*/ 122 h 128"/>
                <a:gd name="T6" fmla="*/ 86 w 135"/>
                <a:gd name="T7" fmla="*/ 121 h 128"/>
                <a:gd name="T8" fmla="*/ 84 w 135"/>
                <a:gd name="T9" fmla="*/ 119 h 128"/>
                <a:gd name="T10" fmla="*/ 34 w 135"/>
                <a:gd name="T11" fmla="*/ 102 h 128"/>
                <a:gd name="T12" fmla="*/ 17 w 135"/>
                <a:gd name="T13" fmla="*/ 99 h 128"/>
                <a:gd name="T14" fmla="*/ 119 w 135"/>
                <a:gd name="T15" fmla="*/ 37 h 128"/>
                <a:gd name="T16" fmla="*/ 116 w 135"/>
                <a:gd name="T17" fmla="*/ 63 h 128"/>
                <a:gd name="T18" fmla="*/ 20 w 135"/>
                <a:gd name="T19" fmla="*/ 87 h 128"/>
                <a:gd name="T20" fmla="*/ 42 w 135"/>
                <a:gd name="T21" fmla="*/ 11 h 128"/>
                <a:gd name="T22" fmla="*/ 64 w 135"/>
                <a:gd name="T23" fmla="*/ 17 h 128"/>
                <a:gd name="T24" fmla="*/ 60 w 135"/>
                <a:gd name="T25" fmla="*/ 31 h 128"/>
                <a:gd name="T26" fmla="*/ 77 w 135"/>
                <a:gd name="T27" fmla="*/ 36 h 128"/>
                <a:gd name="T28" fmla="*/ 85 w 135"/>
                <a:gd name="T29" fmla="*/ 33 h 128"/>
                <a:gd name="T30" fmla="*/ 88 w 135"/>
                <a:gd name="T31" fmla="*/ 21 h 128"/>
                <a:gd name="T32" fmla="*/ 118 w 135"/>
                <a:gd name="T33" fmla="*/ 24 h 128"/>
                <a:gd name="T34" fmla="*/ 95 w 135"/>
                <a:gd name="T35" fmla="*/ 110 h 128"/>
                <a:gd name="T36" fmla="*/ 22 w 135"/>
                <a:gd name="T37" fmla="*/ 86 h 128"/>
                <a:gd name="T38" fmla="*/ 20 w 135"/>
                <a:gd name="T39" fmla="*/ 87 h 128"/>
                <a:gd name="T40" fmla="*/ 74 w 135"/>
                <a:gd name="T41" fmla="*/ 4 h 128"/>
                <a:gd name="T42" fmla="*/ 87 w 135"/>
                <a:gd name="T43" fmla="*/ 6 h 128"/>
                <a:gd name="T44" fmla="*/ 84 w 135"/>
                <a:gd name="T45" fmla="*/ 23 h 128"/>
                <a:gd name="T46" fmla="*/ 81 w 135"/>
                <a:gd name="T47" fmla="*/ 31 h 128"/>
                <a:gd name="T48" fmla="*/ 77 w 135"/>
                <a:gd name="T49" fmla="*/ 32 h 128"/>
                <a:gd name="T50" fmla="*/ 77 w 135"/>
                <a:gd name="T51" fmla="*/ 32 h 128"/>
                <a:gd name="T52" fmla="*/ 64 w 135"/>
                <a:gd name="T53" fmla="*/ 29 h 128"/>
                <a:gd name="T54" fmla="*/ 72 w 135"/>
                <a:gd name="T55" fmla="*/ 4 h 128"/>
                <a:gd name="T56" fmla="*/ 74 w 135"/>
                <a:gd name="T57" fmla="*/ 0 h 128"/>
                <a:gd name="T58" fmla="*/ 67 w 135"/>
                <a:gd name="T59" fmla="*/ 5 h 128"/>
                <a:gd name="T60" fmla="*/ 44 w 135"/>
                <a:gd name="T61" fmla="*/ 7 h 128"/>
                <a:gd name="T62" fmla="*/ 42 w 135"/>
                <a:gd name="T63" fmla="*/ 6 h 128"/>
                <a:gd name="T64" fmla="*/ 39 w 135"/>
                <a:gd name="T65" fmla="*/ 7 h 128"/>
                <a:gd name="T66" fmla="*/ 0 w 135"/>
                <a:gd name="T67" fmla="*/ 86 h 128"/>
                <a:gd name="T68" fmla="*/ 17 w 135"/>
                <a:gd name="T69" fmla="*/ 90 h 128"/>
                <a:gd name="T70" fmla="*/ 12 w 135"/>
                <a:gd name="T71" fmla="*/ 102 h 128"/>
                <a:gd name="T72" fmla="*/ 14 w 135"/>
                <a:gd name="T73" fmla="*/ 103 h 128"/>
                <a:gd name="T74" fmla="*/ 17 w 135"/>
                <a:gd name="T75" fmla="*/ 103 h 128"/>
                <a:gd name="T76" fmla="*/ 84 w 135"/>
                <a:gd name="T77" fmla="*/ 125 h 128"/>
                <a:gd name="T78" fmla="*/ 91 w 135"/>
                <a:gd name="T79" fmla="*/ 128 h 128"/>
                <a:gd name="T80" fmla="*/ 94 w 135"/>
                <a:gd name="T81" fmla="*/ 127 h 128"/>
                <a:gd name="T82" fmla="*/ 134 w 135"/>
                <a:gd name="T83" fmla="*/ 40 h 128"/>
                <a:gd name="T84" fmla="*/ 133 w 135"/>
                <a:gd name="T85" fmla="*/ 37 h 128"/>
                <a:gd name="T86" fmla="*/ 124 w 135"/>
                <a:gd name="T87" fmla="*/ 26 h 128"/>
                <a:gd name="T88" fmla="*/ 125 w 135"/>
                <a:gd name="T89" fmla="*/ 24 h 128"/>
                <a:gd name="T90" fmla="*/ 126 w 135"/>
                <a:gd name="T91" fmla="*/ 22 h 128"/>
                <a:gd name="T92" fmla="*/ 124 w 135"/>
                <a:gd name="T93" fmla="*/ 20 h 128"/>
                <a:gd name="T94" fmla="*/ 122 w 135"/>
                <a:gd name="T95" fmla="*/ 20 h 128"/>
                <a:gd name="T96" fmla="*/ 119 w 135"/>
                <a:gd name="T97" fmla="*/ 20 h 128"/>
                <a:gd name="T98" fmla="*/ 89 w 135"/>
                <a:gd name="T99" fmla="*/ 17 h 128"/>
                <a:gd name="T100" fmla="*/ 92 w 135"/>
                <a:gd name="T101" fmla="*/ 5 h 128"/>
                <a:gd name="T102" fmla="*/ 90 w 135"/>
                <a:gd name="T103" fmla="*/ 2 h 128"/>
                <a:gd name="T104" fmla="*/ 74 w 135"/>
                <a:gd name="T10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28">
                  <a:moveTo>
                    <a:pt x="17" y="99"/>
                  </a:moveTo>
                  <a:cubicBezTo>
                    <a:pt x="19" y="96"/>
                    <a:pt x="20" y="94"/>
                    <a:pt x="22" y="91"/>
                  </a:cubicBezTo>
                  <a:cubicBezTo>
                    <a:pt x="47" y="96"/>
                    <a:pt x="71" y="104"/>
                    <a:pt x="95" y="114"/>
                  </a:cubicBezTo>
                  <a:cubicBezTo>
                    <a:pt x="93" y="117"/>
                    <a:pt x="92" y="120"/>
                    <a:pt x="91" y="124"/>
                  </a:cubicBezTo>
                  <a:cubicBezTo>
                    <a:pt x="90" y="123"/>
                    <a:pt x="90" y="123"/>
                    <a:pt x="89" y="123"/>
                  </a:cubicBezTo>
                  <a:cubicBezTo>
                    <a:pt x="89" y="123"/>
                    <a:pt x="89" y="122"/>
                    <a:pt x="88" y="122"/>
                  </a:cubicBezTo>
                  <a:cubicBezTo>
                    <a:pt x="88" y="122"/>
                    <a:pt x="87" y="121"/>
                    <a:pt x="86" y="121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6" y="120"/>
                    <a:pt x="85" y="119"/>
                    <a:pt x="84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67" y="114"/>
                    <a:pt x="50" y="108"/>
                    <a:pt x="34" y="102"/>
                  </a:cubicBezTo>
                  <a:cubicBezTo>
                    <a:pt x="29" y="101"/>
                    <a:pt x="23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100" y="101"/>
                  </a:moveTo>
                  <a:cubicBezTo>
                    <a:pt x="104" y="79"/>
                    <a:pt x="111" y="57"/>
                    <a:pt x="119" y="37"/>
                  </a:cubicBezTo>
                  <a:cubicBezTo>
                    <a:pt x="122" y="38"/>
                    <a:pt x="125" y="40"/>
                    <a:pt x="129" y="40"/>
                  </a:cubicBezTo>
                  <a:cubicBezTo>
                    <a:pt x="123" y="47"/>
                    <a:pt x="120" y="55"/>
                    <a:pt x="116" y="63"/>
                  </a:cubicBezTo>
                  <a:cubicBezTo>
                    <a:pt x="111" y="76"/>
                    <a:pt x="106" y="88"/>
                    <a:pt x="100" y="101"/>
                  </a:cubicBezTo>
                  <a:moveTo>
                    <a:pt x="20" y="87"/>
                  </a:moveTo>
                  <a:cubicBezTo>
                    <a:pt x="15" y="86"/>
                    <a:pt x="10" y="85"/>
                    <a:pt x="5" y="84"/>
                  </a:cubicBezTo>
                  <a:cubicBezTo>
                    <a:pt x="20" y="61"/>
                    <a:pt x="33" y="3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50" y="13"/>
                    <a:pt x="57" y="15"/>
                    <a:pt x="64" y="17"/>
                  </a:cubicBezTo>
                  <a:cubicBezTo>
                    <a:pt x="63" y="21"/>
                    <a:pt x="61" y="25"/>
                    <a:pt x="59" y="29"/>
                  </a:cubicBezTo>
                  <a:cubicBezTo>
                    <a:pt x="59" y="30"/>
                    <a:pt x="59" y="31"/>
                    <a:pt x="60" y="31"/>
                  </a:cubicBezTo>
                  <a:cubicBezTo>
                    <a:pt x="61" y="33"/>
                    <a:pt x="64" y="34"/>
                    <a:pt x="67" y="35"/>
                  </a:cubicBezTo>
                  <a:cubicBezTo>
                    <a:pt x="71" y="35"/>
                    <a:pt x="74" y="36"/>
                    <a:pt x="77" y="36"/>
                  </a:cubicBezTo>
                  <a:cubicBezTo>
                    <a:pt x="79" y="36"/>
                    <a:pt x="80" y="36"/>
                    <a:pt x="81" y="36"/>
                  </a:cubicBezTo>
                  <a:cubicBezTo>
                    <a:pt x="83" y="35"/>
                    <a:pt x="84" y="35"/>
                    <a:pt x="85" y="33"/>
                  </a:cubicBezTo>
                  <a:cubicBezTo>
                    <a:pt x="85" y="33"/>
                    <a:pt x="86" y="32"/>
                    <a:pt x="86" y="31"/>
                  </a:cubicBezTo>
                  <a:cubicBezTo>
                    <a:pt x="87" y="28"/>
                    <a:pt x="88" y="25"/>
                    <a:pt x="88" y="21"/>
                  </a:cubicBezTo>
                  <a:cubicBezTo>
                    <a:pt x="98" y="23"/>
                    <a:pt x="108" y="23"/>
                    <a:pt x="118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9" y="24"/>
                    <a:pt x="119" y="24"/>
                    <a:pt x="120" y="24"/>
                  </a:cubicBezTo>
                  <a:cubicBezTo>
                    <a:pt x="108" y="51"/>
                    <a:pt x="99" y="80"/>
                    <a:pt x="95" y="110"/>
                  </a:cubicBezTo>
                  <a:cubicBezTo>
                    <a:pt x="71" y="100"/>
                    <a:pt x="47" y="92"/>
                    <a:pt x="23" y="87"/>
                  </a:cubicBezTo>
                  <a:cubicBezTo>
                    <a:pt x="23" y="87"/>
                    <a:pt x="23" y="87"/>
                    <a:pt x="22" y="86"/>
                  </a:cubicBezTo>
                  <a:cubicBezTo>
                    <a:pt x="22" y="86"/>
                    <a:pt x="21" y="86"/>
                    <a:pt x="21" y="86"/>
                  </a:cubicBezTo>
                  <a:cubicBezTo>
                    <a:pt x="21" y="86"/>
                    <a:pt x="20" y="86"/>
                    <a:pt x="20" y="87"/>
                  </a:cubicBezTo>
                  <a:moveTo>
                    <a:pt x="72" y="4"/>
                  </a:moveTo>
                  <a:cubicBezTo>
                    <a:pt x="73" y="4"/>
                    <a:pt x="73" y="4"/>
                    <a:pt x="74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80" y="5"/>
                    <a:pt x="83" y="5"/>
                    <a:pt x="87" y="6"/>
                  </a:cubicBezTo>
                  <a:cubicBezTo>
                    <a:pt x="87" y="7"/>
                    <a:pt x="87" y="8"/>
                    <a:pt x="86" y="10"/>
                  </a:cubicBezTo>
                  <a:cubicBezTo>
                    <a:pt x="85" y="14"/>
                    <a:pt x="85" y="18"/>
                    <a:pt x="84" y="23"/>
                  </a:cubicBezTo>
                  <a:cubicBezTo>
                    <a:pt x="83" y="25"/>
                    <a:pt x="83" y="27"/>
                    <a:pt x="82" y="28"/>
                  </a:cubicBezTo>
                  <a:cubicBezTo>
                    <a:pt x="82" y="30"/>
                    <a:pt x="82" y="31"/>
                    <a:pt x="81" y="31"/>
                  </a:cubicBezTo>
                  <a:cubicBezTo>
                    <a:pt x="81" y="31"/>
                    <a:pt x="81" y="31"/>
                    <a:pt x="80" y="32"/>
                  </a:cubicBezTo>
                  <a:cubicBezTo>
                    <a:pt x="80" y="32"/>
                    <a:pt x="79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5" y="32"/>
                    <a:pt x="71" y="31"/>
                    <a:pt x="69" y="31"/>
                  </a:cubicBezTo>
                  <a:cubicBezTo>
                    <a:pt x="67" y="30"/>
                    <a:pt x="65" y="29"/>
                    <a:pt x="64" y="29"/>
                  </a:cubicBezTo>
                  <a:cubicBezTo>
                    <a:pt x="67" y="21"/>
                    <a:pt x="70" y="11"/>
                    <a:pt x="71" y="5"/>
                  </a:cubicBezTo>
                  <a:cubicBezTo>
                    <a:pt x="71" y="5"/>
                    <a:pt x="72" y="5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moveTo>
                    <a:pt x="74" y="0"/>
                  </a:moveTo>
                  <a:cubicBezTo>
                    <a:pt x="73" y="0"/>
                    <a:pt x="71" y="0"/>
                    <a:pt x="70" y="1"/>
                  </a:cubicBezTo>
                  <a:cubicBezTo>
                    <a:pt x="69" y="2"/>
                    <a:pt x="68" y="3"/>
                    <a:pt x="67" y="5"/>
                  </a:cubicBezTo>
                  <a:cubicBezTo>
                    <a:pt x="67" y="7"/>
                    <a:pt x="66" y="10"/>
                    <a:pt x="65" y="13"/>
                  </a:cubicBezTo>
                  <a:cubicBezTo>
                    <a:pt x="58" y="11"/>
                    <a:pt x="51" y="9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39" y="6"/>
                    <a:pt x="39" y="7"/>
                  </a:cubicBezTo>
                  <a:cubicBezTo>
                    <a:pt x="29" y="34"/>
                    <a:pt x="16" y="60"/>
                    <a:pt x="0" y="84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7" y="88"/>
                    <a:pt x="12" y="89"/>
                    <a:pt x="17" y="90"/>
                  </a:cubicBezTo>
                  <a:cubicBezTo>
                    <a:pt x="15" y="94"/>
                    <a:pt x="14" y="97"/>
                    <a:pt x="12" y="100"/>
                  </a:cubicBezTo>
                  <a:cubicBezTo>
                    <a:pt x="11" y="101"/>
                    <a:pt x="11" y="102"/>
                    <a:pt x="12" y="102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5" y="103"/>
                    <a:pt x="16" y="103"/>
                    <a:pt x="17" y="103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22" y="103"/>
                    <a:pt x="27" y="105"/>
                    <a:pt x="32" y="106"/>
                  </a:cubicBezTo>
                  <a:cubicBezTo>
                    <a:pt x="50" y="112"/>
                    <a:pt x="67" y="118"/>
                    <a:pt x="84" y="125"/>
                  </a:cubicBezTo>
                  <a:cubicBezTo>
                    <a:pt x="85" y="125"/>
                    <a:pt x="85" y="126"/>
                    <a:pt x="86" y="126"/>
                  </a:cubicBezTo>
                  <a:cubicBezTo>
                    <a:pt x="88" y="127"/>
                    <a:pt x="90" y="128"/>
                    <a:pt x="91" y="128"/>
                  </a:cubicBezTo>
                  <a:cubicBezTo>
                    <a:pt x="91" y="128"/>
                    <a:pt x="92" y="128"/>
                    <a:pt x="92" y="128"/>
                  </a:cubicBezTo>
                  <a:cubicBezTo>
                    <a:pt x="93" y="128"/>
                    <a:pt x="93" y="128"/>
                    <a:pt x="94" y="127"/>
                  </a:cubicBezTo>
                  <a:cubicBezTo>
                    <a:pt x="102" y="106"/>
                    <a:pt x="111" y="86"/>
                    <a:pt x="120" y="65"/>
                  </a:cubicBezTo>
                  <a:cubicBezTo>
                    <a:pt x="124" y="56"/>
                    <a:pt x="128" y="47"/>
                    <a:pt x="134" y="40"/>
                  </a:cubicBezTo>
                  <a:cubicBezTo>
                    <a:pt x="135" y="40"/>
                    <a:pt x="135" y="39"/>
                    <a:pt x="134" y="38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29" y="36"/>
                    <a:pt x="125" y="35"/>
                    <a:pt x="121" y="33"/>
                  </a:cubicBezTo>
                  <a:cubicBezTo>
                    <a:pt x="122" y="30"/>
                    <a:pt x="123" y="28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5" y="24"/>
                    <a:pt x="125" y="24"/>
                    <a:pt x="126" y="23"/>
                  </a:cubicBezTo>
                  <a:cubicBezTo>
                    <a:pt x="126" y="23"/>
                    <a:pt x="126" y="23"/>
                    <a:pt x="126" y="22"/>
                  </a:cubicBezTo>
                  <a:cubicBezTo>
                    <a:pt x="126" y="22"/>
                    <a:pt x="126" y="21"/>
                    <a:pt x="126" y="21"/>
                  </a:cubicBezTo>
                  <a:cubicBezTo>
                    <a:pt x="125" y="20"/>
                    <a:pt x="124" y="20"/>
                    <a:pt x="124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1" y="20"/>
                  </a:cubicBezTo>
                  <a:cubicBezTo>
                    <a:pt x="120" y="20"/>
                    <a:pt x="120" y="20"/>
                    <a:pt x="119" y="20"/>
                  </a:cubicBezTo>
                  <a:cubicBezTo>
                    <a:pt x="108" y="19"/>
                    <a:pt x="99" y="19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4"/>
                    <a:pt x="90" y="12"/>
                    <a:pt x="91" y="10"/>
                  </a:cubicBezTo>
                  <a:cubicBezTo>
                    <a:pt x="91" y="8"/>
                    <a:pt x="92" y="6"/>
                    <a:pt x="92" y="5"/>
                  </a:cubicBezTo>
                  <a:cubicBezTo>
                    <a:pt x="92" y="4"/>
                    <a:pt x="92" y="4"/>
                    <a:pt x="92" y="3"/>
                  </a:cubicBezTo>
                  <a:cubicBezTo>
                    <a:pt x="92" y="3"/>
                    <a:pt x="91" y="2"/>
                    <a:pt x="90" y="2"/>
                  </a:cubicBezTo>
                  <a:cubicBezTo>
                    <a:pt x="86" y="1"/>
                    <a:pt x="81" y="1"/>
                    <a:pt x="76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7" name="Freeform 825"/>
            <p:cNvSpPr>
              <a:spLocks noEditPoints="1"/>
            </p:cNvSpPr>
            <p:nvPr/>
          </p:nvSpPr>
          <p:spPr bwMode="auto">
            <a:xfrm>
              <a:off x="3269" y="2690"/>
              <a:ext cx="408" cy="377"/>
            </a:xfrm>
            <a:custGeom>
              <a:avLst/>
              <a:gdLst>
                <a:gd name="T0" fmla="*/ 167 w 172"/>
                <a:gd name="T1" fmla="*/ 113 h 159"/>
                <a:gd name="T2" fmla="*/ 152 w 172"/>
                <a:gd name="T3" fmla="*/ 152 h 159"/>
                <a:gd name="T4" fmla="*/ 130 w 172"/>
                <a:gd name="T5" fmla="*/ 117 h 159"/>
                <a:gd name="T6" fmla="*/ 142 w 172"/>
                <a:gd name="T7" fmla="*/ 102 h 159"/>
                <a:gd name="T8" fmla="*/ 146 w 172"/>
                <a:gd name="T9" fmla="*/ 102 h 159"/>
                <a:gd name="T10" fmla="*/ 140 w 172"/>
                <a:gd name="T11" fmla="*/ 78 h 159"/>
                <a:gd name="T12" fmla="*/ 140 w 172"/>
                <a:gd name="T13" fmla="*/ 100 h 159"/>
                <a:gd name="T14" fmla="*/ 97 w 172"/>
                <a:gd name="T15" fmla="*/ 91 h 159"/>
                <a:gd name="T16" fmla="*/ 114 w 172"/>
                <a:gd name="T17" fmla="*/ 77 h 159"/>
                <a:gd name="T18" fmla="*/ 119 w 172"/>
                <a:gd name="T19" fmla="*/ 92 h 159"/>
                <a:gd name="T20" fmla="*/ 92 w 172"/>
                <a:gd name="T21" fmla="*/ 68 h 159"/>
                <a:gd name="T22" fmla="*/ 110 w 172"/>
                <a:gd name="T23" fmla="*/ 76 h 159"/>
                <a:gd name="T24" fmla="*/ 83 w 172"/>
                <a:gd name="T25" fmla="*/ 55 h 159"/>
                <a:gd name="T26" fmla="*/ 79 w 172"/>
                <a:gd name="T27" fmla="*/ 65 h 159"/>
                <a:gd name="T28" fmla="*/ 64 w 172"/>
                <a:gd name="T29" fmla="*/ 46 h 159"/>
                <a:gd name="T30" fmla="*/ 83 w 172"/>
                <a:gd name="T31" fmla="*/ 42 h 159"/>
                <a:gd name="T32" fmla="*/ 61 w 172"/>
                <a:gd name="T33" fmla="*/ 29 h 159"/>
                <a:gd name="T34" fmla="*/ 45 w 172"/>
                <a:gd name="T35" fmla="*/ 41 h 159"/>
                <a:gd name="T36" fmla="*/ 5 w 172"/>
                <a:gd name="T37" fmla="*/ 155 h 159"/>
                <a:gd name="T38" fmla="*/ 24 w 172"/>
                <a:gd name="T39" fmla="*/ 23 h 159"/>
                <a:gd name="T40" fmla="*/ 35 w 172"/>
                <a:gd name="T41" fmla="*/ 46 h 159"/>
                <a:gd name="T42" fmla="*/ 60 w 172"/>
                <a:gd name="T43" fmla="*/ 47 h 159"/>
                <a:gd name="T44" fmla="*/ 62 w 172"/>
                <a:gd name="T45" fmla="*/ 69 h 159"/>
                <a:gd name="T46" fmla="*/ 62 w 172"/>
                <a:gd name="T47" fmla="*/ 70 h 159"/>
                <a:gd name="T48" fmla="*/ 63 w 172"/>
                <a:gd name="T49" fmla="*/ 70 h 159"/>
                <a:gd name="T50" fmla="*/ 79 w 172"/>
                <a:gd name="T51" fmla="*/ 69 h 159"/>
                <a:gd name="T52" fmla="*/ 92 w 172"/>
                <a:gd name="T53" fmla="*/ 95 h 159"/>
                <a:gd name="T54" fmla="*/ 120 w 172"/>
                <a:gd name="T55" fmla="*/ 118 h 159"/>
                <a:gd name="T56" fmla="*/ 130 w 172"/>
                <a:gd name="T57" fmla="*/ 121 h 159"/>
                <a:gd name="T58" fmla="*/ 5 w 172"/>
                <a:gd name="T59" fmla="*/ 155 h 159"/>
                <a:gd name="T60" fmla="*/ 56 w 172"/>
                <a:gd name="T61" fmla="*/ 13 h 159"/>
                <a:gd name="T62" fmla="*/ 8 w 172"/>
                <a:gd name="T63" fmla="*/ 19 h 159"/>
                <a:gd name="T64" fmla="*/ 51 w 172"/>
                <a:gd name="T65" fmla="*/ 4 h 159"/>
                <a:gd name="T66" fmla="*/ 58 w 172"/>
                <a:gd name="T67" fmla="*/ 0 h 159"/>
                <a:gd name="T68" fmla="*/ 29 w 172"/>
                <a:gd name="T69" fmla="*/ 2 h 159"/>
                <a:gd name="T70" fmla="*/ 2 w 172"/>
                <a:gd name="T71" fmla="*/ 20 h 159"/>
                <a:gd name="T72" fmla="*/ 1 w 172"/>
                <a:gd name="T73" fmla="*/ 21 h 159"/>
                <a:gd name="T74" fmla="*/ 0 w 172"/>
                <a:gd name="T75" fmla="*/ 157 h 159"/>
                <a:gd name="T76" fmla="*/ 149 w 172"/>
                <a:gd name="T77" fmla="*/ 157 h 159"/>
                <a:gd name="T78" fmla="*/ 152 w 172"/>
                <a:gd name="T79" fmla="*/ 158 h 159"/>
                <a:gd name="T80" fmla="*/ 155 w 172"/>
                <a:gd name="T81" fmla="*/ 154 h 159"/>
                <a:gd name="T82" fmla="*/ 171 w 172"/>
                <a:gd name="T83" fmla="*/ 131 h 159"/>
                <a:gd name="T84" fmla="*/ 171 w 172"/>
                <a:gd name="T85" fmla="*/ 99 h 159"/>
                <a:gd name="T86" fmla="*/ 171 w 172"/>
                <a:gd name="T87" fmla="*/ 98 h 159"/>
                <a:gd name="T88" fmla="*/ 152 w 172"/>
                <a:gd name="T89" fmla="*/ 98 h 159"/>
                <a:gd name="T90" fmla="*/ 143 w 172"/>
                <a:gd name="T91" fmla="*/ 99 h 159"/>
                <a:gd name="T92" fmla="*/ 144 w 172"/>
                <a:gd name="T93" fmla="*/ 74 h 159"/>
                <a:gd name="T94" fmla="*/ 143 w 172"/>
                <a:gd name="T95" fmla="*/ 73 h 159"/>
                <a:gd name="T96" fmla="*/ 126 w 172"/>
                <a:gd name="T97" fmla="*/ 73 h 159"/>
                <a:gd name="T98" fmla="*/ 114 w 172"/>
                <a:gd name="T99" fmla="*/ 48 h 159"/>
                <a:gd name="T100" fmla="*/ 113 w 172"/>
                <a:gd name="T101" fmla="*/ 47 h 159"/>
                <a:gd name="T102" fmla="*/ 112 w 172"/>
                <a:gd name="T103" fmla="*/ 46 h 159"/>
                <a:gd name="T104" fmla="*/ 87 w 172"/>
                <a:gd name="T105" fmla="*/ 26 h 159"/>
                <a:gd name="T106" fmla="*/ 86 w 172"/>
                <a:gd name="T107" fmla="*/ 25 h 159"/>
                <a:gd name="T108" fmla="*/ 85 w 172"/>
                <a:gd name="T109" fmla="*/ 24 h 159"/>
                <a:gd name="T110" fmla="*/ 59 w 172"/>
                <a:gd name="T111" fmla="*/ 13 h 159"/>
                <a:gd name="T112" fmla="*/ 59 w 172"/>
                <a:gd name="T113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2" h="159">
                  <a:moveTo>
                    <a:pt x="152" y="152"/>
                  </a:moveTo>
                  <a:cubicBezTo>
                    <a:pt x="151" y="141"/>
                    <a:pt x="150" y="130"/>
                    <a:pt x="150" y="119"/>
                  </a:cubicBezTo>
                  <a:cubicBezTo>
                    <a:pt x="156" y="113"/>
                    <a:pt x="161" y="108"/>
                    <a:pt x="168" y="103"/>
                  </a:cubicBezTo>
                  <a:cubicBezTo>
                    <a:pt x="168" y="106"/>
                    <a:pt x="167" y="110"/>
                    <a:pt x="167" y="113"/>
                  </a:cubicBezTo>
                  <a:cubicBezTo>
                    <a:pt x="167" y="116"/>
                    <a:pt x="167" y="118"/>
                    <a:pt x="167" y="120"/>
                  </a:cubicBezTo>
                  <a:cubicBezTo>
                    <a:pt x="167" y="124"/>
                    <a:pt x="167" y="128"/>
                    <a:pt x="167" y="131"/>
                  </a:cubicBezTo>
                  <a:cubicBezTo>
                    <a:pt x="167" y="131"/>
                    <a:pt x="168" y="132"/>
                    <a:pt x="168" y="132"/>
                  </a:cubicBezTo>
                  <a:cubicBezTo>
                    <a:pt x="163" y="139"/>
                    <a:pt x="158" y="146"/>
                    <a:pt x="152" y="152"/>
                  </a:cubicBezTo>
                  <a:moveTo>
                    <a:pt x="152" y="102"/>
                  </a:moveTo>
                  <a:cubicBezTo>
                    <a:pt x="156" y="102"/>
                    <a:pt x="159" y="102"/>
                    <a:pt x="163" y="102"/>
                  </a:cubicBezTo>
                  <a:cubicBezTo>
                    <a:pt x="157" y="106"/>
                    <a:pt x="152" y="112"/>
                    <a:pt x="147" y="117"/>
                  </a:cubicBezTo>
                  <a:cubicBezTo>
                    <a:pt x="139" y="117"/>
                    <a:pt x="136" y="117"/>
                    <a:pt x="130" y="117"/>
                  </a:cubicBezTo>
                  <a:cubicBezTo>
                    <a:pt x="129" y="117"/>
                    <a:pt x="128" y="117"/>
                    <a:pt x="126" y="117"/>
                  </a:cubicBezTo>
                  <a:cubicBezTo>
                    <a:pt x="128" y="116"/>
                    <a:pt x="131" y="113"/>
                    <a:pt x="133" y="111"/>
                  </a:cubicBezTo>
                  <a:cubicBezTo>
                    <a:pt x="136" y="108"/>
                    <a:pt x="139" y="105"/>
                    <a:pt x="141" y="103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102"/>
                    <a:pt x="142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4" y="102"/>
                    <a:pt x="145" y="102"/>
                    <a:pt x="146" y="102"/>
                  </a:cubicBezTo>
                  <a:cubicBezTo>
                    <a:pt x="148" y="102"/>
                    <a:pt x="150" y="102"/>
                    <a:pt x="152" y="102"/>
                  </a:cubicBezTo>
                  <a:moveTo>
                    <a:pt x="123" y="115"/>
                  </a:moveTo>
                  <a:cubicBezTo>
                    <a:pt x="123" y="107"/>
                    <a:pt x="123" y="104"/>
                    <a:pt x="122" y="94"/>
                  </a:cubicBezTo>
                  <a:cubicBezTo>
                    <a:pt x="128" y="88"/>
                    <a:pt x="133" y="83"/>
                    <a:pt x="140" y="78"/>
                  </a:cubicBezTo>
                  <a:cubicBezTo>
                    <a:pt x="140" y="80"/>
                    <a:pt x="140" y="83"/>
                    <a:pt x="140" y="86"/>
                  </a:cubicBezTo>
                  <a:cubicBezTo>
                    <a:pt x="140" y="87"/>
                    <a:pt x="140" y="89"/>
                    <a:pt x="140" y="91"/>
                  </a:cubicBezTo>
                  <a:cubicBezTo>
                    <a:pt x="140" y="93"/>
                    <a:pt x="140" y="96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7" y="102"/>
                    <a:pt x="134" y="105"/>
                    <a:pt x="130" y="109"/>
                  </a:cubicBezTo>
                  <a:cubicBezTo>
                    <a:pt x="128" y="111"/>
                    <a:pt x="126" y="113"/>
                    <a:pt x="123" y="115"/>
                  </a:cubicBezTo>
                  <a:moveTo>
                    <a:pt x="97" y="91"/>
                  </a:moveTo>
                  <a:cubicBezTo>
                    <a:pt x="100" y="89"/>
                    <a:pt x="103" y="87"/>
                    <a:pt x="106" y="84"/>
                  </a:cubicBezTo>
                  <a:cubicBezTo>
                    <a:pt x="108" y="83"/>
                    <a:pt x="110" y="81"/>
                    <a:pt x="111" y="80"/>
                  </a:cubicBezTo>
                  <a:cubicBezTo>
                    <a:pt x="112" y="79"/>
                    <a:pt x="113" y="78"/>
                    <a:pt x="113" y="78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7" y="77"/>
                    <a:pt x="121" y="77"/>
                    <a:pt x="126" y="77"/>
                  </a:cubicBezTo>
                  <a:cubicBezTo>
                    <a:pt x="129" y="77"/>
                    <a:pt x="133" y="77"/>
                    <a:pt x="136" y="77"/>
                  </a:cubicBezTo>
                  <a:cubicBezTo>
                    <a:pt x="130" y="81"/>
                    <a:pt x="125" y="87"/>
                    <a:pt x="119" y="92"/>
                  </a:cubicBezTo>
                  <a:cubicBezTo>
                    <a:pt x="114" y="91"/>
                    <a:pt x="110" y="91"/>
                    <a:pt x="106" y="91"/>
                  </a:cubicBezTo>
                  <a:cubicBezTo>
                    <a:pt x="103" y="91"/>
                    <a:pt x="101" y="91"/>
                    <a:pt x="97" y="91"/>
                  </a:cubicBezTo>
                  <a:moveTo>
                    <a:pt x="93" y="90"/>
                  </a:moveTo>
                  <a:cubicBezTo>
                    <a:pt x="93" y="81"/>
                    <a:pt x="92" y="77"/>
                    <a:pt x="92" y="68"/>
                  </a:cubicBezTo>
                  <a:cubicBezTo>
                    <a:pt x="98" y="62"/>
                    <a:pt x="103" y="56"/>
                    <a:pt x="110" y="52"/>
                  </a:cubicBezTo>
                  <a:cubicBezTo>
                    <a:pt x="110" y="52"/>
                    <a:pt x="110" y="53"/>
                    <a:pt x="110" y="54"/>
                  </a:cubicBezTo>
                  <a:cubicBezTo>
                    <a:pt x="110" y="59"/>
                    <a:pt x="110" y="66"/>
                    <a:pt x="110" y="72"/>
                  </a:cubicBezTo>
                  <a:cubicBezTo>
                    <a:pt x="110" y="73"/>
                    <a:pt x="110" y="74"/>
                    <a:pt x="110" y="76"/>
                  </a:cubicBezTo>
                  <a:cubicBezTo>
                    <a:pt x="108" y="77"/>
                    <a:pt x="105" y="80"/>
                    <a:pt x="102" y="83"/>
                  </a:cubicBezTo>
                  <a:cubicBezTo>
                    <a:pt x="99" y="86"/>
                    <a:pt x="96" y="88"/>
                    <a:pt x="93" y="90"/>
                  </a:cubicBezTo>
                  <a:moveTo>
                    <a:pt x="70" y="65"/>
                  </a:moveTo>
                  <a:cubicBezTo>
                    <a:pt x="75" y="62"/>
                    <a:pt x="80" y="58"/>
                    <a:pt x="83" y="55"/>
                  </a:cubicBezTo>
                  <a:cubicBezTo>
                    <a:pt x="85" y="53"/>
                    <a:pt x="85" y="53"/>
                    <a:pt x="87" y="52"/>
                  </a:cubicBezTo>
                  <a:cubicBezTo>
                    <a:pt x="91" y="51"/>
                    <a:pt x="98" y="51"/>
                    <a:pt x="105" y="51"/>
                  </a:cubicBezTo>
                  <a:cubicBezTo>
                    <a:pt x="100" y="55"/>
                    <a:pt x="95" y="60"/>
                    <a:pt x="89" y="65"/>
                  </a:cubicBezTo>
                  <a:cubicBezTo>
                    <a:pt x="85" y="65"/>
                    <a:pt x="82" y="65"/>
                    <a:pt x="79" y="65"/>
                  </a:cubicBezTo>
                  <a:cubicBezTo>
                    <a:pt x="76" y="65"/>
                    <a:pt x="73" y="65"/>
                    <a:pt x="70" y="65"/>
                  </a:cubicBezTo>
                  <a:moveTo>
                    <a:pt x="65" y="65"/>
                  </a:moveTo>
                  <a:cubicBezTo>
                    <a:pt x="64" y="59"/>
                    <a:pt x="63" y="57"/>
                    <a:pt x="63" y="53"/>
                  </a:cubicBezTo>
                  <a:cubicBezTo>
                    <a:pt x="63" y="51"/>
                    <a:pt x="64" y="49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1" y="40"/>
                    <a:pt x="76" y="34"/>
                    <a:pt x="83" y="29"/>
                  </a:cubicBezTo>
                  <a:cubicBezTo>
                    <a:pt x="83" y="32"/>
                    <a:pt x="83" y="34"/>
                    <a:pt x="83" y="37"/>
                  </a:cubicBezTo>
                  <a:cubicBezTo>
                    <a:pt x="83" y="39"/>
                    <a:pt x="83" y="40"/>
                    <a:pt x="83" y="42"/>
                  </a:cubicBezTo>
                  <a:cubicBezTo>
                    <a:pt x="83" y="45"/>
                    <a:pt x="83" y="47"/>
                    <a:pt x="83" y="50"/>
                  </a:cubicBezTo>
                  <a:cubicBezTo>
                    <a:pt x="82" y="51"/>
                    <a:pt x="81" y="51"/>
                    <a:pt x="80" y="52"/>
                  </a:cubicBezTo>
                  <a:cubicBezTo>
                    <a:pt x="77" y="56"/>
                    <a:pt x="70" y="61"/>
                    <a:pt x="65" y="65"/>
                  </a:cubicBezTo>
                  <a:moveTo>
                    <a:pt x="61" y="29"/>
                  </a:moveTo>
                  <a:cubicBezTo>
                    <a:pt x="66" y="29"/>
                    <a:pt x="72" y="28"/>
                    <a:pt x="79" y="28"/>
                  </a:cubicBezTo>
                  <a:cubicBezTo>
                    <a:pt x="72" y="33"/>
                    <a:pt x="68" y="38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6" y="42"/>
                    <a:pt x="51" y="41"/>
                    <a:pt x="45" y="41"/>
                  </a:cubicBezTo>
                  <a:cubicBezTo>
                    <a:pt x="44" y="41"/>
                    <a:pt x="42" y="41"/>
                    <a:pt x="41" y="41"/>
                  </a:cubicBezTo>
                  <a:cubicBezTo>
                    <a:pt x="46" y="37"/>
                    <a:pt x="52" y="33"/>
                    <a:pt x="58" y="29"/>
                  </a:cubicBezTo>
                  <a:cubicBezTo>
                    <a:pt x="59" y="29"/>
                    <a:pt x="60" y="29"/>
                    <a:pt x="61" y="29"/>
                  </a:cubicBezTo>
                  <a:moveTo>
                    <a:pt x="5" y="155"/>
                  </a:moveTo>
                  <a:cubicBezTo>
                    <a:pt x="5" y="143"/>
                    <a:pt x="6" y="133"/>
                    <a:pt x="6" y="124"/>
                  </a:cubicBezTo>
                  <a:cubicBezTo>
                    <a:pt x="6" y="98"/>
                    <a:pt x="5" y="78"/>
                    <a:pt x="5" y="52"/>
                  </a:cubicBezTo>
                  <a:cubicBezTo>
                    <a:pt x="5" y="43"/>
                    <a:pt x="5" y="34"/>
                    <a:pt x="5" y="23"/>
                  </a:cubicBezTo>
                  <a:cubicBezTo>
                    <a:pt x="12" y="23"/>
                    <a:pt x="18" y="23"/>
                    <a:pt x="24" y="23"/>
                  </a:cubicBezTo>
                  <a:cubicBezTo>
                    <a:pt x="27" y="23"/>
                    <a:pt x="29" y="23"/>
                    <a:pt x="32" y="23"/>
                  </a:cubicBezTo>
                  <a:cubicBezTo>
                    <a:pt x="33" y="31"/>
                    <a:pt x="33" y="35"/>
                    <a:pt x="34" y="43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50" y="45"/>
                    <a:pt x="55" y="45"/>
                    <a:pt x="60" y="47"/>
                  </a:cubicBezTo>
                  <a:cubicBezTo>
                    <a:pt x="60" y="49"/>
                    <a:pt x="60" y="51"/>
                    <a:pt x="60" y="53"/>
                  </a:cubicBezTo>
                  <a:cubicBezTo>
                    <a:pt x="60" y="58"/>
                    <a:pt x="60" y="61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0" y="69"/>
                    <a:pt x="74" y="69"/>
                    <a:pt x="79" y="69"/>
                  </a:cubicBezTo>
                  <a:cubicBezTo>
                    <a:pt x="82" y="69"/>
                    <a:pt x="85" y="69"/>
                    <a:pt x="88" y="69"/>
                  </a:cubicBezTo>
                  <a:cubicBezTo>
                    <a:pt x="89" y="79"/>
                    <a:pt x="89" y="83"/>
                    <a:pt x="90" y="94"/>
                  </a:cubicBezTo>
                  <a:cubicBezTo>
                    <a:pt x="90" y="94"/>
                    <a:pt x="90" y="95"/>
                    <a:pt x="91" y="95"/>
                  </a:cubicBezTo>
                  <a:cubicBezTo>
                    <a:pt x="91" y="95"/>
                    <a:pt x="91" y="95"/>
                    <a:pt x="92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8" y="95"/>
                    <a:pt x="102" y="95"/>
                    <a:pt x="106" y="95"/>
                  </a:cubicBezTo>
                  <a:cubicBezTo>
                    <a:pt x="110" y="95"/>
                    <a:pt x="113" y="95"/>
                    <a:pt x="118" y="95"/>
                  </a:cubicBezTo>
                  <a:cubicBezTo>
                    <a:pt x="119" y="105"/>
                    <a:pt x="120" y="108"/>
                    <a:pt x="120" y="118"/>
                  </a:cubicBezTo>
                  <a:cubicBezTo>
                    <a:pt x="120" y="118"/>
                    <a:pt x="120" y="119"/>
                    <a:pt x="120" y="119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1"/>
                    <a:pt x="122" y="121"/>
                  </a:cubicBezTo>
                  <a:cubicBezTo>
                    <a:pt x="125" y="121"/>
                    <a:pt x="128" y="121"/>
                    <a:pt x="130" y="121"/>
                  </a:cubicBezTo>
                  <a:cubicBezTo>
                    <a:pt x="135" y="121"/>
                    <a:pt x="139" y="121"/>
                    <a:pt x="146" y="120"/>
                  </a:cubicBezTo>
                  <a:cubicBezTo>
                    <a:pt x="147" y="132"/>
                    <a:pt x="148" y="143"/>
                    <a:pt x="148" y="154"/>
                  </a:cubicBezTo>
                  <a:cubicBezTo>
                    <a:pt x="124" y="153"/>
                    <a:pt x="104" y="152"/>
                    <a:pt x="84" y="152"/>
                  </a:cubicBezTo>
                  <a:cubicBezTo>
                    <a:pt x="59" y="152"/>
                    <a:pt x="35" y="153"/>
                    <a:pt x="5" y="155"/>
                  </a:cubicBezTo>
                  <a:moveTo>
                    <a:pt x="37" y="40"/>
                  </a:moveTo>
                  <a:cubicBezTo>
                    <a:pt x="37" y="33"/>
                    <a:pt x="36" y="29"/>
                    <a:pt x="35" y="21"/>
                  </a:cubicBezTo>
                  <a:cubicBezTo>
                    <a:pt x="42" y="15"/>
                    <a:pt x="49" y="10"/>
                    <a:pt x="56" y="6"/>
                  </a:cubicBezTo>
                  <a:cubicBezTo>
                    <a:pt x="56" y="8"/>
                    <a:pt x="56" y="10"/>
                    <a:pt x="56" y="13"/>
                  </a:cubicBezTo>
                  <a:cubicBezTo>
                    <a:pt x="56" y="15"/>
                    <a:pt x="56" y="16"/>
                    <a:pt x="56" y="18"/>
                  </a:cubicBezTo>
                  <a:cubicBezTo>
                    <a:pt x="56" y="21"/>
                    <a:pt x="55" y="23"/>
                    <a:pt x="55" y="26"/>
                  </a:cubicBezTo>
                  <a:cubicBezTo>
                    <a:pt x="49" y="30"/>
                    <a:pt x="43" y="35"/>
                    <a:pt x="37" y="40"/>
                  </a:cubicBezTo>
                  <a:moveTo>
                    <a:pt x="8" y="19"/>
                  </a:moveTo>
                  <a:cubicBezTo>
                    <a:pt x="13" y="16"/>
                    <a:pt x="18" y="13"/>
                    <a:pt x="24" y="9"/>
                  </a:cubicBezTo>
                  <a:cubicBezTo>
                    <a:pt x="26" y="8"/>
                    <a:pt x="28" y="7"/>
                    <a:pt x="30" y="6"/>
                  </a:cubicBezTo>
                  <a:cubicBezTo>
                    <a:pt x="32" y="5"/>
                    <a:pt x="37" y="5"/>
                    <a:pt x="42" y="5"/>
                  </a:cubicBezTo>
                  <a:cubicBezTo>
                    <a:pt x="45" y="5"/>
                    <a:pt x="48" y="4"/>
                    <a:pt x="51" y="4"/>
                  </a:cubicBezTo>
                  <a:cubicBezTo>
                    <a:pt x="44" y="9"/>
                    <a:pt x="37" y="14"/>
                    <a:pt x="32" y="19"/>
                  </a:cubicBezTo>
                  <a:cubicBezTo>
                    <a:pt x="29" y="19"/>
                    <a:pt x="27" y="19"/>
                    <a:pt x="24" y="19"/>
                  </a:cubicBezTo>
                  <a:cubicBezTo>
                    <a:pt x="19" y="19"/>
                    <a:pt x="14" y="19"/>
                    <a:pt x="8" y="19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7" y="1"/>
                    <a:pt x="42" y="1"/>
                  </a:cubicBezTo>
                  <a:cubicBezTo>
                    <a:pt x="37" y="1"/>
                    <a:pt x="32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15" y="10"/>
                    <a:pt x="9" y="14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33"/>
                    <a:pt x="1" y="43"/>
                    <a:pt x="1" y="52"/>
                  </a:cubicBezTo>
                  <a:cubicBezTo>
                    <a:pt x="1" y="78"/>
                    <a:pt x="2" y="98"/>
                    <a:pt x="2" y="124"/>
                  </a:cubicBezTo>
                  <a:cubicBezTo>
                    <a:pt x="2" y="133"/>
                    <a:pt x="2" y="143"/>
                    <a:pt x="2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8"/>
                    <a:pt x="1" y="158"/>
                    <a:pt x="2" y="158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33" y="157"/>
                    <a:pt x="58" y="156"/>
                    <a:pt x="84" y="156"/>
                  </a:cubicBezTo>
                  <a:cubicBezTo>
                    <a:pt x="104" y="156"/>
                    <a:pt x="125" y="157"/>
                    <a:pt x="149" y="157"/>
                  </a:cubicBezTo>
                  <a:cubicBezTo>
                    <a:pt x="149" y="158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1" y="159"/>
                    <a:pt x="152" y="158"/>
                    <a:pt x="152" y="158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3" y="158"/>
                    <a:pt x="153" y="158"/>
                    <a:pt x="154" y="158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5" y="158"/>
                    <a:pt x="156" y="157"/>
                    <a:pt x="156" y="156"/>
                  </a:cubicBezTo>
                  <a:cubicBezTo>
                    <a:pt x="156" y="155"/>
                    <a:pt x="155" y="155"/>
                    <a:pt x="155" y="154"/>
                  </a:cubicBezTo>
                  <a:cubicBezTo>
                    <a:pt x="161" y="148"/>
                    <a:pt x="167" y="141"/>
                    <a:pt x="172" y="133"/>
                  </a:cubicBezTo>
                  <a:cubicBezTo>
                    <a:pt x="172" y="133"/>
                    <a:pt x="172" y="132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28"/>
                    <a:pt x="171" y="124"/>
                    <a:pt x="171" y="120"/>
                  </a:cubicBezTo>
                  <a:cubicBezTo>
                    <a:pt x="171" y="118"/>
                    <a:pt x="171" y="116"/>
                    <a:pt x="171" y="113"/>
                  </a:cubicBezTo>
                  <a:cubicBezTo>
                    <a:pt x="171" y="108"/>
                    <a:pt x="171" y="103"/>
                    <a:pt x="171" y="100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3" y="98"/>
                    <a:pt x="157" y="98"/>
                    <a:pt x="152" y="98"/>
                  </a:cubicBezTo>
                  <a:cubicBezTo>
                    <a:pt x="150" y="98"/>
                    <a:pt x="148" y="98"/>
                    <a:pt x="146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3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6"/>
                    <a:pt x="143" y="93"/>
                    <a:pt x="143" y="91"/>
                  </a:cubicBezTo>
                  <a:cubicBezTo>
                    <a:pt x="143" y="89"/>
                    <a:pt x="143" y="87"/>
                    <a:pt x="143" y="86"/>
                  </a:cubicBezTo>
                  <a:cubicBezTo>
                    <a:pt x="143" y="82"/>
                    <a:pt x="143" y="78"/>
                    <a:pt x="144" y="75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7" y="73"/>
                    <a:pt x="131" y="73"/>
                    <a:pt x="126" y="73"/>
                  </a:cubicBezTo>
                  <a:cubicBezTo>
                    <a:pt x="121" y="73"/>
                    <a:pt x="117" y="73"/>
                    <a:pt x="114" y="74"/>
                  </a:cubicBezTo>
                  <a:cubicBezTo>
                    <a:pt x="114" y="73"/>
                    <a:pt x="114" y="73"/>
                    <a:pt x="114" y="72"/>
                  </a:cubicBezTo>
                  <a:cubicBezTo>
                    <a:pt x="114" y="66"/>
                    <a:pt x="114" y="59"/>
                    <a:pt x="114" y="54"/>
                  </a:cubicBezTo>
                  <a:cubicBezTo>
                    <a:pt x="114" y="52"/>
                    <a:pt x="114" y="50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03" y="47"/>
                    <a:pt x="92" y="47"/>
                    <a:pt x="86" y="49"/>
                  </a:cubicBezTo>
                  <a:cubicBezTo>
                    <a:pt x="86" y="46"/>
                    <a:pt x="86" y="44"/>
                    <a:pt x="86" y="42"/>
                  </a:cubicBezTo>
                  <a:cubicBezTo>
                    <a:pt x="86" y="40"/>
                    <a:pt x="86" y="39"/>
                    <a:pt x="86" y="37"/>
                  </a:cubicBezTo>
                  <a:cubicBezTo>
                    <a:pt x="86" y="33"/>
                    <a:pt x="86" y="29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77" y="25"/>
                    <a:pt x="67" y="25"/>
                    <a:pt x="61" y="25"/>
                  </a:cubicBezTo>
                  <a:cubicBezTo>
                    <a:pt x="60" y="25"/>
                    <a:pt x="60" y="25"/>
                    <a:pt x="59" y="25"/>
                  </a:cubicBezTo>
                  <a:cubicBezTo>
                    <a:pt x="59" y="23"/>
                    <a:pt x="59" y="20"/>
                    <a:pt x="59" y="18"/>
                  </a:cubicBezTo>
                  <a:cubicBezTo>
                    <a:pt x="59" y="16"/>
                    <a:pt x="59" y="15"/>
                    <a:pt x="59" y="13"/>
                  </a:cubicBezTo>
                  <a:cubicBezTo>
                    <a:pt x="59" y="9"/>
                    <a:pt x="59" y="6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8" name="Freeform 826"/>
            <p:cNvSpPr>
              <a:spLocks noEditPoints="1"/>
            </p:cNvSpPr>
            <p:nvPr/>
          </p:nvSpPr>
          <p:spPr bwMode="auto">
            <a:xfrm>
              <a:off x="3558" y="2981"/>
              <a:ext cx="52" cy="64"/>
            </a:xfrm>
            <a:custGeom>
              <a:avLst/>
              <a:gdLst>
                <a:gd name="T0" fmla="*/ 6 w 22"/>
                <a:gd name="T1" fmla="*/ 14 h 27"/>
                <a:gd name="T2" fmla="*/ 6 w 22"/>
                <a:gd name="T3" fmla="*/ 4 h 27"/>
                <a:gd name="T4" fmla="*/ 10 w 22"/>
                <a:gd name="T5" fmla="*/ 3 h 27"/>
                <a:gd name="T6" fmla="*/ 16 w 22"/>
                <a:gd name="T7" fmla="*/ 3 h 27"/>
                <a:gd name="T8" fmla="*/ 17 w 22"/>
                <a:gd name="T9" fmla="*/ 3 h 27"/>
                <a:gd name="T10" fmla="*/ 18 w 22"/>
                <a:gd name="T11" fmla="*/ 4 h 27"/>
                <a:gd name="T12" fmla="*/ 16 w 22"/>
                <a:gd name="T13" fmla="*/ 7 h 27"/>
                <a:gd name="T14" fmla="*/ 12 w 22"/>
                <a:gd name="T15" fmla="*/ 7 h 27"/>
                <a:gd name="T16" fmla="*/ 10 w 22"/>
                <a:gd name="T17" fmla="*/ 11 h 27"/>
                <a:gd name="T18" fmla="*/ 11 w 22"/>
                <a:gd name="T19" fmla="*/ 11 h 27"/>
                <a:gd name="T20" fmla="*/ 15 w 22"/>
                <a:gd name="T21" fmla="*/ 23 h 27"/>
                <a:gd name="T22" fmla="*/ 9 w 22"/>
                <a:gd name="T23" fmla="*/ 24 h 27"/>
                <a:gd name="T24" fmla="*/ 4 w 22"/>
                <a:gd name="T25" fmla="*/ 24 h 27"/>
                <a:gd name="T26" fmla="*/ 5 w 22"/>
                <a:gd name="T27" fmla="*/ 21 h 27"/>
                <a:gd name="T28" fmla="*/ 5 w 22"/>
                <a:gd name="T29" fmla="*/ 21 h 27"/>
                <a:gd name="T30" fmla="*/ 9 w 22"/>
                <a:gd name="T31" fmla="*/ 21 h 27"/>
                <a:gd name="T32" fmla="*/ 13 w 22"/>
                <a:gd name="T33" fmla="*/ 15 h 27"/>
                <a:gd name="T34" fmla="*/ 8 w 22"/>
                <a:gd name="T35" fmla="*/ 14 h 27"/>
                <a:gd name="T36" fmla="*/ 6 w 22"/>
                <a:gd name="T37" fmla="*/ 14 h 27"/>
                <a:gd name="T38" fmla="*/ 10 w 22"/>
                <a:gd name="T39" fmla="*/ 0 h 27"/>
                <a:gd name="T40" fmla="*/ 3 w 22"/>
                <a:gd name="T41" fmla="*/ 4 h 27"/>
                <a:gd name="T42" fmla="*/ 3 w 22"/>
                <a:gd name="T43" fmla="*/ 14 h 27"/>
                <a:gd name="T44" fmla="*/ 4 w 22"/>
                <a:gd name="T45" fmla="*/ 16 h 27"/>
                <a:gd name="T46" fmla="*/ 6 w 22"/>
                <a:gd name="T47" fmla="*/ 17 h 27"/>
                <a:gd name="T48" fmla="*/ 6 w 22"/>
                <a:gd name="T49" fmla="*/ 17 h 27"/>
                <a:gd name="T50" fmla="*/ 8 w 22"/>
                <a:gd name="T51" fmla="*/ 17 h 27"/>
                <a:gd name="T52" fmla="*/ 11 w 22"/>
                <a:gd name="T53" fmla="*/ 17 h 27"/>
                <a:gd name="T54" fmla="*/ 9 w 22"/>
                <a:gd name="T55" fmla="*/ 18 h 27"/>
                <a:gd name="T56" fmla="*/ 8 w 22"/>
                <a:gd name="T57" fmla="*/ 18 h 27"/>
                <a:gd name="T58" fmla="*/ 5 w 22"/>
                <a:gd name="T59" fmla="*/ 18 h 27"/>
                <a:gd name="T60" fmla="*/ 2 w 22"/>
                <a:gd name="T61" fmla="*/ 20 h 27"/>
                <a:gd name="T62" fmla="*/ 2 w 22"/>
                <a:gd name="T63" fmla="*/ 20 h 27"/>
                <a:gd name="T64" fmla="*/ 1 w 22"/>
                <a:gd name="T65" fmla="*/ 25 h 27"/>
                <a:gd name="T66" fmla="*/ 3 w 22"/>
                <a:gd name="T67" fmla="*/ 26 h 27"/>
                <a:gd name="T68" fmla="*/ 9 w 22"/>
                <a:gd name="T69" fmla="*/ 27 h 27"/>
                <a:gd name="T70" fmla="*/ 16 w 22"/>
                <a:gd name="T71" fmla="*/ 26 h 27"/>
                <a:gd name="T72" fmla="*/ 22 w 22"/>
                <a:gd name="T73" fmla="*/ 16 h 27"/>
                <a:gd name="T74" fmla="*/ 17 w 22"/>
                <a:gd name="T75" fmla="*/ 10 h 27"/>
                <a:gd name="T76" fmla="*/ 20 w 22"/>
                <a:gd name="T77" fmla="*/ 8 h 27"/>
                <a:gd name="T78" fmla="*/ 21 w 22"/>
                <a:gd name="T79" fmla="*/ 5 h 27"/>
                <a:gd name="T80" fmla="*/ 21 w 22"/>
                <a:gd name="T81" fmla="*/ 4 h 27"/>
                <a:gd name="T82" fmla="*/ 17 w 22"/>
                <a:gd name="T83" fmla="*/ 0 h 27"/>
                <a:gd name="T84" fmla="*/ 16 w 22"/>
                <a:gd name="T85" fmla="*/ 0 h 27"/>
                <a:gd name="T86" fmla="*/ 16 w 22"/>
                <a:gd name="T87" fmla="*/ 0 h 27"/>
                <a:gd name="T88" fmla="*/ 14 w 22"/>
                <a:gd name="T89" fmla="*/ 0 h 27"/>
                <a:gd name="T90" fmla="*/ 10 w 22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" h="27">
                  <a:moveTo>
                    <a:pt x="6" y="14"/>
                  </a:moveTo>
                  <a:cubicBezTo>
                    <a:pt x="6" y="11"/>
                    <a:pt x="6" y="7"/>
                    <a:pt x="6" y="4"/>
                  </a:cubicBezTo>
                  <a:cubicBezTo>
                    <a:pt x="6" y="3"/>
                    <a:pt x="7" y="3"/>
                    <a:pt x="10" y="3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8" y="6"/>
                    <a:pt x="19" y="7"/>
                    <a:pt x="16" y="7"/>
                  </a:cubicBezTo>
                  <a:cubicBezTo>
                    <a:pt x="15" y="7"/>
                    <a:pt x="13" y="7"/>
                    <a:pt x="12" y="7"/>
                  </a:cubicBezTo>
                  <a:cubicBezTo>
                    <a:pt x="10" y="7"/>
                    <a:pt x="10" y="7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9" y="11"/>
                    <a:pt x="22" y="20"/>
                    <a:pt x="15" y="23"/>
                  </a:cubicBezTo>
                  <a:cubicBezTo>
                    <a:pt x="13" y="24"/>
                    <a:pt x="11" y="24"/>
                    <a:pt x="9" y="24"/>
                  </a:cubicBezTo>
                  <a:cubicBezTo>
                    <a:pt x="7" y="24"/>
                    <a:pt x="5" y="24"/>
                    <a:pt x="4" y="24"/>
                  </a:cubicBezTo>
                  <a:cubicBezTo>
                    <a:pt x="4" y="23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1"/>
                    <a:pt x="9" y="21"/>
                  </a:cubicBezTo>
                  <a:cubicBezTo>
                    <a:pt x="13" y="21"/>
                    <a:pt x="17" y="17"/>
                    <a:pt x="13" y="15"/>
                  </a:cubicBezTo>
                  <a:cubicBezTo>
                    <a:pt x="11" y="14"/>
                    <a:pt x="10" y="14"/>
                    <a:pt x="8" y="14"/>
                  </a:cubicBezTo>
                  <a:cubicBezTo>
                    <a:pt x="7" y="14"/>
                    <a:pt x="6" y="14"/>
                    <a:pt x="6" y="14"/>
                  </a:cubicBezTo>
                  <a:moveTo>
                    <a:pt x="10" y="0"/>
                  </a:moveTo>
                  <a:cubicBezTo>
                    <a:pt x="4" y="0"/>
                    <a:pt x="3" y="2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4" y="16"/>
                  </a:cubicBezTo>
                  <a:cubicBezTo>
                    <a:pt x="4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0" y="23"/>
                    <a:pt x="1" y="25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2" y="27"/>
                    <a:pt x="14" y="27"/>
                    <a:pt x="16" y="26"/>
                  </a:cubicBezTo>
                  <a:cubicBezTo>
                    <a:pt x="20" y="24"/>
                    <a:pt x="22" y="20"/>
                    <a:pt x="22" y="16"/>
                  </a:cubicBezTo>
                  <a:cubicBezTo>
                    <a:pt x="21" y="13"/>
                    <a:pt x="19" y="11"/>
                    <a:pt x="17" y="10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9" name="Freeform 827"/>
            <p:cNvSpPr>
              <a:spLocks noEditPoints="1"/>
            </p:cNvSpPr>
            <p:nvPr/>
          </p:nvSpPr>
          <p:spPr bwMode="auto">
            <a:xfrm>
              <a:off x="3293" y="2771"/>
              <a:ext cx="57" cy="75"/>
            </a:xfrm>
            <a:custGeom>
              <a:avLst/>
              <a:gdLst>
                <a:gd name="T0" fmla="*/ 5 w 24"/>
                <a:gd name="T1" fmla="*/ 14 h 32"/>
                <a:gd name="T2" fmla="*/ 5 w 24"/>
                <a:gd name="T3" fmla="*/ 14 h 32"/>
                <a:gd name="T4" fmla="*/ 5 w 24"/>
                <a:gd name="T5" fmla="*/ 14 h 32"/>
                <a:gd name="T6" fmla="*/ 3 w 24"/>
                <a:gd name="T7" fmla="*/ 10 h 32"/>
                <a:gd name="T8" fmla="*/ 13 w 24"/>
                <a:gd name="T9" fmla="*/ 3 h 32"/>
                <a:gd name="T10" fmla="*/ 13 w 24"/>
                <a:gd name="T11" fmla="*/ 3 h 32"/>
                <a:gd name="T12" fmla="*/ 14 w 24"/>
                <a:gd name="T13" fmla="*/ 4 h 32"/>
                <a:gd name="T14" fmla="*/ 15 w 24"/>
                <a:gd name="T15" fmla="*/ 5 h 32"/>
                <a:gd name="T16" fmla="*/ 15 w 24"/>
                <a:gd name="T17" fmla="*/ 24 h 32"/>
                <a:gd name="T18" fmla="*/ 18 w 24"/>
                <a:gd name="T19" fmla="*/ 24 h 32"/>
                <a:gd name="T20" fmla="*/ 21 w 24"/>
                <a:gd name="T21" fmla="*/ 25 h 32"/>
                <a:gd name="T22" fmla="*/ 21 w 24"/>
                <a:gd name="T23" fmla="*/ 29 h 32"/>
                <a:gd name="T24" fmla="*/ 21 w 24"/>
                <a:gd name="T25" fmla="*/ 29 h 32"/>
                <a:gd name="T26" fmla="*/ 21 w 24"/>
                <a:gd name="T27" fmla="*/ 29 h 32"/>
                <a:gd name="T28" fmla="*/ 21 w 24"/>
                <a:gd name="T29" fmla="*/ 29 h 32"/>
                <a:gd name="T30" fmla="*/ 4 w 24"/>
                <a:gd name="T31" fmla="*/ 29 h 32"/>
                <a:gd name="T32" fmla="*/ 4 w 24"/>
                <a:gd name="T33" fmla="*/ 25 h 32"/>
                <a:gd name="T34" fmla="*/ 5 w 24"/>
                <a:gd name="T35" fmla="*/ 25 h 32"/>
                <a:gd name="T36" fmla="*/ 10 w 24"/>
                <a:gd name="T37" fmla="*/ 25 h 32"/>
                <a:gd name="T38" fmla="*/ 11 w 24"/>
                <a:gd name="T39" fmla="*/ 11 h 32"/>
                <a:gd name="T40" fmla="*/ 5 w 24"/>
                <a:gd name="T41" fmla="*/ 14 h 32"/>
                <a:gd name="T42" fmla="*/ 5 w 24"/>
                <a:gd name="T43" fmla="*/ 14 h 32"/>
                <a:gd name="T44" fmla="*/ 13 w 24"/>
                <a:gd name="T45" fmla="*/ 0 h 32"/>
                <a:gd name="T46" fmla="*/ 10 w 24"/>
                <a:gd name="T47" fmla="*/ 2 h 32"/>
                <a:gd name="T48" fmla="*/ 2 w 24"/>
                <a:gd name="T49" fmla="*/ 7 h 32"/>
                <a:gd name="T50" fmla="*/ 0 w 24"/>
                <a:gd name="T51" fmla="*/ 8 h 32"/>
                <a:gd name="T52" fmla="*/ 0 w 24"/>
                <a:gd name="T53" fmla="*/ 11 h 32"/>
                <a:gd name="T54" fmla="*/ 2 w 24"/>
                <a:gd name="T55" fmla="*/ 15 h 32"/>
                <a:gd name="T56" fmla="*/ 4 w 24"/>
                <a:gd name="T57" fmla="*/ 17 h 32"/>
                <a:gd name="T58" fmla="*/ 5 w 24"/>
                <a:gd name="T59" fmla="*/ 17 h 32"/>
                <a:gd name="T60" fmla="*/ 7 w 24"/>
                <a:gd name="T61" fmla="*/ 17 h 32"/>
                <a:gd name="T62" fmla="*/ 8 w 24"/>
                <a:gd name="T63" fmla="*/ 16 h 32"/>
                <a:gd name="T64" fmla="*/ 8 w 24"/>
                <a:gd name="T65" fmla="*/ 18 h 32"/>
                <a:gd name="T66" fmla="*/ 7 w 24"/>
                <a:gd name="T67" fmla="*/ 22 h 32"/>
                <a:gd name="T68" fmla="*/ 5 w 24"/>
                <a:gd name="T69" fmla="*/ 22 h 32"/>
                <a:gd name="T70" fmla="*/ 4 w 24"/>
                <a:gd name="T71" fmla="*/ 22 h 32"/>
                <a:gd name="T72" fmla="*/ 2 w 24"/>
                <a:gd name="T73" fmla="*/ 25 h 32"/>
                <a:gd name="T74" fmla="*/ 2 w 24"/>
                <a:gd name="T75" fmla="*/ 27 h 32"/>
                <a:gd name="T76" fmla="*/ 2 w 24"/>
                <a:gd name="T77" fmla="*/ 29 h 32"/>
                <a:gd name="T78" fmla="*/ 4 w 24"/>
                <a:gd name="T79" fmla="*/ 31 h 32"/>
                <a:gd name="T80" fmla="*/ 12 w 24"/>
                <a:gd name="T81" fmla="*/ 32 h 32"/>
                <a:gd name="T82" fmla="*/ 21 w 24"/>
                <a:gd name="T83" fmla="*/ 32 h 32"/>
                <a:gd name="T84" fmla="*/ 23 w 24"/>
                <a:gd name="T85" fmla="*/ 31 h 32"/>
                <a:gd name="T86" fmla="*/ 24 w 24"/>
                <a:gd name="T87" fmla="*/ 29 h 32"/>
                <a:gd name="T88" fmla="*/ 24 w 24"/>
                <a:gd name="T89" fmla="*/ 25 h 32"/>
                <a:gd name="T90" fmla="*/ 21 w 24"/>
                <a:gd name="T91" fmla="*/ 22 h 32"/>
                <a:gd name="T92" fmla="*/ 18 w 24"/>
                <a:gd name="T93" fmla="*/ 21 h 32"/>
                <a:gd name="T94" fmla="*/ 18 w 24"/>
                <a:gd name="T95" fmla="*/ 21 h 32"/>
                <a:gd name="T96" fmla="*/ 18 w 24"/>
                <a:gd name="T97" fmla="*/ 6 h 32"/>
                <a:gd name="T98" fmla="*/ 18 w 24"/>
                <a:gd name="T99" fmla="*/ 3 h 32"/>
                <a:gd name="T100" fmla="*/ 17 w 24"/>
                <a:gd name="T101" fmla="*/ 3 h 32"/>
                <a:gd name="T102" fmla="*/ 16 w 24"/>
                <a:gd name="T103" fmla="*/ 2 h 32"/>
                <a:gd name="T104" fmla="*/ 14 w 24"/>
                <a:gd name="T105" fmla="*/ 1 h 32"/>
                <a:gd name="T106" fmla="*/ 13 w 24"/>
                <a:gd name="T10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" h="32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1"/>
                    <a:pt x="3" y="10"/>
                  </a:cubicBezTo>
                  <a:cubicBezTo>
                    <a:pt x="6" y="8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2"/>
                    <a:pt x="15" y="18"/>
                    <a:pt x="15" y="24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4"/>
                    <a:pt x="21" y="25"/>
                  </a:cubicBezTo>
                  <a:cubicBezTo>
                    <a:pt x="21" y="26"/>
                    <a:pt x="21" y="2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9"/>
                    <a:pt x="10" y="29"/>
                    <a:pt x="4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0" y="20"/>
                    <a:pt x="11" y="15"/>
                    <a:pt x="11" y="11"/>
                  </a:cubicBezTo>
                  <a:cubicBezTo>
                    <a:pt x="9" y="12"/>
                    <a:pt x="7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0" y="2"/>
                  </a:cubicBezTo>
                  <a:cubicBezTo>
                    <a:pt x="8" y="3"/>
                    <a:pt x="4" y="6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3" y="16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7" y="19"/>
                    <a:pt x="7" y="20"/>
                    <a:pt x="7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7" y="31"/>
                    <a:pt x="10" y="32"/>
                    <a:pt x="12" y="32"/>
                  </a:cubicBezTo>
                  <a:cubicBezTo>
                    <a:pt x="15" y="32"/>
                    <a:pt x="18" y="32"/>
                    <a:pt x="21" y="32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3" y="22"/>
                    <a:pt x="21" y="22"/>
                  </a:cubicBezTo>
                  <a:cubicBezTo>
                    <a:pt x="21" y="21"/>
                    <a:pt x="20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6"/>
                    <a:pt x="18" y="11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0" name="Freeform 828"/>
            <p:cNvSpPr>
              <a:spLocks noEditPoints="1"/>
            </p:cNvSpPr>
            <p:nvPr/>
          </p:nvSpPr>
          <p:spPr bwMode="auto">
            <a:xfrm>
              <a:off x="3357" y="2818"/>
              <a:ext cx="52" cy="73"/>
            </a:xfrm>
            <a:custGeom>
              <a:avLst/>
              <a:gdLst>
                <a:gd name="T0" fmla="*/ 3 w 22"/>
                <a:gd name="T1" fmla="*/ 4 h 31"/>
                <a:gd name="T2" fmla="*/ 10 w 22"/>
                <a:gd name="T3" fmla="*/ 2 h 31"/>
                <a:gd name="T4" fmla="*/ 10 w 22"/>
                <a:gd name="T5" fmla="*/ 2 h 31"/>
                <a:gd name="T6" fmla="*/ 17 w 22"/>
                <a:gd name="T7" fmla="*/ 9 h 31"/>
                <a:gd name="T8" fmla="*/ 10 w 22"/>
                <a:gd name="T9" fmla="*/ 22 h 31"/>
                <a:gd name="T10" fmla="*/ 11 w 22"/>
                <a:gd name="T11" fmla="*/ 24 h 31"/>
                <a:gd name="T12" fmla="*/ 19 w 22"/>
                <a:gd name="T13" fmla="*/ 27 h 31"/>
                <a:gd name="T14" fmla="*/ 9 w 22"/>
                <a:gd name="T15" fmla="*/ 27 h 31"/>
                <a:gd name="T16" fmla="*/ 4 w 22"/>
                <a:gd name="T17" fmla="*/ 24 h 31"/>
                <a:gd name="T18" fmla="*/ 4 w 22"/>
                <a:gd name="T19" fmla="*/ 24 h 31"/>
                <a:gd name="T20" fmla="*/ 12 w 22"/>
                <a:gd name="T21" fmla="*/ 16 h 31"/>
                <a:gd name="T22" fmla="*/ 13 w 22"/>
                <a:gd name="T23" fmla="*/ 12 h 31"/>
                <a:gd name="T24" fmla="*/ 11 w 22"/>
                <a:gd name="T25" fmla="*/ 8 h 31"/>
                <a:gd name="T26" fmla="*/ 11 w 22"/>
                <a:gd name="T27" fmla="*/ 8 h 31"/>
                <a:gd name="T28" fmla="*/ 8 w 22"/>
                <a:gd name="T29" fmla="*/ 7 h 31"/>
                <a:gd name="T30" fmla="*/ 4 w 22"/>
                <a:gd name="T31" fmla="*/ 8 h 31"/>
                <a:gd name="T32" fmla="*/ 10 w 22"/>
                <a:gd name="T33" fmla="*/ 0 h 31"/>
                <a:gd name="T34" fmla="*/ 10 w 22"/>
                <a:gd name="T35" fmla="*/ 0 h 31"/>
                <a:gd name="T36" fmla="*/ 0 w 22"/>
                <a:gd name="T37" fmla="*/ 4 h 31"/>
                <a:gd name="T38" fmla="*/ 2 w 22"/>
                <a:gd name="T39" fmla="*/ 11 h 31"/>
                <a:gd name="T40" fmla="*/ 4 w 22"/>
                <a:gd name="T41" fmla="*/ 11 h 31"/>
                <a:gd name="T42" fmla="*/ 8 w 22"/>
                <a:gd name="T43" fmla="*/ 10 h 31"/>
                <a:gd name="T44" fmla="*/ 10 w 22"/>
                <a:gd name="T45" fmla="*/ 10 h 31"/>
                <a:gd name="T46" fmla="*/ 10 w 22"/>
                <a:gd name="T47" fmla="*/ 12 h 31"/>
                <a:gd name="T48" fmla="*/ 3 w 22"/>
                <a:gd name="T49" fmla="*/ 21 h 31"/>
                <a:gd name="T50" fmla="*/ 1 w 22"/>
                <a:gd name="T51" fmla="*/ 24 h 31"/>
                <a:gd name="T52" fmla="*/ 1 w 22"/>
                <a:gd name="T53" fmla="*/ 29 h 31"/>
                <a:gd name="T54" fmla="*/ 2 w 22"/>
                <a:gd name="T55" fmla="*/ 31 h 31"/>
                <a:gd name="T56" fmla="*/ 9 w 22"/>
                <a:gd name="T57" fmla="*/ 30 h 31"/>
                <a:gd name="T58" fmla="*/ 21 w 22"/>
                <a:gd name="T59" fmla="*/ 31 h 31"/>
                <a:gd name="T60" fmla="*/ 22 w 22"/>
                <a:gd name="T61" fmla="*/ 29 h 31"/>
                <a:gd name="T62" fmla="*/ 22 w 22"/>
                <a:gd name="T63" fmla="*/ 23 h 31"/>
                <a:gd name="T64" fmla="*/ 21 w 22"/>
                <a:gd name="T65" fmla="*/ 22 h 31"/>
                <a:gd name="T66" fmla="*/ 17 w 22"/>
                <a:gd name="T67" fmla="*/ 18 h 31"/>
                <a:gd name="T68" fmla="*/ 19 w 2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1">
                  <a:moveTo>
                    <a:pt x="4" y="8"/>
                  </a:moveTo>
                  <a:cubicBezTo>
                    <a:pt x="4" y="7"/>
                    <a:pt x="3" y="6"/>
                    <a:pt x="3" y="4"/>
                  </a:cubicBezTo>
                  <a:cubicBezTo>
                    <a:pt x="5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4"/>
                    <a:pt x="16" y="6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4"/>
                    <a:pt x="15" y="16"/>
                  </a:cubicBezTo>
                  <a:cubicBezTo>
                    <a:pt x="13" y="19"/>
                    <a:pt x="11" y="21"/>
                    <a:pt x="10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19" y="25"/>
                    <a:pt x="19" y="26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28"/>
                    <a:pt x="12" y="27"/>
                    <a:pt x="9" y="27"/>
                  </a:cubicBezTo>
                  <a:cubicBezTo>
                    <a:pt x="7" y="27"/>
                    <a:pt x="6" y="28"/>
                    <a:pt x="4" y="28"/>
                  </a:cubicBezTo>
                  <a:cubicBezTo>
                    <a:pt x="4" y="26"/>
                    <a:pt x="4" y="25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22"/>
                    <a:pt x="10" y="19"/>
                    <a:pt x="12" y="16"/>
                  </a:cubicBezTo>
                  <a:cubicBezTo>
                    <a:pt x="13" y="15"/>
                    <a:pt x="13" y="14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5" y="7"/>
                    <a:pt x="4" y="8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0" y="10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9" y="15"/>
                  </a:cubicBezTo>
                  <a:cubicBezTo>
                    <a:pt x="8" y="17"/>
                    <a:pt x="6" y="19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7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2" y="30"/>
                    <a:pt x="2" y="31"/>
                    <a:pt x="2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0"/>
                    <a:pt x="7" y="30"/>
                    <a:pt x="9" y="30"/>
                  </a:cubicBezTo>
                  <a:cubicBezTo>
                    <a:pt x="13" y="30"/>
                    <a:pt x="17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2" y="30"/>
                  </a:cubicBezTo>
                  <a:cubicBezTo>
                    <a:pt x="22" y="30"/>
                    <a:pt x="22" y="30"/>
                    <a:pt x="22" y="29"/>
                  </a:cubicBezTo>
                  <a:cubicBezTo>
                    <a:pt x="22" y="29"/>
                    <a:pt x="22" y="28"/>
                    <a:pt x="22" y="27"/>
                  </a:cubicBezTo>
                  <a:cubicBezTo>
                    <a:pt x="22" y="26"/>
                    <a:pt x="22" y="24"/>
                    <a:pt x="22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19" y="22"/>
                    <a:pt x="17" y="21"/>
                    <a:pt x="15" y="21"/>
                  </a:cubicBezTo>
                  <a:cubicBezTo>
                    <a:pt x="15" y="20"/>
                    <a:pt x="16" y="19"/>
                    <a:pt x="17" y="18"/>
                  </a:cubicBezTo>
                  <a:cubicBezTo>
                    <a:pt x="19" y="15"/>
                    <a:pt x="20" y="12"/>
                    <a:pt x="20" y="9"/>
                  </a:cubicBezTo>
                  <a:cubicBezTo>
                    <a:pt x="20" y="7"/>
                    <a:pt x="20" y="6"/>
                    <a:pt x="19" y="4"/>
                  </a:cubicBezTo>
                  <a:cubicBezTo>
                    <a:pt x="17" y="1"/>
                    <a:pt x="14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1" name="Rectangle 829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2" name="Rectangle 830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3" name="Freeform 831"/>
            <p:cNvSpPr>
              <a:spLocks noEditPoints="1"/>
            </p:cNvSpPr>
            <p:nvPr/>
          </p:nvSpPr>
          <p:spPr bwMode="auto">
            <a:xfrm>
              <a:off x="3423" y="2870"/>
              <a:ext cx="55" cy="76"/>
            </a:xfrm>
            <a:custGeom>
              <a:avLst/>
              <a:gdLst>
                <a:gd name="T0" fmla="*/ 5 w 23"/>
                <a:gd name="T1" fmla="*/ 4 h 32"/>
                <a:gd name="T2" fmla="*/ 5 w 23"/>
                <a:gd name="T3" fmla="*/ 4 h 32"/>
                <a:gd name="T4" fmla="*/ 11 w 23"/>
                <a:gd name="T5" fmla="*/ 3 h 32"/>
                <a:gd name="T6" fmla="*/ 17 w 23"/>
                <a:gd name="T7" fmla="*/ 8 h 32"/>
                <a:gd name="T8" fmla="*/ 13 w 23"/>
                <a:gd name="T9" fmla="*/ 13 h 32"/>
                <a:gd name="T10" fmla="*/ 14 w 23"/>
                <a:gd name="T11" fmla="*/ 16 h 32"/>
                <a:gd name="T12" fmla="*/ 20 w 23"/>
                <a:gd name="T13" fmla="*/ 23 h 32"/>
                <a:gd name="T14" fmla="*/ 13 w 23"/>
                <a:gd name="T15" fmla="*/ 29 h 32"/>
                <a:gd name="T16" fmla="*/ 11 w 23"/>
                <a:gd name="T17" fmla="*/ 29 h 32"/>
                <a:gd name="T18" fmla="*/ 4 w 23"/>
                <a:gd name="T19" fmla="*/ 28 h 32"/>
                <a:gd name="T20" fmla="*/ 9 w 23"/>
                <a:gd name="T21" fmla="*/ 26 h 32"/>
                <a:gd name="T22" fmla="*/ 15 w 23"/>
                <a:gd name="T23" fmla="*/ 24 h 32"/>
                <a:gd name="T24" fmla="*/ 12 w 23"/>
                <a:gd name="T25" fmla="*/ 17 h 32"/>
                <a:gd name="T26" fmla="*/ 8 w 23"/>
                <a:gd name="T27" fmla="*/ 17 h 32"/>
                <a:gd name="T28" fmla="*/ 11 w 23"/>
                <a:gd name="T29" fmla="*/ 14 h 32"/>
                <a:gd name="T30" fmla="*/ 13 w 23"/>
                <a:gd name="T31" fmla="*/ 9 h 32"/>
                <a:gd name="T32" fmla="*/ 8 w 23"/>
                <a:gd name="T33" fmla="*/ 6 h 32"/>
                <a:gd name="T34" fmla="*/ 5 w 23"/>
                <a:gd name="T35" fmla="*/ 6 h 32"/>
                <a:gd name="T36" fmla="*/ 11 w 23"/>
                <a:gd name="T37" fmla="*/ 0 h 32"/>
                <a:gd name="T38" fmla="*/ 2 w 23"/>
                <a:gd name="T39" fmla="*/ 2 h 32"/>
                <a:gd name="T40" fmla="*/ 2 w 23"/>
                <a:gd name="T41" fmla="*/ 4 h 32"/>
                <a:gd name="T42" fmla="*/ 2 w 23"/>
                <a:gd name="T43" fmla="*/ 8 h 32"/>
                <a:gd name="T44" fmla="*/ 3 w 23"/>
                <a:gd name="T45" fmla="*/ 9 h 32"/>
                <a:gd name="T46" fmla="*/ 5 w 23"/>
                <a:gd name="T47" fmla="*/ 9 h 32"/>
                <a:gd name="T48" fmla="*/ 8 w 23"/>
                <a:gd name="T49" fmla="*/ 9 h 32"/>
                <a:gd name="T50" fmla="*/ 10 w 23"/>
                <a:gd name="T51" fmla="*/ 10 h 32"/>
                <a:gd name="T52" fmla="*/ 10 w 23"/>
                <a:gd name="T53" fmla="*/ 11 h 32"/>
                <a:gd name="T54" fmla="*/ 7 w 23"/>
                <a:gd name="T55" fmla="*/ 12 h 32"/>
                <a:gd name="T56" fmla="*/ 7 w 23"/>
                <a:gd name="T57" fmla="*/ 12 h 32"/>
                <a:gd name="T58" fmla="*/ 6 w 23"/>
                <a:gd name="T59" fmla="*/ 11 h 32"/>
                <a:gd name="T60" fmla="*/ 5 w 23"/>
                <a:gd name="T61" fmla="*/ 13 h 32"/>
                <a:gd name="T62" fmla="*/ 5 w 23"/>
                <a:gd name="T63" fmla="*/ 18 h 32"/>
                <a:gd name="T64" fmla="*/ 5 w 23"/>
                <a:gd name="T65" fmla="*/ 19 h 32"/>
                <a:gd name="T66" fmla="*/ 6 w 23"/>
                <a:gd name="T67" fmla="*/ 20 h 32"/>
                <a:gd name="T68" fmla="*/ 11 w 23"/>
                <a:gd name="T69" fmla="*/ 20 h 32"/>
                <a:gd name="T70" fmla="*/ 12 w 23"/>
                <a:gd name="T71" fmla="*/ 22 h 32"/>
                <a:gd name="T72" fmla="*/ 9 w 23"/>
                <a:gd name="T73" fmla="*/ 23 h 32"/>
                <a:gd name="T74" fmla="*/ 4 w 23"/>
                <a:gd name="T75" fmla="*/ 22 h 32"/>
                <a:gd name="T76" fmla="*/ 0 w 23"/>
                <a:gd name="T77" fmla="*/ 29 h 32"/>
                <a:gd name="T78" fmla="*/ 11 w 23"/>
                <a:gd name="T79" fmla="*/ 32 h 32"/>
                <a:gd name="T80" fmla="*/ 20 w 23"/>
                <a:gd name="T81" fmla="*/ 29 h 32"/>
                <a:gd name="T82" fmla="*/ 23 w 23"/>
                <a:gd name="T83" fmla="*/ 23 h 32"/>
                <a:gd name="T84" fmla="*/ 18 w 23"/>
                <a:gd name="T85" fmla="*/ 12 h 32"/>
                <a:gd name="T86" fmla="*/ 18 w 23"/>
                <a:gd name="T8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32">
                  <a:moveTo>
                    <a:pt x="5" y="6"/>
                  </a:move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9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1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5"/>
                  </a:cubicBezTo>
                  <a:cubicBezTo>
                    <a:pt x="13" y="15"/>
                    <a:pt x="13" y="16"/>
                    <a:pt x="14" y="16"/>
                  </a:cubicBezTo>
                  <a:cubicBezTo>
                    <a:pt x="18" y="17"/>
                    <a:pt x="20" y="20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5"/>
                    <a:pt x="19" y="26"/>
                    <a:pt x="18" y="27"/>
                  </a:cubicBezTo>
                  <a:cubicBezTo>
                    <a:pt x="17" y="28"/>
                    <a:pt x="15" y="29"/>
                    <a:pt x="13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8" y="29"/>
                    <a:pt x="5" y="29"/>
                    <a:pt x="4" y="28"/>
                  </a:cubicBezTo>
                  <a:cubicBezTo>
                    <a:pt x="4" y="27"/>
                    <a:pt x="4" y="26"/>
                    <a:pt x="5" y="25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0" y="26"/>
                    <a:pt x="11" y="26"/>
                    <a:pt x="12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0"/>
                    <a:pt x="14" y="18"/>
                    <a:pt x="12" y="17"/>
                  </a:cubicBezTo>
                  <a:cubicBezTo>
                    <a:pt x="11" y="17"/>
                    <a:pt x="10" y="16"/>
                    <a:pt x="9" y="16"/>
                  </a:cubicBezTo>
                  <a:cubicBezTo>
                    <a:pt x="9" y="16"/>
                    <a:pt x="8" y="16"/>
                    <a:pt x="8" y="17"/>
                  </a:cubicBezTo>
                  <a:cubicBezTo>
                    <a:pt x="8" y="16"/>
                    <a:pt x="8" y="15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2" y="7"/>
                    <a:pt x="11" y="6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6" y="0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9" y="19"/>
                  </a:cubicBezTo>
                  <a:cubicBezTo>
                    <a:pt x="10" y="19"/>
                    <a:pt x="11" y="19"/>
                    <a:pt x="11" y="20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2"/>
                    <a:pt x="4" y="22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2" y="24"/>
                    <a:pt x="1" y="26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4" y="32"/>
                    <a:pt x="8" y="32"/>
                    <a:pt x="11" y="32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6" y="31"/>
                    <a:pt x="18" y="31"/>
                    <a:pt x="20" y="29"/>
                  </a:cubicBezTo>
                  <a:cubicBezTo>
                    <a:pt x="21" y="28"/>
                    <a:pt x="22" y="26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9"/>
                    <a:pt x="21" y="16"/>
                    <a:pt x="17" y="14"/>
                  </a:cubicBezTo>
                  <a:cubicBezTo>
                    <a:pt x="17" y="13"/>
                    <a:pt x="18" y="13"/>
                    <a:pt x="18" y="12"/>
                  </a:cubicBezTo>
                  <a:cubicBezTo>
                    <a:pt x="19" y="11"/>
                    <a:pt x="20" y="9"/>
                    <a:pt x="20" y="8"/>
                  </a:cubicBezTo>
                  <a:cubicBezTo>
                    <a:pt x="20" y="6"/>
                    <a:pt x="19" y="4"/>
                    <a:pt x="18" y="2"/>
                  </a:cubicBezTo>
                  <a:cubicBezTo>
                    <a:pt x="16" y="0"/>
                    <a:pt x="13" y="0"/>
                    <a:pt x="1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4" name="Freeform 832"/>
            <p:cNvSpPr>
              <a:spLocks noEditPoints="1"/>
            </p:cNvSpPr>
            <p:nvPr/>
          </p:nvSpPr>
          <p:spPr bwMode="auto">
            <a:xfrm>
              <a:off x="3499" y="2941"/>
              <a:ext cx="24" cy="26"/>
            </a:xfrm>
            <a:custGeom>
              <a:avLst/>
              <a:gdLst>
                <a:gd name="T0" fmla="*/ 7 w 10"/>
                <a:gd name="T1" fmla="*/ 8 h 11"/>
                <a:gd name="T2" fmla="*/ 5 w 10"/>
                <a:gd name="T3" fmla="*/ 7 h 11"/>
                <a:gd name="T4" fmla="*/ 7 w 10"/>
                <a:gd name="T5" fmla="*/ 5 h 11"/>
                <a:gd name="T6" fmla="*/ 7 w 10"/>
                <a:gd name="T7" fmla="*/ 8 h 11"/>
                <a:gd name="T8" fmla="*/ 9 w 10"/>
                <a:gd name="T9" fmla="*/ 0 h 11"/>
                <a:gd name="T10" fmla="*/ 8 w 10"/>
                <a:gd name="T11" fmla="*/ 0 h 11"/>
                <a:gd name="T12" fmla="*/ 8 w 10"/>
                <a:gd name="T13" fmla="*/ 0 h 11"/>
                <a:gd name="T14" fmla="*/ 7 w 10"/>
                <a:gd name="T15" fmla="*/ 1 h 11"/>
                <a:gd name="T16" fmla="*/ 0 w 10"/>
                <a:gd name="T17" fmla="*/ 8 h 11"/>
                <a:gd name="T18" fmla="*/ 0 w 10"/>
                <a:gd name="T19" fmla="*/ 10 h 11"/>
                <a:gd name="T20" fmla="*/ 1 w 10"/>
                <a:gd name="T21" fmla="*/ 11 h 11"/>
                <a:gd name="T22" fmla="*/ 1 w 10"/>
                <a:gd name="T23" fmla="*/ 11 h 11"/>
                <a:gd name="T24" fmla="*/ 4 w 10"/>
                <a:gd name="T25" fmla="*/ 10 h 11"/>
                <a:gd name="T26" fmla="*/ 8 w 10"/>
                <a:gd name="T27" fmla="*/ 11 h 11"/>
                <a:gd name="T28" fmla="*/ 8 w 10"/>
                <a:gd name="T29" fmla="*/ 11 h 11"/>
                <a:gd name="T30" fmla="*/ 9 w 10"/>
                <a:gd name="T31" fmla="*/ 9 h 11"/>
                <a:gd name="T32" fmla="*/ 10 w 10"/>
                <a:gd name="T33" fmla="*/ 2 h 11"/>
                <a:gd name="T34" fmla="*/ 9 w 10"/>
                <a:gd name="T35" fmla="*/ 0 h 11"/>
                <a:gd name="T36" fmla="*/ 9 w 10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7" y="8"/>
                  </a:move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7" y="6"/>
                    <a:pt x="7" y="7"/>
                    <a:pt x="7" y="8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2" y="5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5" name="Freeform 833"/>
            <p:cNvSpPr>
              <a:spLocks noEditPoints="1"/>
            </p:cNvSpPr>
            <p:nvPr/>
          </p:nvSpPr>
          <p:spPr bwMode="auto">
            <a:xfrm>
              <a:off x="3485" y="2925"/>
              <a:ext cx="61" cy="75"/>
            </a:xfrm>
            <a:custGeom>
              <a:avLst/>
              <a:gdLst>
                <a:gd name="T0" fmla="*/ 19 w 26"/>
                <a:gd name="T1" fmla="*/ 3 h 32"/>
                <a:gd name="T2" fmla="*/ 18 w 26"/>
                <a:gd name="T3" fmla="*/ 15 h 32"/>
                <a:gd name="T4" fmla="*/ 18 w 26"/>
                <a:gd name="T5" fmla="*/ 17 h 32"/>
                <a:gd name="T6" fmla="*/ 20 w 26"/>
                <a:gd name="T7" fmla="*/ 18 h 32"/>
                <a:gd name="T8" fmla="*/ 23 w 26"/>
                <a:gd name="T9" fmla="*/ 18 h 32"/>
                <a:gd name="T10" fmla="*/ 23 w 26"/>
                <a:gd name="T11" fmla="*/ 20 h 32"/>
                <a:gd name="T12" fmla="*/ 19 w 26"/>
                <a:gd name="T13" fmla="*/ 20 h 32"/>
                <a:gd name="T14" fmla="*/ 18 w 26"/>
                <a:gd name="T15" fmla="*/ 21 h 32"/>
                <a:gd name="T16" fmla="*/ 17 w 26"/>
                <a:gd name="T17" fmla="*/ 27 h 32"/>
                <a:gd name="T18" fmla="*/ 15 w 26"/>
                <a:gd name="T19" fmla="*/ 29 h 32"/>
                <a:gd name="T20" fmla="*/ 14 w 26"/>
                <a:gd name="T21" fmla="*/ 20 h 32"/>
                <a:gd name="T22" fmla="*/ 13 w 26"/>
                <a:gd name="T23" fmla="*/ 20 h 32"/>
                <a:gd name="T24" fmla="*/ 5 w 26"/>
                <a:gd name="T25" fmla="*/ 20 h 32"/>
                <a:gd name="T26" fmla="*/ 3 w 26"/>
                <a:gd name="T27" fmla="*/ 20 h 32"/>
                <a:gd name="T28" fmla="*/ 3 w 26"/>
                <a:gd name="T29" fmla="*/ 17 h 32"/>
                <a:gd name="T30" fmla="*/ 15 w 26"/>
                <a:gd name="T31" fmla="*/ 3 h 32"/>
                <a:gd name="T32" fmla="*/ 20 w 26"/>
                <a:gd name="T33" fmla="*/ 0 h 32"/>
                <a:gd name="T34" fmla="*/ 17 w 26"/>
                <a:gd name="T35" fmla="*/ 0 h 32"/>
                <a:gd name="T36" fmla="*/ 15 w 26"/>
                <a:gd name="T37" fmla="*/ 0 h 32"/>
                <a:gd name="T38" fmla="*/ 14 w 26"/>
                <a:gd name="T39" fmla="*/ 0 h 32"/>
                <a:gd name="T40" fmla="*/ 13 w 26"/>
                <a:gd name="T41" fmla="*/ 0 h 32"/>
                <a:gd name="T42" fmla="*/ 13 w 26"/>
                <a:gd name="T43" fmla="*/ 1 h 32"/>
                <a:gd name="T44" fmla="*/ 2 w 26"/>
                <a:gd name="T45" fmla="*/ 14 h 32"/>
                <a:gd name="T46" fmla="*/ 0 w 26"/>
                <a:gd name="T47" fmla="*/ 18 h 32"/>
                <a:gd name="T48" fmla="*/ 0 w 26"/>
                <a:gd name="T49" fmla="*/ 22 h 32"/>
                <a:gd name="T50" fmla="*/ 5 w 26"/>
                <a:gd name="T51" fmla="*/ 23 h 32"/>
                <a:gd name="T52" fmla="*/ 12 w 26"/>
                <a:gd name="T53" fmla="*/ 30 h 32"/>
                <a:gd name="T54" fmla="*/ 12 w 26"/>
                <a:gd name="T55" fmla="*/ 32 h 32"/>
                <a:gd name="T56" fmla="*/ 13 w 26"/>
                <a:gd name="T57" fmla="*/ 32 h 32"/>
                <a:gd name="T58" fmla="*/ 20 w 26"/>
                <a:gd name="T59" fmla="*/ 30 h 32"/>
                <a:gd name="T60" fmla="*/ 20 w 26"/>
                <a:gd name="T61" fmla="*/ 27 h 32"/>
                <a:gd name="T62" fmla="*/ 23 w 26"/>
                <a:gd name="T63" fmla="*/ 23 h 32"/>
                <a:gd name="T64" fmla="*/ 26 w 26"/>
                <a:gd name="T65" fmla="*/ 22 h 32"/>
                <a:gd name="T66" fmla="*/ 26 w 26"/>
                <a:gd name="T67" fmla="*/ 15 h 32"/>
                <a:gd name="T68" fmla="*/ 25 w 26"/>
                <a:gd name="T69" fmla="*/ 15 h 32"/>
                <a:gd name="T70" fmla="*/ 21 w 26"/>
                <a:gd name="T71" fmla="*/ 15 h 32"/>
                <a:gd name="T72" fmla="*/ 22 w 26"/>
                <a:gd name="T73" fmla="*/ 2 h 32"/>
                <a:gd name="T74" fmla="*/ 20 w 26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2">
                  <a:moveTo>
                    <a:pt x="17" y="3"/>
                  </a:moveTo>
                  <a:cubicBezTo>
                    <a:pt x="17" y="3"/>
                    <a:pt x="18" y="3"/>
                    <a:pt x="19" y="3"/>
                  </a:cubicBezTo>
                  <a:cubicBezTo>
                    <a:pt x="18" y="7"/>
                    <a:pt x="18" y="9"/>
                    <a:pt x="18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1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8" y="21"/>
                    <a:pt x="18" y="22"/>
                  </a:cubicBezTo>
                  <a:cubicBezTo>
                    <a:pt x="18" y="24"/>
                    <a:pt x="18" y="26"/>
                    <a:pt x="17" y="27"/>
                  </a:cubicBezTo>
                  <a:cubicBezTo>
                    <a:pt x="17" y="28"/>
                    <a:pt x="17" y="29"/>
                    <a:pt x="17" y="29"/>
                  </a:cubicBezTo>
                  <a:cubicBezTo>
                    <a:pt x="16" y="29"/>
                    <a:pt x="16" y="29"/>
                    <a:pt x="15" y="29"/>
                  </a:cubicBezTo>
                  <a:cubicBezTo>
                    <a:pt x="15" y="27"/>
                    <a:pt x="15" y="25"/>
                    <a:pt x="15" y="22"/>
                  </a:cubicBezTo>
                  <a:cubicBezTo>
                    <a:pt x="15" y="21"/>
                    <a:pt x="15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8" y="20"/>
                    <a:pt x="5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5" y="14"/>
                    <a:pt x="11" y="7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3"/>
                    <a:pt x="17" y="3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3"/>
                    <a:pt x="7" y="7"/>
                    <a:pt x="5" y="10"/>
                  </a:cubicBezTo>
                  <a:cubicBezTo>
                    <a:pt x="4" y="11"/>
                    <a:pt x="2" y="13"/>
                    <a:pt x="2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7" y="23"/>
                    <a:pt x="10" y="23"/>
                    <a:pt x="12" y="23"/>
                  </a:cubicBezTo>
                  <a:cubicBezTo>
                    <a:pt x="12" y="25"/>
                    <a:pt x="12" y="27"/>
                    <a:pt x="12" y="30"/>
                  </a:cubicBezTo>
                  <a:cubicBezTo>
                    <a:pt x="12" y="30"/>
                    <a:pt x="12" y="30"/>
                    <a:pt x="12" y="31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7" y="32"/>
                    <a:pt x="19" y="32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1"/>
                    <a:pt x="26" y="18"/>
                    <a:pt x="26" y="16"/>
                  </a:cubicBezTo>
                  <a:cubicBezTo>
                    <a:pt x="26" y="16"/>
                    <a:pt x="26" y="16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9"/>
                    <a:pt x="21" y="6"/>
                    <a:pt x="22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6" name="Rectangle 834"/>
            <p:cNvSpPr>
              <a:spLocks noChangeArrowheads="1"/>
            </p:cNvSpPr>
            <p:nvPr/>
          </p:nvSpPr>
          <p:spPr bwMode="auto">
            <a:xfrm>
              <a:off x="2517" y="2605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7" name="Freeform 835"/>
            <p:cNvSpPr>
              <a:spLocks/>
            </p:cNvSpPr>
            <p:nvPr/>
          </p:nvSpPr>
          <p:spPr bwMode="auto">
            <a:xfrm>
              <a:off x="2517" y="2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8" name="Rectangle 836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9" name="Rectangle 837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0" name="Freeform 838"/>
            <p:cNvSpPr>
              <a:spLocks noEditPoints="1"/>
            </p:cNvSpPr>
            <p:nvPr/>
          </p:nvSpPr>
          <p:spPr bwMode="auto">
            <a:xfrm>
              <a:off x="2372" y="2541"/>
              <a:ext cx="620" cy="346"/>
            </a:xfrm>
            <a:custGeom>
              <a:avLst/>
              <a:gdLst>
                <a:gd name="T0" fmla="*/ 119 w 262"/>
                <a:gd name="T1" fmla="*/ 120 h 146"/>
                <a:gd name="T2" fmla="*/ 116 w 262"/>
                <a:gd name="T3" fmla="*/ 139 h 146"/>
                <a:gd name="T4" fmla="*/ 105 w 262"/>
                <a:gd name="T5" fmla="*/ 107 h 146"/>
                <a:gd name="T6" fmla="*/ 106 w 262"/>
                <a:gd name="T7" fmla="*/ 132 h 146"/>
                <a:gd name="T8" fmla="*/ 83 w 262"/>
                <a:gd name="T9" fmla="*/ 116 h 146"/>
                <a:gd name="T10" fmla="*/ 96 w 262"/>
                <a:gd name="T11" fmla="*/ 97 h 146"/>
                <a:gd name="T12" fmla="*/ 75 w 262"/>
                <a:gd name="T13" fmla="*/ 112 h 146"/>
                <a:gd name="T14" fmla="*/ 79 w 262"/>
                <a:gd name="T15" fmla="*/ 93 h 146"/>
                <a:gd name="T16" fmla="*/ 78 w 262"/>
                <a:gd name="T17" fmla="*/ 110 h 146"/>
                <a:gd name="T18" fmla="*/ 36 w 262"/>
                <a:gd name="T19" fmla="*/ 90 h 146"/>
                <a:gd name="T20" fmla="*/ 213 w 262"/>
                <a:gd name="T21" fmla="*/ 87 h 146"/>
                <a:gd name="T22" fmla="*/ 31 w 262"/>
                <a:gd name="T23" fmla="*/ 88 h 146"/>
                <a:gd name="T24" fmla="*/ 205 w 262"/>
                <a:gd name="T25" fmla="*/ 82 h 146"/>
                <a:gd name="T26" fmla="*/ 32 w 262"/>
                <a:gd name="T27" fmla="*/ 79 h 146"/>
                <a:gd name="T28" fmla="*/ 63 w 262"/>
                <a:gd name="T29" fmla="*/ 32 h 146"/>
                <a:gd name="T30" fmla="*/ 108 w 262"/>
                <a:gd name="T31" fmla="*/ 47 h 146"/>
                <a:gd name="T32" fmla="*/ 196 w 262"/>
                <a:gd name="T33" fmla="*/ 90 h 146"/>
                <a:gd name="T34" fmla="*/ 147 w 262"/>
                <a:gd name="T35" fmla="*/ 83 h 146"/>
                <a:gd name="T36" fmla="*/ 145 w 262"/>
                <a:gd name="T37" fmla="*/ 102 h 146"/>
                <a:gd name="T38" fmla="*/ 167 w 262"/>
                <a:gd name="T39" fmla="*/ 122 h 146"/>
                <a:gd name="T40" fmla="*/ 133 w 262"/>
                <a:gd name="T41" fmla="*/ 120 h 146"/>
                <a:gd name="T42" fmla="*/ 143 w 262"/>
                <a:gd name="T43" fmla="*/ 141 h 146"/>
                <a:gd name="T44" fmla="*/ 123 w 262"/>
                <a:gd name="T45" fmla="*/ 116 h 146"/>
                <a:gd name="T46" fmla="*/ 110 w 262"/>
                <a:gd name="T47" fmla="*/ 100 h 146"/>
                <a:gd name="T48" fmla="*/ 78 w 262"/>
                <a:gd name="T49" fmla="*/ 89 h 146"/>
                <a:gd name="T50" fmla="*/ 75 w 262"/>
                <a:gd name="T51" fmla="*/ 48 h 146"/>
                <a:gd name="T52" fmla="*/ 176 w 262"/>
                <a:gd name="T53" fmla="*/ 34 h 146"/>
                <a:gd name="T54" fmla="*/ 129 w 262"/>
                <a:gd name="T55" fmla="*/ 39 h 146"/>
                <a:gd name="T56" fmla="*/ 38 w 262"/>
                <a:gd name="T57" fmla="*/ 79 h 146"/>
                <a:gd name="T58" fmla="*/ 61 w 262"/>
                <a:gd name="T59" fmla="*/ 27 h 146"/>
                <a:gd name="T60" fmla="*/ 39 w 262"/>
                <a:gd name="T61" fmla="*/ 85 h 146"/>
                <a:gd name="T62" fmla="*/ 219 w 262"/>
                <a:gd name="T63" fmla="*/ 71 h 146"/>
                <a:gd name="T64" fmla="*/ 213 w 262"/>
                <a:gd name="T65" fmla="*/ 78 h 146"/>
                <a:gd name="T66" fmla="*/ 190 w 262"/>
                <a:gd name="T67" fmla="*/ 24 h 146"/>
                <a:gd name="T68" fmla="*/ 198 w 262"/>
                <a:gd name="T69" fmla="*/ 9 h 146"/>
                <a:gd name="T70" fmla="*/ 184 w 262"/>
                <a:gd name="T71" fmla="*/ 23 h 146"/>
                <a:gd name="T72" fmla="*/ 98 w 262"/>
                <a:gd name="T73" fmla="*/ 22 h 146"/>
                <a:gd name="T74" fmla="*/ 64 w 262"/>
                <a:gd name="T75" fmla="*/ 17 h 146"/>
                <a:gd name="T76" fmla="*/ 52 w 262"/>
                <a:gd name="T77" fmla="*/ 16 h 146"/>
                <a:gd name="T78" fmla="*/ 30 w 262"/>
                <a:gd name="T79" fmla="*/ 70 h 146"/>
                <a:gd name="T80" fmla="*/ 22 w 262"/>
                <a:gd name="T81" fmla="*/ 68 h 146"/>
                <a:gd name="T82" fmla="*/ 19 w 262"/>
                <a:gd name="T83" fmla="*/ 62 h 146"/>
                <a:gd name="T84" fmla="*/ 13 w 262"/>
                <a:gd name="T85" fmla="*/ 60 h 146"/>
                <a:gd name="T86" fmla="*/ 9 w 262"/>
                <a:gd name="T87" fmla="*/ 55 h 146"/>
                <a:gd name="T88" fmla="*/ 2 w 262"/>
                <a:gd name="T89" fmla="*/ 79 h 146"/>
                <a:gd name="T90" fmla="*/ 52 w 262"/>
                <a:gd name="T91" fmla="*/ 84 h 146"/>
                <a:gd name="T92" fmla="*/ 78 w 262"/>
                <a:gd name="T93" fmla="*/ 117 h 146"/>
                <a:gd name="T94" fmla="*/ 95 w 262"/>
                <a:gd name="T95" fmla="*/ 132 h 146"/>
                <a:gd name="T96" fmla="*/ 124 w 262"/>
                <a:gd name="T97" fmla="*/ 137 h 146"/>
                <a:gd name="T98" fmla="*/ 155 w 262"/>
                <a:gd name="T99" fmla="*/ 134 h 146"/>
                <a:gd name="T100" fmla="*/ 192 w 262"/>
                <a:gd name="T101" fmla="*/ 110 h 146"/>
                <a:gd name="T102" fmla="*/ 206 w 262"/>
                <a:gd name="T103" fmla="*/ 89 h 146"/>
                <a:gd name="T104" fmla="*/ 262 w 262"/>
                <a:gd name="T105" fmla="*/ 55 h 146"/>
                <a:gd name="T106" fmla="*/ 254 w 262"/>
                <a:gd name="T107" fmla="*/ 56 h 146"/>
                <a:gd name="T108" fmla="*/ 238 w 262"/>
                <a:gd name="T109" fmla="*/ 77 h 146"/>
                <a:gd name="T110" fmla="*/ 241 w 262"/>
                <a:gd name="T111" fmla="*/ 59 h 146"/>
                <a:gd name="T112" fmla="*/ 232 w 262"/>
                <a:gd name="T113" fmla="*/ 61 h 146"/>
                <a:gd name="T114" fmla="*/ 224 w 262"/>
                <a:gd name="T115" fmla="*/ 72 h 146"/>
                <a:gd name="T116" fmla="*/ 197 w 262"/>
                <a:gd name="T117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2" h="146">
                  <a:moveTo>
                    <a:pt x="116" y="139"/>
                  </a:moveTo>
                  <a:cubicBezTo>
                    <a:pt x="114" y="139"/>
                    <a:pt x="114" y="139"/>
                    <a:pt x="113" y="139"/>
                  </a:cubicBezTo>
                  <a:cubicBezTo>
                    <a:pt x="112" y="138"/>
                    <a:pt x="111" y="135"/>
                    <a:pt x="111" y="133"/>
                  </a:cubicBezTo>
                  <a:cubicBezTo>
                    <a:pt x="111" y="133"/>
                    <a:pt x="112" y="132"/>
                    <a:pt x="112" y="131"/>
                  </a:cubicBezTo>
                  <a:cubicBezTo>
                    <a:pt x="113" y="129"/>
                    <a:pt x="114" y="125"/>
                    <a:pt x="115" y="123"/>
                  </a:cubicBezTo>
                  <a:cubicBezTo>
                    <a:pt x="115" y="122"/>
                    <a:pt x="115" y="122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6" y="121"/>
                    <a:pt x="117" y="120"/>
                  </a:cubicBezTo>
                  <a:cubicBezTo>
                    <a:pt x="118" y="120"/>
                    <a:pt x="118" y="120"/>
                    <a:pt x="119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119" y="120"/>
                    <a:pt x="120" y="120"/>
                    <a:pt x="121" y="120"/>
                  </a:cubicBezTo>
                  <a:cubicBezTo>
                    <a:pt x="122" y="121"/>
                    <a:pt x="123" y="122"/>
                    <a:pt x="123" y="122"/>
                  </a:cubicBezTo>
                  <a:cubicBezTo>
                    <a:pt x="124" y="123"/>
                    <a:pt x="124" y="124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25"/>
                    <a:pt x="124" y="126"/>
                    <a:pt x="123" y="128"/>
                  </a:cubicBezTo>
                  <a:cubicBezTo>
                    <a:pt x="122" y="131"/>
                    <a:pt x="120" y="135"/>
                    <a:pt x="118" y="138"/>
                  </a:cubicBezTo>
                  <a:cubicBezTo>
                    <a:pt x="118" y="139"/>
                    <a:pt x="117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moveTo>
                    <a:pt x="104" y="133"/>
                  </a:moveTo>
                  <a:cubicBezTo>
                    <a:pt x="102" y="133"/>
                    <a:pt x="100" y="131"/>
                    <a:pt x="99" y="130"/>
                  </a:cubicBezTo>
                  <a:cubicBezTo>
                    <a:pt x="98" y="129"/>
                    <a:pt x="98" y="127"/>
                    <a:pt x="98" y="126"/>
                  </a:cubicBezTo>
                  <a:cubicBezTo>
                    <a:pt x="98" y="125"/>
                    <a:pt x="98" y="124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1"/>
                    <a:pt x="100" y="120"/>
                    <a:pt x="100" y="119"/>
                  </a:cubicBezTo>
                  <a:cubicBezTo>
                    <a:pt x="102" y="116"/>
                    <a:pt x="103" y="113"/>
                    <a:pt x="104" y="110"/>
                  </a:cubicBezTo>
                  <a:cubicBezTo>
                    <a:pt x="104" y="109"/>
                    <a:pt x="104" y="108"/>
                    <a:pt x="105" y="107"/>
                  </a:cubicBezTo>
                  <a:cubicBezTo>
                    <a:pt x="105" y="106"/>
                    <a:pt x="107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1" y="105"/>
                    <a:pt x="113" y="107"/>
                    <a:pt x="113" y="109"/>
                  </a:cubicBezTo>
                  <a:cubicBezTo>
                    <a:pt x="113" y="109"/>
                    <a:pt x="113" y="109"/>
                    <a:pt x="113" y="110"/>
                  </a:cubicBezTo>
                  <a:cubicBezTo>
                    <a:pt x="113" y="111"/>
                    <a:pt x="113" y="112"/>
                    <a:pt x="112" y="114"/>
                  </a:cubicBezTo>
                  <a:cubicBezTo>
                    <a:pt x="111" y="119"/>
                    <a:pt x="109" y="125"/>
                    <a:pt x="107" y="130"/>
                  </a:cubicBezTo>
                  <a:cubicBezTo>
                    <a:pt x="107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3"/>
                    <a:pt x="104" y="133"/>
                    <a:pt x="104" y="133"/>
                  </a:cubicBezTo>
                  <a:moveTo>
                    <a:pt x="89" y="124"/>
                  </a:moveTo>
                  <a:cubicBezTo>
                    <a:pt x="89" y="124"/>
                    <a:pt x="89" y="124"/>
                    <a:pt x="89" y="124"/>
                  </a:cubicBezTo>
                  <a:cubicBezTo>
                    <a:pt x="88" y="124"/>
                    <a:pt x="86" y="124"/>
                    <a:pt x="86" y="123"/>
                  </a:cubicBezTo>
                  <a:cubicBezTo>
                    <a:pt x="85" y="123"/>
                    <a:pt x="84" y="123"/>
                    <a:pt x="84" y="122"/>
                  </a:cubicBezTo>
                  <a:cubicBezTo>
                    <a:pt x="84" y="122"/>
                    <a:pt x="84" y="121"/>
                    <a:pt x="83" y="121"/>
                  </a:cubicBezTo>
                  <a:cubicBezTo>
                    <a:pt x="83" y="119"/>
                    <a:pt x="83" y="117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4" y="110"/>
                    <a:pt x="86" y="106"/>
                  </a:cubicBezTo>
                  <a:cubicBezTo>
                    <a:pt x="87" y="105"/>
                    <a:pt x="87" y="104"/>
                    <a:pt x="87" y="104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9" y="101"/>
                    <a:pt x="89" y="100"/>
                    <a:pt x="90" y="99"/>
                  </a:cubicBezTo>
                  <a:cubicBezTo>
                    <a:pt x="91" y="98"/>
                    <a:pt x="93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5" y="97"/>
                    <a:pt x="96" y="97"/>
                    <a:pt x="96" y="97"/>
                  </a:cubicBezTo>
                  <a:cubicBezTo>
                    <a:pt x="97" y="97"/>
                    <a:pt x="98" y="98"/>
                    <a:pt x="99" y="99"/>
                  </a:cubicBezTo>
                  <a:cubicBezTo>
                    <a:pt x="99" y="101"/>
                    <a:pt x="100" y="102"/>
                    <a:pt x="100" y="104"/>
                  </a:cubicBezTo>
                  <a:cubicBezTo>
                    <a:pt x="100" y="104"/>
                    <a:pt x="100" y="105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7"/>
                    <a:pt x="100" y="107"/>
                    <a:pt x="99" y="108"/>
                  </a:cubicBezTo>
                  <a:cubicBezTo>
                    <a:pt x="98" y="111"/>
                    <a:pt x="97" y="114"/>
                    <a:pt x="96" y="117"/>
                  </a:cubicBezTo>
                  <a:cubicBezTo>
                    <a:pt x="94" y="120"/>
                    <a:pt x="93" y="122"/>
                    <a:pt x="91" y="123"/>
                  </a:cubicBezTo>
                  <a:cubicBezTo>
                    <a:pt x="90" y="124"/>
                    <a:pt x="90" y="124"/>
                    <a:pt x="89" y="124"/>
                  </a:cubicBezTo>
                  <a:moveTo>
                    <a:pt x="75" y="112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2"/>
                    <a:pt x="73" y="112"/>
                    <a:pt x="72" y="111"/>
                  </a:cubicBezTo>
                  <a:cubicBezTo>
                    <a:pt x="72" y="110"/>
                    <a:pt x="72" y="110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7"/>
                  </a:cubicBezTo>
                  <a:cubicBezTo>
                    <a:pt x="73" y="103"/>
                    <a:pt x="74" y="100"/>
                    <a:pt x="76" y="97"/>
                  </a:cubicBezTo>
                  <a:cubicBezTo>
                    <a:pt x="76" y="96"/>
                    <a:pt x="77" y="95"/>
                    <a:pt x="77" y="94"/>
                  </a:cubicBezTo>
                  <a:cubicBezTo>
                    <a:pt x="78" y="94"/>
                    <a:pt x="78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83" y="95"/>
                    <a:pt x="84" y="96"/>
                    <a:pt x="84" y="98"/>
                  </a:cubicBezTo>
                  <a:cubicBezTo>
                    <a:pt x="84" y="99"/>
                    <a:pt x="84" y="100"/>
                    <a:pt x="83" y="101"/>
                  </a:cubicBezTo>
                  <a:cubicBezTo>
                    <a:pt x="83" y="102"/>
                    <a:pt x="82" y="103"/>
                    <a:pt x="82" y="104"/>
                  </a:cubicBezTo>
                  <a:cubicBezTo>
                    <a:pt x="81" y="106"/>
                    <a:pt x="80" y="107"/>
                    <a:pt x="79" y="109"/>
                  </a:cubicBezTo>
                  <a:cubicBezTo>
                    <a:pt x="79" y="109"/>
                    <a:pt x="78" y="110"/>
                    <a:pt x="78" y="110"/>
                  </a:cubicBezTo>
                  <a:cubicBezTo>
                    <a:pt x="78" y="111"/>
                    <a:pt x="76" y="112"/>
                    <a:pt x="75" y="112"/>
                  </a:cubicBezTo>
                  <a:moveTo>
                    <a:pt x="36" y="90"/>
                  </a:moveTo>
                  <a:cubicBezTo>
                    <a:pt x="36" y="90"/>
                    <a:pt x="35" y="90"/>
                    <a:pt x="34" y="90"/>
                  </a:cubicBezTo>
                  <a:cubicBezTo>
                    <a:pt x="34" y="90"/>
                    <a:pt x="34" y="90"/>
                    <a:pt x="33" y="89"/>
                  </a:cubicBezTo>
                  <a:cubicBezTo>
                    <a:pt x="34" y="89"/>
                    <a:pt x="34" y="88"/>
                    <a:pt x="34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moveTo>
                    <a:pt x="213" y="87"/>
                  </a:moveTo>
                  <a:cubicBezTo>
                    <a:pt x="212" y="87"/>
                    <a:pt x="212" y="87"/>
                    <a:pt x="211" y="87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3" y="86"/>
                    <a:pt x="213" y="86"/>
                    <a:pt x="214" y="86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6"/>
                    <a:pt x="213" y="87"/>
                    <a:pt x="213" y="87"/>
                  </a:cubicBezTo>
                  <a:moveTo>
                    <a:pt x="209" y="85"/>
                  </a:moveTo>
                  <a:cubicBezTo>
                    <a:pt x="208" y="85"/>
                    <a:pt x="208" y="85"/>
                    <a:pt x="208" y="8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4"/>
                    <a:pt x="209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9" y="85"/>
                    <a:pt x="209" y="85"/>
                    <a:pt x="209" y="85"/>
                  </a:cubicBezTo>
                  <a:moveTo>
                    <a:pt x="31" y="88"/>
                  </a:move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0" y="88"/>
                    <a:pt x="30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1" y="85"/>
                    <a:pt x="32" y="83"/>
                    <a:pt x="33" y="82"/>
                  </a:cubicBezTo>
                  <a:cubicBezTo>
                    <a:pt x="33" y="82"/>
                    <a:pt x="33" y="83"/>
                    <a:pt x="33" y="83"/>
                  </a:cubicBezTo>
                  <a:cubicBezTo>
                    <a:pt x="33" y="84"/>
                    <a:pt x="33" y="84"/>
                    <a:pt x="33" y="85"/>
                  </a:cubicBezTo>
                  <a:cubicBezTo>
                    <a:pt x="32" y="86"/>
                    <a:pt x="32" y="87"/>
                    <a:pt x="31" y="88"/>
                  </a:cubicBezTo>
                  <a:moveTo>
                    <a:pt x="206" y="83"/>
                  </a:moveTo>
                  <a:cubicBezTo>
                    <a:pt x="206" y="82"/>
                    <a:pt x="205" y="82"/>
                    <a:pt x="205" y="82"/>
                  </a:cubicBezTo>
                  <a:cubicBezTo>
                    <a:pt x="206" y="81"/>
                    <a:pt x="206" y="81"/>
                    <a:pt x="206" y="81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83"/>
                    <a:pt x="206" y="83"/>
                    <a:pt x="206" y="83"/>
                  </a:cubicBezTo>
                  <a:moveTo>
                    <a:pt x="27" y="86"/>
                  </a:moveTo>
                  <a:cubicBezTo>
                    <a:pt x="27" y="86"/>
                    <a:pt x="26" y="86"/>
                    <a:pt x="26" y="85"/>
                  </a:cubicBezTo>
                  <a:cubicBezTo>
                    <a:pt x="28" y="82"/>
                    <a:pt x="30" y="78"/>
                    <a:pt x="33" y="75"/>
                  </a:cubicBezTo>
                  <a:cubicBezTo>
                    <a:pt x="33" y="76"/>
                    <a:pt x="33" y="77"/>
                    <a:pt x="33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81"/>
                    <a:pt x="29" y="84"/>
                    <a:pt x="27" y="86"/>
                  </a:cubicBezTo>
                  <a:moveTo>
                    <a:pt x="71" y="95"/>
                  </a:moveTo>
                  <a:cubicBezTo>
                    <a:pt x="65" y="86"/>
                    <a:pt x="56" y="80"/>
                    <a:pt x="45" y="76"/>
                  </a:cubicBezTo>
                  <a:cubicBezTo>
                    <a:pt x="46" y="61"/>
                    <a:pt x="51" y="45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4" y="32"/>
                  </a:cubicBezTo>
                  <a:cubicBezTo>
                    <a:pt x="69" y="33"/>
                    <a:pt x="74" y="34"/>
                    <a:pt x="80" y="36"/>
                  </a:cubicBezTo>
                  <a:cubicBezTo>
                    <a:pt x="78" y="38"/>
                    <a:pt x="76" y="39"/>
                    <a:pt x="73" y="41"/>
                  </a:cubicBezTo>
                  <a:cubicBezTo>
                    <a:pt x="71" y="43"/>
                    <a:pt x="70" y="45"/>
                    <a:pt x="70" y="48"/>
                  </a:cubicBezTo>
                  <a:cubicBezTo>
                    <a:pt x="70" y="50"/>
                    <a:pt x="70" y="51"/>
                    <a:pt x="71" y="53"/>
                  </a:cubicBezTo>
                  <a:cubicBezTo>
                    <a:pt x="72" y="54"/>
                    <a:pt x="74" y="56"/>
                    <a:pt x="76" y="56"/>
                  </a:cubicBezTo>
                  <a:cubicBezTo>
                    <a:pt x="78" y="57"/>
                    <a:pt x="81" y="57"/>
                    <a:pt x="83" y="57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96" y="55"/>
                    <a:pt x="102" y="50"/>
                    <a:pt x="108" y="47"/>
                  </a:cubicBezTo>
                  <a:cubicBezTo>
                    <a:pt x="112" y="44"/>
                    <a:pt x="118" y="42"/>
                    <a:pt x="122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5" y="42"/>
                    <a:pt x="127" y="43"/>
                    <a:pt x="12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31" y="48"/>
                    <a:pt x="134" y="52"/>
                    <a:pt x="138" y="55"/>
                  </a:cubicBezTo>
                  <a:cubicBezTo>
                    <a:pt x="142" y="57"/>
                    <a:pt x="146" y="59"/>
                    <a:pt x="149" y="61"/>
                  </a:cubicBezTo>
                  <a:cubicBezTo>
                    <a:pt x="164" y="68"/>
                    <a:pt x="177" y="76"/>
                    <a:pt x="190" y="86"/>
                  </a:cubicBezTo>
                  <a:cubicBezTo>
                    <a:pt x="190" y="86"/>
                    <a:pt x="191" y="86"/>
                    <a:pt x="191" y="87"/>
                  </a:cubicBezTo>
                  <a:cubicBezTo>
                    <a:pt x="193" y="88"/>
                    <a:pt x="194" y="89"/>
                    <a:pt x="196" y="90"/>
                  </a:cubicBezTo>
                  <a:cubicBezTo>
                    <a:pt x="197" y="91"/>
                    <a:pt x="198" y="92"/>
                    <a:pt x="199" y="93"/>
                  </a:cubicBezTo>
                  <a:cubicBezTo>
                    <a:pt x="200" y="95"/>
                    <a:pt x="200" y="96"/>
                    <a:pt x="200" y="97"/>
                  </a:cubicBezTo>
                  <a:cubicBezTo>
                    <a:pt x="200" y="99"/>
                    <a:pt x="200" y="100"/>
                    <a:pt x="199" y="101"/>
                  </a:cubicBezTo>
                  <a:cubicBezTo>
                    <a:pt x="198" y="103"/>
                    <a:pt x="195" y="105"/>
                    <a:pt x="193" y="10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1" y="105"/>
                    <a:pt x="189" y="104"/>
                    <a:pt x="188" y="103"/>
                  </a:cubicBezTo>
                  <a:cubicBezTo>
                    <a:pt x="174" y="98"/>
                    <a:pt x="161" y="91"/>
                    <a:pt x="148" y="84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83"/>
                    <a:pt x="145" y="84"/>
                    <a:pt x="145" y="84"/>
                  </a:cubicBezTo>
                  <a:cubicBezTo>
                    <a:pt x="144" y="86"/>
                    <a:pt x="144" y="87"/>
                    <a:pt x="145" y="88"/>
                  </a:cubicBezTo>
                  <a:cubicBezTo>
                    <a:pt x="158" y="95"/>
                    <a:pt x="171" y="102"/>
                    <a:pt x="185" y="107"/>
                  </a:cubicBezTo>
                  <a:cubicBezTo>
                    <a:pt x="185" y="108"/>
                    <a:pt x="185" y="109"/>
                    <a:pt x="185" y="109"/>
                  </a:cubicBezTo>
                  <a:cubicBezTo>
                    <a:pt x="185" y="112"/>
                    <a:pt x="183" y="115"/>
                    <a:pt x="180" y="116"/>
                  </a:cubicBezTo>
                  <a:cubicBezTo>
                    <a:pt x="179" y="117"/>
                    <a:pt x="177" y="118"/>
                    <a:pt x="175" y="118"/>
                  </a:cubicBezTo>
                  <a:cubicBezTo>
                    <a:pt x="173" y="118"/>
                    <a:pt x="172" y="117"/>
                    <a:pt x="170" y="117"/>
                  </a:cubicBezTo>
                  <a:cubicBezTo>
                    <a:pt x="167" y="116"/>
                    <a:pt x="163" y="114"/>
                    <a:pt x="160" y="112"/>
                  </a:cubicBezTo>
                  <a:cubicBezTo>
                    <a:pt x="155" y="109"/>
                    <a:pt x="150" y="105"/>
                    <a:pt x="145" y="102"/>
                  </a:cubicBezTo>
                  <a:cubicBezTo>
                    <a:pt x="146" y="101"/>
                    <a:pt x="146" y="100"/>
                    <a:pt x="145" y="100"/>
                  </a:cubicBezTo>
                  <a:cubicBezTo>
                    <a:pt x="145" y="99"/>
                    <a:pt x="144" y="99"/>
                    <a:pt x="143" y="99"/>
                  </a:cubicBezTo>
                  <a:cubicBezTo>
                    <a:pt x="143" y="99"/>
                    <a:pt x="142" y="99"/>
                    <a:pt x="142" y="99"/>
                  </a:cubicBezTo>
                  <a:cubicBezTo>
                    <a:pt x="141" y="99"/>
                    <a:pt x="140" y="100"/>
                    <a:pt x="140" y="100"/>
                  </a:cubicBezTo>
                  <a:cubicBezTo>
                    <a:pt x="139" y="101"/>
                    <a:pt x="139" y="102"/>
                    <a:pt x="139" y="102"/>
                  </a:cubicBezTo>
                  <a:cubicBezTo>
                    <a:pt x="139" y="103"/>
                    <a:pt x="139" y="104"/>
                    <a:pt x="140" y="104"/>
                  </a:cubicBezTo>
                  <a:cubicBezTo>
                    <a:pt x="146" y="108"/>
                    <a:pt x="151" y="112"/>
                    <a:pt x="157" y="116"/>
                  </a:cubicBezTo>
                  <a:cubicBezTo>
                    <a:pt x="160" y="118"/>
                    <a:pt x="164" y="120"/>
                    <a:pt x="167" y="121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3"/>
                    <a:pt x="167" y="124"/>
                    <a:pt x="167" y="125"/>
                  </a:cubicBezTo>
                  <a:cubicBezTo>
                    <a:pt x="167" y="126"/>
                    <a:pt x="166" y="126"/>
                    <a:pt x="165" y="127"/>
                  </a:cubicBezTo>
                  <a:cubicBezTo>
                    <a:pt x="164" y="129"/>
                    <a:pt x="162" y="130"/>
                    <a:pt x="159" y="130"/>
                  </a:cubicBezTo>
                  <a:cubicBezTo>
                    <a:pt x="158" y="130"/>
                    <a:pt x="157" y="130"/>
                    <a:pt x="157" y="129"/>
                  </a:cubicBezTo>
                  <a:cubicBezTo>
                    <a:pt x="153" y="129"/>
                    <a:pt x="150" y="126"/>
                    <a:pt x="147" y="124"/>
                  </a:cubicBezTo>
                  <a:cubicBezTo>
                    <a:pt x="143" y="121"/>
                    <a:pt x="139" y="119"/>
                    <a:pt x="136" y="116"/>
                  </a:cubicBezTo>
                  <a:cubicBezTo>
                    <a:pt x="135" y="116"/>
                    <a:pt x="135" y="116"/>
                    <a:pt x="134" y="116"/>
                  </a:cubicBezTo>
                  <a:cubicBezTo>
                    <a:pt x="134" y="116"/>
                    <a:pt x="133" y="116"/>
                    <a:pt x="132" y="117"/>
                  </a:cubicBezTo>
                  <a:cubicBezTo>
                    <a:pt x="132" y="118"/>
                    <a:pt x="132" y="119"/>
                    <a:pt x="133" y="120"/>
                  </a:cubicBezTo>
                  <a:cubicBezTo>
                    <a:pt x="137" y="123"/>
                    <a:pt x="140" y="125"/>
                    <a:pt x="144" y="128"/>
                  </a:cubicBezTo>
                  <a:cubicBezTo>
                    <a:pt x="145" y="129"/>
                    <a:pt x="146" y="129"/>
                    <a:pt x="147" y="130"/>
                  </a:cubicBezTo>
                  <a:cubicBezTo>
                    <a:pt x="148" y="131"/>
                    <a:pt x="148" y="132"/>
                    <a:pt x="149" y="133"/>
                  </a:cubicBezTo>
                  <a:cubicBezTo>
                    <a:pt x="149" y="134"/>
                    <a:pt x="149" y="135"/>
                    <a:pt x="149" y="13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49" y="138"/>
                    <a:pt x="148" y="139"/>
                    <a:pt x="147" y="140"/>
                  </a:cubicBezTo>
                  <a:cubicBezTo>
                    <a:pt x="146" y="140"/>
                    <a:pt x="145" y="141"/>
                    <a:pt x="144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1"/>
                    <a:pt x="141" y="141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4" y="138"/>
                    <a:pt x="132" y="136"/>
                    <a:pt x="126" y="133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7" y="132"/>
                    <a:pt x="127" y="131"/>
                    <a:pt x="128" y="129"/>
                  </a:cubicBezTo>
                  <a:cubicBezTo>
                    <a:pt x="128" y="128"/>
                    <a:pt x="129" y="126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3"/>
                    <a:pt x="128" y="121"/>
                    <a:pt x="127" y="119"/>
                  </a:cubicBezTo>
                  <a:cubicBezTo>
                    <a:pt x="126" y="118"/>
                    <a:pt x="125" y="117"/>
                    <a:pt x="123" y="116"/>
                  </a:cubicBezTo>
                  <a:cubicBezTo>
                    <a:pt x="122" y="115"/>
                    <a:pt x="120" y="115"/>
                    <a:pt x="119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8" y="115"/>
                    <a:pt x="118" y="115"/>
                    <a:pt x="117" y="115"/>
                  </a:cubicBezTo>
                  <a:cubicBezTo>
                    <a:pt x="118" y="113"/>
                    <a:pt x="118" y="112"/>
                    <a:pt x="118" y="110"/>
                  </a:cubicBezTo>
                  <a:cubicBezTo>
                    <a:pt x="118" y="109"/>
                    <a:pt x="118" y="108"/>
                    <a:pt x="118" y="108"/>
                  </a:cubicBezTo>
                  <a:cubicBezTo>
                    <a:pt x="117" y="104"/>
                    <a:pt x="114" y="101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7" y="100"/>
                    <a:pt x="106" y="100"/>
                    <a:pt x="105" y="101"/>
                  </a:cubicBezTo>
                  <a:cubicBezTo>
                    <a:pt x="104" y="99"/>
                    <a:pt x="103" y="98"/>
                    <a:pt x="102" y="96"/>
                  </a:cubicBezTo>
                  <a:cubicBezTo>
                    <a:pt x="101" y="95"/>
                    <a:pt x="99" y="94"/>
                    <a:pt x="98" y="93"/>
                  </a:cubicBezTo>
                  <a:cubicBezTo>
                    <a:pt x="97" y="92"/>
                    <a:pt x="96" y="92"/>
                    <a:pt x="94" y="92"/>
                  </a:cubicBezTo>
                  <a:cubicBezTo>
                    <a:pt x="92" y="92"/>
                    <a:pt x="90" y="93"/>
                    <a:pt x="88" y="95"/>
                  </a:cubicBezTo>
                  <a:cubicBezTo>
                    <a:pt x="87" y="93"/>
                    <a:pt x="86" y="91"/>
                    <a:pt x="85" y="90"/>
                  </a:cubicBezTo>
                  <a:cubicBezTo>
                    <a:pt x="83" y="89"/>
                    <a:pt x="81" y="88"/>
                    <a:pt x="79" y="88"/>
                  </a:cubicBezTo>
                  <a:cubicBezTo>
                    <a:pt x="79" y="88"/>
                    <a:pt x="78" y="88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6" y="89"/>
                    <a:pt x="75" y="90"/>
                    <a:pt x="74" y="91"/>
                  </a:cubicBezTo>
                  <a:cubicBezTo>
                    <a:pt x="73" y="92"/>
                    <a:pt x="72" y="94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moveTo>
                    <a:pt x="83" y="53"/>
                  </a:moveTo>
                  <a:cubicBezTo>
                    <a:pt x="81" y="53"/>
                    <a:pt x="79" y="52"/>
                    <a:pt x="77" y="52"/>
                  </a:cubicBezTo>
                  <a:cubicBezTo>
                    <a:pt x="76" y="51"/>
                    <a:pt x="76" y="51"/>
                    <a:pt x="75" y="50"/>
                  </a:cubicBezTo>
                  <a:cubicBezTo>
                    <a:pt x="75" y="50"/>
                    <a:pt x="75" y="49"/>
                    <a:pt x="75" y="48"/>
                  </a:cubicBezTo>
                  <a:cubicBezTo>
                    <a:pt x="75" y="47"/>
                    <a:pt x="75" y="46"/>
                    <a:pt x="76" y="45"/>
                  </a:cubicBezTo>
                  <a:cubicBezTo>
                    <a:pt x="81" y="41"/>
                    <a:pt x="85" y="38"/>
                    <a:pt x="88" y="34"/>
                  </a:cubicBezTo>
                  <a:cubicBezTo>
                    <a:pt x="90" y="32"/>
                    <a:pt x="92" y="30"/>
                    <a:pt x="94" y="29"/>
                  </a:cubicBezTo>
                  <a:cubicBezTo>
                    <a:pt x="95" y="28"/>
                    <a:pt x="97" y="27"/>
                    <a:pt x="99" y="26"/>
                  </a:cubicBezTo>
                  <a:cubicBezTo>
                    <a:pt x="108" y="24"/>
                    <a:pt x="117" y="22"/>
                    <a:pt x="125" y="22"/>
                  </a:cubicBezTo>
                  <a:cubicBezTo>
                    <a:pt x="136" y="22"/>
                    <a:pt x="147" y="24"/>
                    <a:pt x="157" y="28"/>
                  </a:cubicBezTo>
                  <a:cubicBezTo>
                    <a:pt x="162" y="31"/>
                    <a:pt x="168" y="33"/>
                    <a:pt x="174" y="34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5" y="34"/>
                    <a:pt x="176" y="34"/>
                    <a:pt x="176" y="34"/>
                  </a:cubicBezTo>
                  <a:cubicBezTo>
                    <a:pt x="182" y="34"/>
                    <a:pt x="188" y="32"/>
                    <a:pt x="192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7" y="34"/>
                    <a:pt x="201" y="41"/>
                    <a:pt x="204" y="48"/>
                  </a:cubicBezTo>
                  <a:cubicBezTo>
                    <a:pt x="207" y="56"/>
                    <a:pt x="209" y="65"/>
                    <a:pt x="210" y="74"/>
                  </a:cubicBezTo>
                  <a:cubicBezTo>
                    <a:pt x="204" y="77"/>
                    <a:pt x="198" y="79"/>
                    <a:pt x="193" y="82"/>
                  </a:cubicBezTo>
                  <a:cubicBezTo>
                    <a:pt x="180" y="72"/>
                    <a:pt x="166" y="63"/>
                    <a:pt x="151" y="56"/>
                  </a:cubicBezTo>
                  <a:cubicBezTo>
                    <a:pt x="148" y="55"/>
                    <a:pt x="144" y="53"/>
                    <a:pt x="141" y="51"/>
                  </a:cubicBezTo>
                  <a:cubicBezTo>
                    <a:pt x="137" y="48"/>
                    <a:pt x="134" y="44"/>
                    <a:pt x="131" y="40"/>
                  </a:cubicBezTo>
                  <a:cubicBezTo>
                    <a:pt x="131" y="39"/>
                    <a:pt x="130" y="39"/>
                    <a:pt x="129" y="39"/>
                  </a:cubicBezTo>
                  <a:cubicBezTo>
                    <a:pt x="127" y="38"/>
                    <a:pt x="125" y="37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17" y="37"/>
                    <a:pt x="111" y="40"/>
                    <a:pt x="106" y="42"/>
                  </a:cubicBezTo>
                  <a:cubicBezTo>
                    <a:pt x="99" y="46"/>
                    <a:pt x="93" y="51"/>
                    <a:pt x="87" y="52"/>
                  </a:cubicBezTo>
                  <a:cubicBezTo>
                    <a:pt x="86" y="53"/>
                    <a:pt x="85" y="53"/>
                    <a:pt x="83" y="53"/>
                  </a:cubicBezTo>
                  <a:moveTo>
                    <a:pt x="38" y="85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38" y="83"/>
                    <a:pt x="38" y="83"/>
                  </a:cubicBezTo>
                  <a:cubicBezTo>
                    <a:pt x="38" y="81"/>
                    <a:pt x="38" y="80"/>
                    <a:pt x="38" y="79"/>
                  </a:cubicBezTo>
                  <a:cubicBezTo>
                    <a:pt x="38" y="60"/>
                    <a:pt x="44" y="42"/>
                    <a:pt x="54" y="27"/>
                  </a:cubicBezTo>
                  <a:cubicBezTo>
                    <a:pt x="56" y="25"/>
                    <a:pt x="57" y="23"/>
                    <a:pt x="59" y="23"/>
                  </a:cubicBezTo>
                  <a:cubicBezTo>
                    <a:pt x="59" y="22"/>
                    <a:pt x="60" y="22"/>
                    <a:pt x="61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4"/>
                    <a:pt x="64" y="24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59" y="28"/>
                    <a:pt x="59" y="28"/>
                  </a:cubicBezTo>
                  <a:cubicBezTo>
                    <a:pt x="58" y="29"/>
                    <a:pt x="58" y="29"/>
                    <a:pt x="57" y="30"/>
                  </a:cubicBezTo>
                  <a:cubicBezTo>
                    <a:pt x="46" y="43"/>
                    <a:pt x="40" y="61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41" y="80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2"/>
                    <a:pt x="41" y="83"/>
                    <a:pt x="40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5"/>
                    <a:pt x="38" y="85"/>
                  </a:cubicBezTo>
                  <a:moveTo>
                    <a:pt x="189" y="24"/>
                  </a:moveTo>
                  <a:cubicBezTo>
                    <a:pt x="189" y="24"/>
                    <a:pt x="189" y="24"/>
                    <a:pt x="189" y="23"/>
                  </a:cubicBezTo>
                  <a:cubicBezTo>
                    <a:pt x="189" y="22"/>
                    <a:pt x="189" y="21"/>
                    <a:pt x="190" y="20"/>
                  </a:cubicBezTo>
                  <a:cubicBezTo>
                    <a:pt x="190" y="19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8"/>
                    <a:pt x="193" y="18"/>
                    <a:pt x="195" y="19"/>
                  </a:cubicBezTo>
                  <a:cubicBezTo>
                    <a:pt x="201" y="22"/>
                    <a:pt x="211" y="34"/>
                    <a:pt x="218" y="65"/>
                  </a:cubicBezTo>
                  <a:cubicBezTo>
                    <a:pt x="219" y="67"/>
                    <a:pt x="219" y="69"/>
                    <a:pt x="219" y="71"/>
                  </a:cubicBezTo>
                  <a:cubicBezTo>
                    <a:pt x="219" y="74"/>
                    <a:pt x="219" y="77"/>
                    <a:pt x="218" y="79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17" y="80"/>
                    <a:pt x="216" y="81"/>
                    <a:pt x="216" y="81"/>
                  </a:cubicBezTo>
                  <a:cubicBezTo>
                    <a:pt x="215" y="81"/>
                    <a:pt x="214" y="81"/>
                    <a:pt x="214" y="81"/>
                  </a:cubicBezTo>
                  <a:cubicBezTo>
                    <a:pt x="213" y="81"/>
                    <a:pt x="213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1" y="80"/>
                    <a:pt x="211" y="80"/>
                    <a:pt x="210" y="79"/>
                  </a:cubicBezTo>
                  <a:cubicBezTo>
                    <a:pt x="211" y="79"/>
                    <a:pt x="212" y="79"/>
                    <a:pt x="213" y="78"/>
                  </a:cubicBezTo>
                  <a:cubicBezTo>
                    <a:pt x="213" y="78"/>
                    <a:pt x="213" y="78"/>
                    <a:pt x="213" y="78"/>
                  </a:cubicBezTo>
                  <a:cubicBezTo>
                    <a:pt x="214" y="78"/>
                    <a:pt x="215" y="77"/>
                    <a:pt x="215" y="76"/>
                  </a:cubicBezTo>
                  <a:cubicBezTo>
                    <a:pt x="214" y="66"/>
                    <a:pt x="212" y="56"/>
                    <a:pt x="208" y="46"/>
                  </a:cubicBezTo>
                  <a:cubicBezTo>
                    <a:pt x="205" y="38"/>
                    <a:pt x="201" y="30"/>
                    <a:pt x="194" y="24"/>
                  </a:cubicBezTo>
                  <a:cubicBezTo>
                    <a:pt x="194" y="23"/>
                    <a:pt x="193" y="23"/>
                    <a:pt x="193" y="23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1" y="23"/>
                    <a:pt x="190" y="23"/>
                    <a:pt x="190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89" y="24"/>
                    <a:pt x="189" y="24"/>
                    <a:pt x="189" y="24"/>
                  </a:cubicBezTo>
                  <a:moveTo>
                    <a:pt x="192" y="13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13"/>
                    <a:pt x="192" y="13"/>
                    <a:pt x="192" y="13"/>
                  </a:cubicBezTo>
                  <a:moveTo>
                    <a:pt x="219" y="0"/>
                  </a:moveTo>
                  <a:cubicBezTo>
                    <a:pt x="219" y="0"/>
                    <a:pt x="218" y="0"/>
                    <a:pt x="218" y="0"/>
                  </a:cubicBezTo>
                  <a:cubicBezTo>
                    <a:pt x="217" y="1"/>
                    <a:pt x="215" y="2"/>
                    <a:pt x="212" y="3"/>
                  </a:cubicBezTo>
                  <a:cubicBezTo>
                    <a:pt x="208" y="5"/>
                    <a:pt x="202" y="8"/>
                    <a:pt x="198" y="9"/>
                  </a:cubicBezTo>
                  <a:cubicBezTo>
                    <a:pt x="196" y="10"/>
                    <a:pt x="194" y="11"/>
                    <a:pt x="193" y="12"/>
                  </a:cubicBezTo>
                  <a:cubicBezTo>
                    <a:pt x="192" y="12"/>
                    <a:pt x="191" y="12"/>
                    <a:pt x="191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4"/>
                    <a:pt x="186" y="16"/>
                    <a:pt x="185" y="18"/>
                  </a:cubicBezTo>
                  <a:cubicBezTo>
                    <a:pt x="185" y="19"/>
                    <a:pt x="184" y="21"/>
                    <a:pt x="184" y="23"/>
                  </a:cubicBezTo>
                  <a:cubicBezTo>
                    <a:pt x="184" y="24"/>
                    <a:pt x="185" y="25"/>
                    <a:pt x="185" y="26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2" y="28"/>
                    <a:pt x="179" y="29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9"/>
                    <a:pt x="175" y="29"/>
                    <a:pt x="175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9" y="29"/>
                    <a:pt x="164" y="26"/>
                    <a:pt x="159" y="24"/>
                  </a:cubicBezTo>
                  <a:cubicBezTo>
                    <a:pt x="148" y="20"/>
                    <a:pt x="137" y="18"/>
                    <a:pt x="125" y="18"/>
                  </a:cubicBezTo>
                  <a:cubicBezTo>
                    <a:pt x="116" y="18"/>
                    <a:pt x="107" y="19"/>
                    <a:pt x="98" y="22"/>
                  </a:cubicBezTo>
                  <a:cubicBezTo>
                    <a:pt x="96" y="23"/>
                    <a:pt x="93" y="23"/>
                    <a:pt x="91" y="25"/>
                  </a:cubicBezTo>
                  <a:cubicBezTo>
                    <a:pt x="89" y="27"/>
                    <a:pt x="87" y="29"/>
                    <a:pt x="85" y="31"/>
                  </a:cubicBezTo>
                  <a:cubicBezTo>
                    <a:pt x="84" y="31"/>
                    <a:pt x="84" y="31"/>
                    <a:pt x="84" y="3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8" y="30"/>
                    <a:pt x="73" y="29"/>
                    <a:pt x="68" y="28"/>
                  </a:cubicBezTo>
                  <a:cubicBezTo>
                    <a:pt x="68" y="27"/>
                    <a:pt x="68" y="26"/>
                    <a:pt x="68" y="26"/>
                  </a:cubicBezTo>
                  <a:cubicBezTo>
                    <a:pt x="68" y="24"/>
                    <a:pt x="68" y="22"/>
                    <a:pt x="67" y="20"/>
                  </a:cubicBezTo>
                  <a:cubicBezTo>
                    <a:pt x="66" y="20"/>
                    <a:pt x="66" y="19"/>
                    <a:pt x="65" y="19"/>
                  </a:cubicBezTo>
                  <a:cubicBezTo>
                    <a:pt x="65" y="18"/>
                    <a:pt x="65" y="18"/>
                    <a:pt x="64" y="17"/>
                  </a:cubicBezTo>
                  <a:cubicBezTo>
                    <a:pt x="64" y="17"/>
                    <a:pt x="62" y="16"/>
                    <a:pt x="61" y="15"/>
                  </a:cubicBezTo>
                  <a:cubicBezTo>
                    <a:pt x="55" y="12"/>
                    <a:pt x="46" y="7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8" y="4"/>
                    <a:pt x="37" y="4"/>
                    <a:pt x="37" y="5"/>
                  </a:cubicBezTo>
                  <a:cubicBezTo>
                    <a:pt x="36" y="6"/>
                    <a:pt x="36" y="7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0"/>
                    <a:pt x="47" y="13"/>
                    <a:pt x="52" y="16"/>
                  </a:cubicBezTo>
                  <a:cubicBezTo>
                    <a:pt x="53" y="17"/>
                    <a:pt x="55" y="18"/>
                    <a:pt x="56" y="18"/>
                  </a:cubicBezTo>
                  <a:cubicBezTo>
                    <a:pt x="53" y="20"/>
                    <a:pt x="52" y="22"/>
                    <a:pt x="50" y="24"/>
                  </a:cubicBezTo>
                  <a:cubicBezTo>
                    <a:pt x="40" y="39"/>
                    <a:pt x="34" y="56"/>
                    <a:pt x="3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3"/>
                    <a:pt x="33" y="73"/>
                    <a:pt x="32" y="73"/>
                  </a:cubicBezTo>
                  <a:cubicBezTo>
                    <a:pt x="32" y="73"/>
                    <a:pt x="32" y="73"/>
                    <a:pt x="31" y="73"/>
                  </a:cubicBezTo>
                  <a:cubicBezTo>
                    <a:pt x="28" y="76"/>
                    <a:pt x="26" y="80"/>
                    <a:pt x="23" y="84"/>
                  </a:cubicBezTo>
                  <a:cubicBezTo>
                    <a:pt x="22" y="84"/>
                    <a:pt x="21" y="83"/>
                    <a:pt x="20" y="83"/>
                  </a:cubicBezTo>
                  <a:cubicBezTo>
                    <a:pt x="23" y="78"/>
                    <a:pt x="26" y="74"/>
                    <a:pt x="30" y="70"/>
                  </a:cubicBezTo>
                  <a:cubicBezTo>
                    <a:pt x="30" y="70"/>
                    <a:pt x="30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68"/>
                    <a:pt x="28" y="68"/>
                    <a:pt x="28" y="69"/>
                  </a:cubicBezTo>
                  <a:cubicBezTo>
                    <a:pt x="24" y="73"/>
                    <a:pt x="21" y="77"/>
                    <a:pt x="18" y="81"/>
                  </a:cubicBezTo>
                  <a:cubicBezTo>
                    <a:pt x="17" y="81"/>
                    <a:pt x="16" y="81"/>
                    <a:pt x="16" y="80"/>
                  </a:cubicBezTo>
                  <a:cubicBezTo>
                    <a:pt x="18" y="77"/>
                    <a:pt x="21" y="73"/>
                    <a:pt x="24" y="69"/>
                  </a:cubicBezTo>
                  <a:cubicBezTo>
                    <a:pt x="24" y="68"/>
                    <a:pt x="24" y="68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2" y="67"/>
                    <a:pt x="22" y="67"/>
                    <a:pt x="22" y="68"/>
                  </a:cubicBezTo>
                  <a:cubicBezTo>
                    <a:pt x="19" y="72"/>
                    <a:pt x="16" y="75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78"/>
                    <a:pt x="13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2"/>
                    <a:pt x="18" y="68"/>
                    <a:pt x="21" y="63"/>
                  </a:cubicBezTo>
                  <a:cubicBezTo>
                    <a:pt x="22" y="63"/>
                    <a:pt x="22" y="62"/>
                    <a:pt x="21" y="62"/>
                  </a:cubicBezTo>
                  <a:cubicBezTo>
                    <a:pt x="21" y="62"/>
                    <a:pt x="21" y="61"/>
                    <a:pt x="20" y="61"/>
                  </a:cubicBezTo>
                  <a:cubicBezTo>
                    <a:pt x="20" y="61"/>
                    <a:pt x="20" y="62"/>
                    <a:pt x="19" y="62"/>
                  </a:cubicBezTo>
                  <a:cubicBezTo>
                    <a:pt x="16" y="66"/>
                    <a:pt x="13" y="71"/>
                    <a:pt x="10" y="75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9" y="71"/>
                    <a:pt x="12" y="66"/>
                    <a:pt x="15" y="62"/>
                  </a:cubicBezTo>
                  <a:cubicBezTo>
                    <a:pt x="16" y="61"/>
                    <a:pt x="16" y="61"/>
                    <a:pt x="16" y="60"/>
                  </a:cubicBezTo>
                  <a:cubicBezTo>
                    <a:pt x="17" y="60"/>
                    <a:pt x="16" y="59"/>
                    <a:pt x="16" y="59"/>
                  </a:cubicBezTo>
                  <a:cubicBezTo>
                    <a:pt x="16" y="58"/>
                    <a:pt x="15" y="58"/>
                    <a:pt x="15" y="58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0" y="65"/>
                    <a:pt x="7" y="69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67"/>
                    <a:pt x="9" y="62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0" y="55"/>
                    <a:pt x="10" y="55"/>
                  </a:cubicBezTo>
                  <a:cubicBezTo>
                    <a:pt x="10" y="55"/>
                    <a:pt x="9" y="55"/>
                    <a:pt x="9" y="55"/>
                  </a:cubicBezTo>
                  <a:cubicBezTo>
                    <a:pt x="9" y="55"/>
                    <a:pt x="9" y="56"/>
                    <a:pt x="9" y="57"/>
                  </a:cubicBezTo>
                  <a:cubicBezTo>
                    <a:pt x="6" y="62"/>
                    <a:pt x="4" y="67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1" y="83"/>
                    <a:pt x="17" y="87"/>
                    <a:pt x="26" y="91"/>
                  </a:cubicBezTo>
                  <a:cubicBezTo>
                    <a:pt x="27" y="91"/>
                    <a:pt x="28" y="92"/>
                    <a:pt x="30" y="93"/>
                  </a:cubicBezTo>
                  <a:cubicBezTo>
                    <a:pt x="31" y="94"/>
                    <a:pt x="32" y="94"/>
                    <a:pt x="33" y="94"/>
                  </a:cubicBezTo>
                  <a:cubicBezTo>
                    <a:pt x="34" y="95"/>
                    <a:pt x="35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8" y="95"/>
                    <a:pt x="41" y="94"/>
                    <a:pt x="44" y="92"/>
                  </a:cubicBezTo>
                  <a:cubicBezTo>
                    <a:pt x="46" y="91"/>
                    <a:pt x="49" y="88"/>
                    <a:pt x="52" y="84"/>
                  </a:cubicBezTo>
                  <a:cubicBezTo>
                    <a:pt x="59" y="88"/>
                    <a:pt x="65" y="94"/>
                    <a:pt x="69" y="100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8" y="104"/>
                    <a:pt x="68" y="105"/>
                  </a:cubicBezTo>
                  <a:cubicBezTo>
                    <a:pt x="67" y="106"/>
                    <a:pt x="67" y="107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1"/>
                    <a:pt x="68" y="113"/>
                    <a:pt x="69" y="114"/>
                  </a:cubicBezTo>
                  <a:cubicBezTo>
                    <a:pt x="70" y="116"/>
                    <a:pt x="71" y="117"/>
                    <a:pt x="73" y="117"/>
                  </a:cubicBezTo>
                  <a:cubicBezTo>
                    <a:pt x="74" y="117"/>
                    <a:pt x="74" y="117"/>
                    <a:pt x="75" y="117"/>
                  </a:cubicBezTo>
                  <a:cubicBezTo>
                    <a:pt x="76" y="117"/>
                    <a:pt x="77" y="117"/>
                    <a:pt x="78" y="117"/>
                  </a:cubicBezTo>
                  <a:cubicBezTo>
                    <a:pt x="78" y="119"/>
                    <a:pt x="78" y="120"/>
                    <a:pt x="79" y="122"/>
                  </a:cubicBezTo>
                  <a:cubicBezTo>
                    <a:pt x="79" y="123"/>
                    <a:pt x="79" y="124"/>
                    <a:pt x="80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1" y="126"/>
                    <a:pt x="83" y="127"/>
                    <a:pt x="84" y="128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90" y="129"/>
                    <a:pt x="92" y="128"/>
                    <a:pt x="93" y="128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9"/>
                    <a:pt x="94" y="131"/>
                    <a:pt x="95" y="132"/>
                  </a:cubicBezTo>
                  <a:cubicBezTo>
                    <a:pt x="97" y="135"/>
                    <a:pt x="100" y="138"/>
                    <a:pt x="104" y="138"/>
                  </a:cubicBezTo>
                  <a:cubicBezTo>
                    <a:pt x="104" y="138"/>
                    <a:pt x="105" y="138"/>
                    <a:pt x="105" y="138"/>
                  </a:cubicBezTo>
                  <a:cubicBezTo>
                    <a:pt x="105" y="138"/>
                    <a:pt x="106" y="137"/>
                    <a:pt x="107" y="137"/>
                  </a:cubicBezTo>
                  <a:cubicBezTo>
                    <a:pt x="107" y="139"/>
                    <a:pt x="108" y="141"/>
                    <a:pt x="110" y="142"/>
                  </a:cubicBezTo>
                  <a:cubicBezTo>
                    <a:pt x="112" y="144"/>
                    <a:pt x="114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8" y="144"/>
                    <a:pt x="121" y="143"/>
                    <a:pt x="122" y="140"/>
                  </a:cubicBezTo>
                  <a:cubicBezTo>
                    <a:pt x="123" y="139"/>
                    <a:pt x="124" y="138"/>
                    <a:pt x="124" y="137"/>
                  </a:cubicBezTo>
                  <a:cubicBezTo>
                    <a:pt x="129" y="141"/>
                    <a:pt x="132" y="143"/>
                    <a:pt x="138" y="145"/>
                  </a:cubicBezTo>
                  <a:cubicBezTo>
                    <a:pt x="140" y="145"/>
                    <a:pt x="141" y="146"/>
                    <a:pt x="143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6" y="145"/>
                    <a:pt x="148" y="145"/>
                    <a:pt x="150" y="144"/>
                  </a:cubicBezTo>
                  <a:cubicBezTo>
                    <a:pt x="152" y="142"/>
                    <a:pt x="153" y="140"/>
                    <a:pt x="154" y="138"/>
                  </a:cubicBezTo>
                  <a:cubicBezTo>
                    <a:pt x="154" y="137"/>
                    <a:pt x="154" y="136"/>
                    <a:pt x="154" y="135"/>
                  </a:cubicBezTo>
                  <a:cubicBezTo>
                    <a:pt x="154" y="135"/>
                    <a:pt x="154" y="134"/>
                    <a:pt x="154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63" y="135"/>
                    <a:pt x="167" y="133"/>
                    <a:pt x="169" y="130"/>
                  </a:cubicBezTo>
                  <a:cubicBezTo>
                    <a:pt x="170" y="129"/>
                    <a:pt x="171" y="128"/>
                    <a:pt x="172" y="126"/>
                  </a:cubicBezTo>
                  <a:cubicBezTo>
                    <a:pt x="172" y="125"/>
                    <a:pt x="172" y="124"/>
                    <a:pt x="172" y="122"/>
                  </a:cubicBezTo>
                  <a:cubicBezTo>
                    <a:pt x="173" y="122"/>
                    <a:pt x="174" y="123"/>
                    <a:pt x="175" y="123"/>
                  </a:cubicBezTo>
                  <a:cubicBezTo>
                    <a:pt x="178" y="123"/>
                    <a:pt x="180" y="122"/>
                    <a:pt x="183" y="120"/>
                  </a:cubicBezTo>
                  <a:cubicBezTo>
                    <a:pt x="187" y="118"/>
                    <a:pt x="190" y="114"/>
                    <a:pt x="190" y="109"/>
                  </a:cubicBezTo>
                  <a:cubicBezTo>
                    <a:pt x="190" y="109"/>
                    <a:pt x="191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3" y="110"/>
                    <a:pt x="193" y="110"/>
                  </a:cubicBezTo>
                  <a:cubicBezTo>
                    <a:pt x="197" y="110"/>
                    <a:pt x="201" y="107"/>
                    <a:pt x="203" y="104"/>
                  </a:cubicBezTo>
                  <a:cubicBezTo>
                    <a:pt x="205" y="102"/>
                    <a:pt x="205" y="100"/>
                    <a:pt x="205" y="97"/>
                  </a:cubicBezTo>
                  <a:cubicBezTo>
                    <a:pt x="205" y="95"/>
                    <a:pt x="205" y="93"/>
                    <a:pt x="203" y="91"/>
                  </a:cubicBezTo>
                  <a:cubicBezTo>
                    <a:pt x="202" y="89"/>
                    <a:pt x="200" y="87"/>
                    <a:pt x="199" y="86"/>
                  </a:cubicBezTo>
                  <a:cubicBezTo>
                    <a:pt x="198" y="86"/>
                    <a:pt x="198" y="85"/>
                    <a:pt x="197" y="85"/>
                  </a:cubicBezTo>
                  <a:cubicBezTo>
                    <a:pt x="198" y="84"/>
                    <a:pt x="199" y="84"/>
                    <a:pt x="200" y="84"/>
                  </a:cubicBezTo>
                  <a:cubicBezTo>
                    <a:pt x="201" y="85"/>
                    <a:pt x="203" y="87"/>
                    <a:pt x="206" y="89"/>
                  </a:cubicBezTo>
                  <a:cubicBezTo>
                    <a:pt x="209" y="91"/>
                    <a:pt x="212" y="93"/>
                    <a:pt x="215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6" y="93"/>
                    <a:pt x="217" y="93"/>
                    <a:pt x="217" y="93"/>
                  </a:cubicBezTo>
                  <a:cubicBezTo>
                    <a:pt x="218" y="93"/>
                    <a:pt x="220" y="92"/>
                    <a:pt x="221" y="91"/>
                  </a:cubicBezTo>
                  <a:cubicBezTo>
                    <a:pt x="223" y="90"/>
                    <a:pt x="224" y="90"/>
                    <a:pt x="224" y="90"/>
                  </a:cubicBezTo>
                  <a:cubicBezTo>
                    <a:pt x="234" y="85"/>
                    <a:pt x="241" y="81"/>
                    <a:pt x="251" y="76"/>
                  </a:cubicBezTo>
                  <a:cubicBezTo>
                    <a:pt x="251" y="76"/>
                    <a:pt x="252" y="75"/>
                    <a:pt x="252" y="74"/>
                  </a:cubicBezTo>
                  <a:cubicBezTo>
                    <a:pt x="255" y="68"/>
                    <a:pt x="259" y="62"/>
                    <a:pt x="262" y="55"/>
                  </a:cubicBezTo>
                  <a:cubicBezTo>
                    <a:pt x="262" y="55"/>
                    <a:pt x="262" y="54"/>
                    <a:pt x="261" y="54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0" y="53"/>
                    <a:pt x="260" y="54"/>
                    <a:pt x="260" y="54"/>
                  </a:cubicBezTo>
                  <a:cubicBezTo>
                    <a:pt x="257" y="60"/>
                    <a:pt x="254" y="66"/>
                    <a:pt x="251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49" y="71"/>
                    <a:pt x="249" y="71"/>
                    <a:pt x="249" y="72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67"/>
                    <a:pt x="253" y="63"/>
                    <a:pt x="255" y="58"/>
                  </a:cubicBezTo>
                  <a:cubicBezTo>
                    <a:pt x="255" y="57"/>
                    <a:pt x="255" y="57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56"/>
                    <a:pt x="253" y="57"/>
                    <a:pt x="253" y="57"/>
                  </a:cubicBezTo>
                  <a:cubicBezTo>
                    <a:pt x="250" y="63"/>
                    <a:pt x="247" y="68"/>
                    <a:pt x="244" y="74"/>
                  </a:cubicBezTo>
                  <a:cubicBezTo>
                    <a:pt x="244" y="74"/>
                    <a:pt x="243" y="74"/>
                    <a:pt x="242" y="75"/>
                  </a:cubicBezTo>
                  <a:cubicBezTo>
                    <a:pt x="246" y="69"/>
                    <a:pt x="248" y="63"/>
                    <a:pt x="251" y="56"/>
                  </a:cubicBezTo>
                  <a:cubicBezTo>
                    <a:pt x="251" y="55"/>
                    <a:pt x="251" y="55"/>
                    <a:pt x="250" y="54"/>
                  </a:cubicBezTo>
                  <a:cubicBezTo>
                    <a:pt x="250" y="54"/>
                    <a:pt x="250" y="54"/>
                    <a:pt x="250" y="54"/>
                  </a:cubicBezTo>
                  <a:cubicBezTo>
                    <a:pt x="249" y="54"/>
                    <a:pt x="249" y="55"/>
                    <a:pt x="249" y="55"/>
                  </a:cubicBezTo>
                  <a:cubicBezTo>
                    <a:pt x="246" y="63"/>
                    <a:pt x="242" y="70"/>
                    <a:pt x="238" y="77"/>
                  </a:cubicBezTo>
                  <a:cubicBezTo>
                    <a:pt x="237" y="77"/>
                    <a:pt x="236" y="78"/>
                    <a:pt x="235" y="78"/>
                  </a:cubicBezTo>
                  <a:cubicBezTo>
                    <a:pt x="240" y="72"/>
                    <a:pt x="243" y="64"/>
                    <a:pt x="246" y="57"/>
                  </a:cubicBezTo>
                  <a:cubicBezTo>
                    <a:pt x="246" y="56"/>
                    <a:pt x="246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4" y="55"/>
                    <a:pt x="244" y="55"/>
                    <a:pt x="244" y="56"/>
                  </a:cubicBezTo>
                  <a:cubicBezTo>
                    <a:pt x="241" y="64"/>
                    <a:pt x="237" y="72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1" y="81"/>
                    <a:pt x="230" y="81"/>
                    <a:pt x="230" y="81"/>
                  </a:cubicBezTo>
                  <a:cubicBezTo>
                    <a:pt x="234" y="74"/>
                    <a:pt x="238" y="67"/>
                    <a:pt x="241" y="59"/>
                  </a:cubicBezTo>
                  <a:cubicBezTo>
                    <a:pt x="241" y="58"/>
                    <a:pt x="241" y="57"/>
                    <a:pt x="24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39" y="57"/>
                    <a:pt x="239" y="57"/>
                    <a:pt x="239" y="58"/>
                  </a:cubicBezTo>
                  <a:cubicBezTo>
                    <a:pt x="235" y="67"/>
                    <a:pt x="231" y="75"/>
                    <a:pt x="226" y="83"/>
                  </a:cubicBezTo>
                  <a:cubicBezTo>
                    <a:pt x="225" y="84"/>
                    <a:pt x="224" y="84"/>
                    <a:pt x="223" y="85"/>
                  </a:cubicBezTo>
                  <a:cubicBezTo>
                    <a:pt x="227" y="77"/>
                    <a:pt x="232" y="70"/>
                    <a:pt x="235" y="62"/>
                  </a:cubicBezTo>
                  <a:cubicBezTo>
                    <a:pt x="235" y="61"/>
                    <a:pt x="234" y="60"/>
                    <a:pt x="234" y="60"/>
                  </a:cubicBezTo>
                  <a:cubicBezTo>
                    <a:pt x="234" y="60"/>
                    <a:pt x="233" y="60"/>
                    <a:pt x="233" y="60"/>
                  </a:cubicBezTo>
                  <a:cubicBezTo>
                    <a:pt x="233" y="60"/>
                    <a:pt x="232" y="60"/>
                    <a:pt x="232" y="61"/>
                  </a:cubicBezTo>
                  <a:cubicBezTo>
                    <a:pt x="230" y="70"/>
                    <a:pt x="224" y="77"/>
                    <a:pt x="220" y="86"/>
                  </a:cubicBezTo>
                  <a:cubicBezTo>
                    <a:pt x="220" y="87"/>
                    <a:pt x="219" y="87"/>
                    <a:pt x="219" y="87"/>
                  </a:cubicBezTo>
                  <a:cubicBezTo>
                    <a:pt x="218" y="87"/>
                    <a:pt x="217" y="88"/>
                    <a:pt x="216" y="8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6" y="87"/>
                    <a:pt x="217" y="86"/>
                    <a:pt x="218" y="85"/>
                  </a:cubicBezTo>
                  <a:cubicBezTo>
                    <a:pt x="218" y="85"/>
                    <a:pt x="219" y="85"/>
                    <a:pt x="220" y="84"/>
                  </a:cubicBezTo>
                  <a:cubicBezTo>
                    <a:pt x="221" y="83"/>
                    <a:pt x="222" y="82"/>
                    <a:pt x="222" y="81"/>
                  </a:cubicBezTo>
                  <a:cubicBezTo>
                    <a:pt x="223" y="78"/>
                    <a:pt x="224" y="75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5" y="70"/>
                    <a:pt x="226" y="67"/>
                    <a:pt x="227" y="64"/>
                  </a:cubicBezTo>
                  <a:cubicBezTo>
                    <a:pt x="227" y="64"/>
                    <a:pt x="227" y="63"/>
                    <a:pt x="226" y="63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6" y="63"/>
                    <a:pt x="225" y="63"/>
                    <a:pt x="225" y="64"/>
                  </a:cubicBezTo>
                  <a:cubicBezTo>
                    <a:pt x="225" y="65"/>
                    <a:pt x="224" y="66"/>
                    <a:pt x="224" y="67"/>
                  </a:cubicBezTo>
                  <a:cubicBezTo>
                    <a:pt x="224" y="66"/>
                    <a:pt x="223" y="65"/>
                    <a:pt x="223" y="64"/>
                  </a:cubicBezTo>
                  <a:cubicBezTo>
                    <a:pt x="218" y="43"/>
                    <a:pt x="212" y="30"/>
                    <a:pt x="206" y="22"/>
                  </a:cubicBezTo>
                  <a:cubicBezTo>
                    <a:pt x="203" y="19"/>
                    <a:pt x="200" y="16"/>
                    <a:pt x="197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200" y="14"/>
                    <a:pt x="203" y="13"/>
                    <a:pt x="206" y="11"/>
                  </a:cubicBezTo>
                  <a:cubicBezTo>
                    <a:pt x="209" y="10"/>
                    <a:pt x="212" y="9"/>
                    <a:pt x="215" y="7"/>
                  </a:cubicBezTo>
                  <a:cubicBezTo>
                    <a:pt x="217" y="6"/>
                    <a:pt x="219" y="5"/>
                    <a:pt x="220" y="4"/>
                  </a:cubicBezTo>
                  <a:cubicBezTo>
                    <a:pt x="222" y="4"/>
                    <a:pt x="222" y="2"/>
                    <a:pt x="221" y="1"/>
                  </a:cubicBezTo>
                  <a:cubicBezTo>
                    <a:pt x="221" y="0"/>
                    <a:pt x="220" y="0"/>
                    <a:pt x="2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1" name="Rectangle 839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2" name="Rectangle 840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3" name="Freeform 841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4" name="Freeform 842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5" name="Freeform 843"/>
            <p:cNvSpPr>
              <a:spLocks noEditPoints="1"/>
            </p:cNvSpPr>
            <p:nvPr/>
          </p:nvSpPr>
          <p:spPr bwMode="auto">
            <a:xfrm>
              <a:off x="4993" y="2200"/>
              <a:ext cx="393" cy="533"/>
            </a:xfrm>
            <a:custGeom>
              <a:avLst/>
              <a:gdLst>
                <a:gd name="T0" fmla="*/ 67 w 166"/>
                <a:gd name="T1" fmla="*/ 201 h 225"/>
                <a:gd name="T2" fmla="*/ 50 w 166"/>
                <a:gd name="T3" fmla="*/ 81 h 225"/>
                <a:gd name="T4" fmla="*/ 60 w 166"/>
                <a:gd name="T5" fmla="*/ 211 h 225"/>
                <a:gd name="T6" fmla="*/ 51 w 166"/>
                <a:gd name="T7" fmla="*/ 219 h 225"/>
                <a:gd name="T8" fmla="*/ 18 w 166"/>
                <a:gd name="T9" fmla="*/ 215 h 225"/>
                <a:gd name="T10" fmla="*/ 91 w 166"/>
                <a:gd name="T11" fmla="*/ 85 h 225"/>
                <a:gd name="T12" fmla="*/ 113 w 166"/>
                <a:gd name="T13" fmla="*/ 211 h 225"/>
                <a:gd name="T14" fmla="*/ 104 w 166"/>
                <a:gd name="T15" fmla="*/ 219 h 225"/>
                <a:gd name="T16" fmla="*/ 72 w 166"/>
                <a:gd name="T17" fmla="*/ 215 h 225"/>
                <a:gd name="T18" fmla="*/ 111 w 166"/>
                <a:gd name="T19" fmla="*/ 73 h 225"/>
                <a:gd name="T20" fmla="*/ 117 w 166"/>
                <a:gd name="T21" fmla="*/ 206 h 225"/>
                <a:gd name="T22" fmla="*/ 66 w 166"/>
                <a:gd name="T23" fmla="*/ 75 h 225"/>
                <a:gd name="T24" fmla="*/ 67 w 166"/>
                <a:gd name="T25" fmla="*/ 82 h 225"/>
                <a:gd name="T26" fmla="*/ 14 w 166"/>
                <a:gd name="T27" fmla="*/ 82 h 225"/>
                <a:gd name="T28" fmla="*/ 11 w 166"/>
                <a:gd name="T29" fmla="*/ 78 h 225"/>
                <a:gd name="T30" fmla="*/ 14 w 166"/>
                <a:gd name="T31" fmla="*/ 81 h 225"/>
                <a:gd name="T32" fmla="*/ 72 w 166"/>
                <a:gd name="T33" fmla="*/ 83 h 225"/>
                <a:gd name="T34" fmla="*/ 123 w 166"/>
                <a:gd name="T35" fmla="*/ 20 h 225"/>
                <a:gd name="T36" fmla="*/ 80 w 166"/>
                <a:gd name="T37" fmla="*/ 78 h 225"/>
                <a:gd name="T38" fmla="*/ 133 w 166"/>
                <a:gd name="T39" fmla="*/ 22 h 225"/>
                <a:gd name="T40" fmla="*/ 95 w 166"/>
                <a:gd name="T41" fmla="*/ 74 h 225"/>
                <a:gd name="T42" fmla="*/ 115 w 166"/>
                <a:gd name="T43" fmla="*/ 62 h 225"/>
                <a:gd name="T44" fmla="*/ 107 w 166"/>
                <a:gd name="T45" fmla="*/ 70 h 225"/>
                <a:gd name="T46" fmla="*/ 40 w 166"/>
                <a:gd name="T47" fmla="*/ 75 h 225"/>
                <a:gd name="T48" fmla="*/ 89 w 166"/>
                <a:gd name="T49" fmla="*/ 20 h 225"/>
                <a:gd name="T50" fmla="*/ 57 w 166"/>
                <a:gd name="T51" fmla="*/ 70 h 225"/>
                <a:gd name="T52" fmla="*/ 47 w 166"/>
                <a:gd name="T53" fmla="*/ 78 h 225"/>
                <a:gd name="T54" fmla="*/ 19 w 166"/>
                <a:gd name="T55" fmla="*/ 83 h 225"/>
                <a:gd name="T56" fmla="*/ 70 w 166"/>
                <a:gd name="T57" fmla="*/ 20 h 225"/>
                <a:gd name="T58" fmla="*/ 27 w 166"/>
                <a:gd name="T59" fmla="*/ 78 h 225"/>
                <a:gd name="T60" fmla="*/ 79 w 166"/>
                <a:gd name="T61" fmla="*/ 22 h 225"/>
                <a:gd name="T62" fmla="*/ 45 w 166"/>
                <a:gd name="T63" fmla="*/ 40 h 225"/>
                <a:gd name="T64" fmla="*/ 45 w 166"/>
                <a:gd name="T65" fmla="*/ 40 h 225"/>
                <a:gd name="T66" fmla="*/ 120 w 166"/>
                <a:gd name="T67" fmla="*/ 18 h 225"/>
                <a:gd name="T68" fmla="*/ 118 w 166"/>
                <a:gd name="T69" fmla="*/ 64 h 225"/>
                <a:gd name="T70" fmla="*/ 123 w 166"/>
                <a:gd name="T71" fmla="*/ 197 h 225"/>
                <a:gd name="T72" fmla="*/ 87 w 166"/>
                <a:gd name="T73" fmla="*/ 32 h 225"/>
                <a:gd name="T74" fmla="*/ 5 w 166"/>
                <a:gd name="T75" fmla="*/ 78 h 225"/>
                <a:gd name="T76" fmla="*/ 64 w 166"/>
                <a:gd name="T77" fmla="*/ 6 h 225"/>
                <a:gd name="T78" fmla="*/ 9 w 166"/>
                <a:gd name="T79" fmla="*/ 79 h 225"/>
                <a:gd name="T80" fmla="*/ 59 w 166"/>
                <a:gd name="T81" fmla="*/ 78 h 225"/>
                <a:gd name="T82" fmla="*/ 100 w 166"/>
                <a:gd name="T83" fmla="*/ 23 h 225"/>
                <a:gd name="T84" fmla="*/ 65 w 166"/>
                <a:gd name="T85" fmla="*/ 74 h 225"/>
                <a:gd name="T86" fmla="*/ 118 w 166"/>
                <a:gd name="T87" fmla="*/ 0 h 225"/>
                <a:gd name="T88" fmla="*/ 98 w 166"/>
                <a:gd name="T89" fmla="*/ 7 h 225"/>
                <a:gd name="T90" fmla="*/ 91 w 166"/>
                <a:gd name="T91" fmla="*/ 15 h 225"/>
                <a:gd name="T92" fmla="*/ 79 w 166"/>
                <a:gd name="T93" fmla="*/ 18 h 225"/>
                <a:gd name="T94" fmla="*/ 75 w 166"/>
                <a:gd name="T95" fmla="*/ 17 h 225"/>
                <a:gd name="T96" fmla="*/ 67 w 166"/>
                <a:gd name="T97" fmla="*/ 1 h 225"/>
                <a:gd name="T98" fmla="*/ 2 w 166"/>
                <a:gd name="T99" fmla="*/ 74 h 225"/>
                <a:gd name="T100" fmla="*/ 3 w 166"/>
                <a:gd name="T101" fmla="*/ 81 h 225"/>
                <a:gd name="T102" fmla="*/ 14 w 166"/>
                <a:gd name="T103" fmla="*/ 216 h 225"/>
                <a:gd name="T104" fmla="*/ 40 w 166"/>
                <a:gd name="T105" fmla="*/ 225 h 225"/>
                <a:gd name="T106" fmla="*/ 62 w 166"/>
                <a:gd name="T107" fmla="*/ 217 h 225"/>
                <a:gd name="T108" fmla="*/ 68 w 166"/>
                <a:gd name="T109" fmla="*/ 216 h 225"/>
                <a:gd name="T110" fmla="*/ 68 w 166"/>
                <a:gd name="T111" fmla="*/ 217 h 225"/>
                <a:gd name="T112" fmla="*/ 114 w 166"/>
                <a:gd name="T113" fmla="*/ 217 h 225"/>
                <a:gd name="T114" fmla="*/ 163 w 166"/>
                <a:gd name="T115" fmla="*/ 154 h 225"/>
                <a:gd name="T116" fmla="*/ 149 w 166"/>
                <a:gd name="T117" fmla="*/ 7 h 225"/>
                <a:gd name="T118" fmla="*/ 132 w 166"/>
                <a:gd name="T119" fmla="*/ 18 h 225"/>
                <a:gd name="T120" fmla="*/ 130 w 166"/>
                <a:gd name="T121" fmla="*/ 16 h 225"/>
                <a:gd name="T122" fmla="*/ 123 w 166"/>
                <a:gd name="T123" fmla="*/ 13 h 225"/>
                <a:gd name="T124" fmla="*/ 118 w 166"/>
                <a:gd name="T12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225">
                  <a:moveTo>
                    <a:pt x="63" y="206"/>
                  </a:moveTo>
                  <a:cubicBezTo>
                    <a:pt x="62" y="171"/>
                    <a:pt x="61" y="140"/>
                    <a:pt x="59" y="107"/>
                  </a:cubicBezTo>
                  <a:cubicBezTo>
                    <a:pt x="64" y="138"/>
                    <a:pt x="66" y="169"/>
                    <a:pt x="67" y="200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6" y="202"/>
                    <a:pt x="64" y="204"/>
                    <a:pt x="63" y="206"/>
                  </a:cubicBezTo>
                  <a:moveTo>
                    <a:pt x="22" y="87"/>
                  </a:moveTo>
                  <a:cubicBezTo>
                    <a:pt x="27" y="87"/>
                    <a:pt x="33" y="86"/>
                    <a:pt x="38" y="85"/>
                  </a:cubicBezTo>
                  <a:cubicBezTo>
                    <a:pt x="42" y="84"/>
                    <a:pt x="46" y="83"/>
                    <a:pt x="50" y="81"/>
                  </a:cubicBezTo>
                  <a:cubicBezTo>
                    <a:pt x="51" y="80"/>
                    <a:pt x="53" y="79"/>
                    <a:pt x="54" y="77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6" y="124"/>
                    <a:pt x="57" y="164"/>
                    <a:pt x="59" y="21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59" y="211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7" y="215"/>
                    <a:pt x="54" y="218"/>
                    <a:pt x="51" y="219"/>
                  </a:cubicBezTo>
                  <a:cubicBezTo>
                    <a:pt x="48" y="221"/>
                    <a:pt x="44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32" y="221"/>
                    <a:pt x="24" y="219"/>
                    <a:pt x="18" y="215"/>
                  </a:cubicBezTo>
                  <a:cubicBezTo>
                    <a:pt x="18" y="171"/>
                    <a:pt x="14" y="127"/>
                    <a:pt x="6" y="84"/>
                  </a:cubicBezTo>
                  <a:cubicBezTo>
                    <a:pt x="11" y="86"/>
                    <a:pt x="16" y="87"/>
                    <a:pt x="22" y="87"/>
                  </a:cubicBezTo>
                  <a:moveTo>
                    <a:pt x="75" y="87"/>
                  </a:moveTo>
                  <a:cubicBezTo>
                    <a:pt x="80" y="87"/>
                    <a:pt x="86" y="86"/>
                    <a:pt x="91" y="85"/>
                  </a:cubicBezTo>
                  <a:cubicBezTo>
                    <a:pt x="95" y="84"/>
                    <a:pt x="99" y="83"/>
                    <a:pt x="103" y="81"/>
                  </a:cubicBezTo>
                  <a:cubicBezTo>
                    <a:pt x="104" y="80"/>
                    <a:pt x="106" y="79"/>
                    <a:pt x="107" y="77"/>
                  </a:cubicBezTo>
                  <a:cubicBezTo>
                    <a:pt x="109" y="124"/>
                    <a:pt x="111" y="163"/>
                    <a:pt x="113" y="21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3" y="211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0" y="215"/>
                    <a:pt x="108" y="218"/>
                    <a:pt x="104" y="219"/>
                  </a:cubicBezTo>
                  <a:cubicBezTo>
                    <a:pt x="101" y="221"/>
                    <a:pt x="97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85" y="221"/>
                    <a:pt x="77" y="219"/>
                    <a:pt x="72" y="215"/>
                  </a:cubicBezTo>
                  <a:cubicBezTo>
                    <a:pt x="71" y="171"/>
                    <a:pt x="67" y="127"/>
                    <a:pt x="60" y="84"/>
                  </a:cubicBezTo>
                  <a:cubicBezTo>
                    <a:pt x="64" y="86"/>
                    <a:pt x="70" y="87"/>
                    <a:pt x="75" y="87"/>
                  </a:cubicBezTo>
                  <a:moveTo>
                    <a:pt x="117" y="206"/>
                  </a:moveTo>
                  <a:cubicBezTo>
                    <a:pt x="115" y="159"/>
                    <a:pt x="113" y="120"/>
                    <a:pt x="111" y="7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4" y="116"/>
                    <a:pt x="116" y="158"/>
                    <a:pt x="119" y="202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118" y="204"/>
                    <a:pt x="117" y="205"/>
                    <a:pt x="117" y="206"/>
                  </a:cubicBezTo>
                  <a:moveTo>
                    <a:pt x="66" y="82"/>
                  </a:moveTo>
                  <a:cubicBezTo>
                    <a:pt x="65" y="82"/>
                    <a:pt x="64" y="80"/>
                    <a:pt x="64" y="7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5" y="77"/>
                    <a:pt x="65" y="76"/>
                    <a:pt x="66" y="75"/>
                  </a:cubicBezTo>
                  <a:cubicBezTo>
                    <a:pt x="74" y="67"/>
                    <a:pt x="81" y="58"/>
                    <a:pt x="89" y="50"/>
                  </a:cubicBezTo>
                  <a:cubicBezTo>
                    <a:pt x="83" y="57"/>
                    <a:pt x="76" y="64"/>
                    <a:pt x="70" y="72"/>
                  </a:cubicBezTo>
                  <a:cubicBezTo>
                    <a:pt x="69" y="74"/>
                    <a:pt x="67" y="77"/>
                    <a:pt x="67" y="81"/>
                  </a:cubicBezTo>
                  <a:cubicBezTo>
                    <a:pt x="67" y="81"/>
                    <a:pt x="67" y="82"/>
                    <a:pt x="67" y="82"/>
                  </a:cubicBezTo>
                  <a:cubicBezTo>
                    <a:pt x="67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moveTo>
                    <a:pt x="14" y="82"/>
                  </a:moveTo>
                  <a:cubicBezTo>
                    <a:pt x="13" y="82"/>
                    <a:pt x="13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2"/>
                    <a:pt x="11" y="80"/>
                    <a:pt x="11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2" y="76"/>
                    <a:pt x="13" y="75"/>
                  </a:cubicBezTo>
                  <a:cubicBezTo>
                    <a:pt x="20" y="67"/>
                    <a:pt x="28" y="58"/>
                    <a:pt x="36" y="50"/>
                  </a:cubicBezTo>
                  <a:cubicBezTo>
                    <a:pt x="29" y="57"/>
                    <a:pt x="23" y="64"/>
                    <a:pt x="17" y="72"/>
                  </a:cubicBezTo>
                  <a:cubicBezTo>
                    <a:pt x="15" y="74"/>
                    <a:pt x="14" y="77"/>
                    <a:pt x="14" y="81"/>
                  </a:cubicBezTo>
                  <a:cubicBezTo>
                    <a:pt x="13" y="81"/>
                    <a:pt x="14" y="82"/>
                    <a:pt x="14" y="82"/>
                  </a:cubicBezTo>
                  <a:moveTo>
                    <a:pt x="75" y="83"/>
                  </a:moveTo>
                  <a:cubicBezTo>
                    <a:pt x="75" y="83"/>
                    <a:pt x="75" y="83"/>
                    <a:pt x="75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2"/>
                    <a:pt x="71" y="82"/>
                    <a:pt x="71" y="81"/>
                  </a:cubicBezTo>
                  <a:cubicBezTo>
                    <a:pt x="71" y="79"/>
                    <a:pt x="72" y="76"/>
                    <a:pt x="74" y="75"/>
                  </a:cubicBezTo>
                  <a:cubicBezTo>
                    <a:pt x="88" y="55"/>
                    <a:pt x="105" y="37"/>
                    <a:pt x="123" y="20"/>
                  </a:cubicBezTo>
                  <a:cubicBezTo>
                    <a:pt x="124" y="21"/>
                    <a:pt x="124" y="21"/>
                    <a:pt x="125" y="21"/>
                  </a:cubicBezTo>
                  <a:cubicBezTo>
                    <a:pt x="109" y="38"/>
                    <a:pt x="93" y="56"/>
                    <a:pt x="79" y="74"/>
                  </a:cubicBezTo>
                  <a:cubicBezTo>
                    <a:pt x="78" y="75"/>
                    <a:pt x="78" y="76"/>
                    <a:pt x="79" y="77"/>
                  </a:cubicBezTo>
                  <a:cubicBezTo>
                    <a:pt x="80" y="77"/>
                    <a:pt x="80" y="78"/>
                    <a:pt x="80" y="78"/>
                  </a:cubicBezTo>
                  <a:cubicBezTo>
                    <a:pt x="81" y="78"/>
                    <a:pt x="82" y="77"/>
                    <a:pt x="82" y="77"/>
                  </a:cubicBezTo>
                  <a:cubicBezTo>
                    <a:pt x="97" y="57"/>
                    <a:pt x="113" y="39"/>
                    <a:pt x="130" y="21"/>
                  </a:cubicBezTo>
                  <a:cubicBezTo>
                    <a:pt x="131" y="21"/>
                    <a:pt x="131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9" y="38"/>
                    <a:pt x="105" y="55"/>
                    <a:pt x="92" y="72"/>
                  </a:cubicBezTo>
                  <a:cubicBezTo>
                    <a:pt x="91" y="72"/>
                    <a:pt x="91" y="74"/>
                    <a:pt x="92" y="74"/>
                  </a:cubicBezTo>
                  <a:cubicBezTo>
                    <a:pt x="92" y="75"/>
                    <a:pt x="93" y="75"/>
                    <a:pt x="93" y="75"/>
                  </a:cubicBezTo>
                  <a:cubicBezTo>
                    <a:pt x="94" y="75"/>
                    <a:pt x="95" y="75"/>
                    <a:pt x="95" y="74"/>
                  </a:cubicBezTo>
                  <a:cubicBezTo>
                    <a:pt x="109" y="56"/>
                    <a:pt x="124" y="39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9" y="21"/>
                    <a:pt x="140" y="21"/>
                    <a:pt x="140" y="21"/>
                  </a:cubicBezTo>
                  <a:cubicBezTo>
                    <a:pt x="133" y="35"/>
                    <a:pt x="124" y="49"/>
                    <a:pt x="115" y="62"/>
                  </a:cubicBezTo>
                  <a:cubicBezTo>
                    <a:pt x="113" y="64"/>
                    <a:pt x="111" y="66"/>
                    <a:pt x="110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6" y="73"/>
                    <a:pt x="104" y="76"/>
                    <a:pt x="101" y="78"/>
                  </a:cubicBezTo>
                  <a:cubicBezTo>
                    <a:pt x="98" y="80"/>
                    <a:pt x="94" y="81"/>
                    <a:pt x="90" y="81"/>
                  </a:cubicBezTo>
                  <a:cubicBezTo>
                    <a:pt x="85" y="82"/>
                    <a:pt x="80" y="83"/>
                    <a:pt x="75" y="83"/>
                  </a:cubicBezTo>
                  <a:moveTo>
                    <a:pt x="40" y="75"/>
                  </a:moveTo>
                  <a:cubicBezTo>
                    <a:pt x="41" y="75"/>
                    <a:pt x="41" y="75"/>
                    <a:pt x="42" y="74"/>
                  </a:cubicBezTo>
                  <a:cubicBezTo>
                    <a:pt x="56" y="56"/>
                    <a:pt x="70" y="39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8" y="20"/>
                    <a:pt x="89" y="20"/>
                  </a:cubicBezTo>
                  <a:cubicBezTo>
                    <a:pt x="84" y="30"/>
                    <a:pt x="78" y="39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67" y="56"/>
                    <a:pt x="62" y="63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4" y="68"/>
                    <a:pt x="53" y="69"/>
                    <a:pt x="53" y="70"/>
                  </a:cubicBezTo>
                  <a:cubicBezTo>
                    <a:pt x="53" y="73"/>
                    <a:pt x="50" y="76"/>
                    <a:pt x="47" y="78"/>
                  </a:cubicBezTo>
                  <a:cubicBezTo>
                    <a:pt x="44" y="80"/>
                    <a:pt x="41" y="81"/>
                    <a:pt x="37" y="81"/>
                  </a:cubicBezTo>
                  <a:cubicBezTo>
                    <a:pt x="32" y="82"/>
                    <a:pt x="27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3"/>
                    <a:pt x="20" y="83"/>
                    <a:pt x="19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2"/>
                    <a:pt x="18" y="81"/>
                  </a:cubicBezTo>
                  <a:cubicBezTo>
                    <a:pt x="17" y="79"/>
                    <a:pt x="19" y="76"/>
                    <a:pt x="20" y="75"/>
                  </a:cubicBezTo>
                  <a:cubicBezTo>
                    <a:pt x="35" y="55"/>
                    <a:pt x="52" y="37"/>
                    <a:pt x="70" y="20"/>
                  </a:cubicBezTo>
                  <a:cubicBezTo>
                    <a:pt x="70" y="21"/>
                    <a:pt x="71" y="21"/>
                    <a:pt x="72" y="21"/>
                  </a:cubicBezTo>
                  <a:cubicBezTo>
                    <a:pt x="55" y="38"/>
                    <a:pt x="40" y="56"/>
                    <a:pt x="26" y="74"/>
                  </a:cubicBezTo>
                  <a:cubicBezTo>
                    <a:pt x="25" y="75"/>
                    <a:pt x="25" y="76"/>
                    <a:pt x="26" y="77"/>
                  </a:cubicBezTo>
                  <a:cubicBezTo>
                    <a:pt x="26" y="77"/>
                    <a:pt x="27" y="78"/>
                    <a:pt x="27" y="78"/>
                  </a:cubicBezTo>
                  <a:cubicBezTo>
                    <a:pt x="28" y="78"/>
                    <a:pt x="28" y="77"/>
                    <a:pt x="29" y="77"/>
                  </a:cubicBezTo>
                  <a:cubicBezTo>
                    <a:pt x="44" y="57"/>
                    <a:pt x="60" y="39"/>
                    <a:pt x="77" y="21"/>
                  </a:cubicBezTo>
                  <a:cubicBezTo>
                    <a:pt x="77" y="21"/>
                    <a:pt x="78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6" y="38"/>
                    <a:pt x="52" y="55"/>
                    <a:pt x="38" y="72"/>
                  </a:cubicBezTo>
                  <a:cubicBezTo>
                    <a:pt x="38" y="72"/>
                    <a:pt x="38" y="74"/>
                    <a:pt x="39" y="74"/>
                  </a:cubicBezTo>
                  <a:cubicBezTo>
                    <a:pt x="39" y="75"/>
                    <a:pt x="40" y="75"/>
                    <a:pt x="40" y="75"/>
                  </a:cubicBezTo>
                  <a:moveTo>
                    <a:pt x="45" y="40"/>
                  </a:moveTo>
                  <a:cubicBezTo>
                    <a:pt x="52" y="32"/>
                    <a:pt x="59" y="24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59" y="25"/>
                    <a:pt x="52" y="32"/>
                    <a:pt x="45" y="40"/>
                  </a:cubicBezTo>
                  <a:moveTo>
                    <a:pt x="98" y="40"/>
                  </a:moveTo>
                  <a:cubicBezTo>
                    <a:pt x="105" y="32"/>
                    <a:pt x="112" y="24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2" y="25"/>
                    <a:pt x="105" y="32"/>
                    <a:pt x="98" y="40"/>
                  </a:cubicBezTo>
                  <a:moveTo>
                    <a:pt x="123" y="197"/>
                  </a:moveTo>
                  <a:cubicBezTo>
                    <a:pt x="120" y="153"/>
                    <a:pt x="118" y="112"/>
                    <a:pt x="116" y="67"/>
                  </a:cubicBezTo>
                  <a:cubicBezTo>
                    <a:pt x="116" y="66"/>
                    <a:pt x="117" y="65"/>
                    <a:pt x="118" y="64"/>
                  </a:cubicBezTo>
                  <a:cubicBezTo>
                    <a:pt x="130" y="49"/>
                    <a:pt x="139" y="32"/>
                    <a:pt x="148" y="15"/>
                  </a:cubicBezTo>
                  <a:cubicBezTo>
                    <a:pt x="155" y="60"/>
                    <a:pt x="161" y="105"/>
                    <a:pt x="162" y="150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48" y="165"/>
                    <a:pt x="135" y="181"/>
                    <a:pt x="123" y="197"/>
                  </a:cubicBezTo>
                  <a:moveTo>
                    <a:pt x="87" y="32"/>
                  </a:moveTo>
                  <a:cubicBezTo>
                    <a:pt x="90" y="27"/>
                    <a:pt x="93" y="21"/>
                    <a:pt x="96" y="15"/>
                  </a:cubicBezTo>
                  <a:cubicBezTo>
                    <a:pt x="96" y="17"/>
                    <a:pt x="97" y="19"/>
                    <a:pt x="97" y="21"/>
                  </a:cubicBezTo>
                  <a:cubicBezTo>
                    <a:pt x="93" y="24"/>
                    <a:pt x="90" y="28"/>
                    <a:pt x="87" y="32"/>
                  </a:cubicBezTo>
                  <a:moveTo>
                    <a:pt x="9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7"/>
                    <a:pt x="5" y="76"/>
                    <a:pt x="5" y="76"/>
                  </a:cubicBezTo>
                  <a:cubicBezTo>
                    <a:pt x="22" y="50"/>
                    <a:pt x="42" y="27"/>
                    <a:pt x="64" y="6"/>
                  </a:cubicBezTo>
                  <a:cubicBezTo>
                    <a:pt x="64" y="9"/>
                    <a:pt x="65" y="11"/>
                    <a:pt x="66" y="14"/>
                  </a:cubicBezTo>
                  <a:cubicBezTo>
                    <a:pt x="47" y="34"/>
                    <a:pt x="29" y="54"/>
                    <a:pt x="11" y="74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moveTo>
                    <a:pt x="62" y="80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1" y="80"/>
                    <a:pt x="59" y="79"/>
                    <a:pt x="59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1" y="57"/>
                    <a:pt x="85" y="40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ubicBezTo>
                    <a:pt x="106" y="17"/>
                    <a:pt x="112" y="11"/>
                    <a:pt x="117" y="6"/>
                  </a:cubicBezTo>
                  <a:cubicBezTo>
                    <a:pt x="118" y="9"/>
                    <a:pt x="118" y="11"/>
                    <a:pt x="119" y="14"/>
                  </a:cubicBezTo>
                  <a:cubicBezTo>
                    <a:pt x="100" y="34"/>
                    <a:pt x="82" y="54"/>
                    <a:pt x="65" y="74"/>
                  </a:cubicBezTo>
                  <a:cubicBezTo>
                    <a:pt x="64" y="75"/>
                    <a:pt x="63" y="76"/>
                    <a:pt x="62" y="78"/>
                  </a:cubicBezTo>
                  <a:cubicBezTo>
                    <a:pt x="62" y="78"/>
                    <a:pt x="62" y="79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moveTo>
                    <a:pt x="118" y="0"/>
                  </a:moveTo>
                  <a:cubicBezTo>
                    <a:pt x="118" y="0"/>
                    <a:pt x="117" y="0"/>
                    <a:pt x="117" y="0"/>
                  </a:cubicBezTo>
                  <a:cubicBezTo>
                    <a:pt x="111" y="6"/>
                    <a:pt x="106" y="11"/>
                    <a:pt x="100" y="17"/>
                  </a:cubicBezTo>
                  <a:cubicBezTo>
                    <a:pt x="100" y="14"/>
                    <a:pt x="100" y="11"/>
                    <a:pt x="99" y="9"/>
                  </a:cubicBezTo>
                  <a:cubicBezTo>
                    <a:pt x="99" y="8"/>
                    <a:pt x="98" y="7"/>
                    <a:pt x="98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7"/>
                    <a:pt x="96" y="7"/>
                    <a:pt x="95" y="8"/>
                  </a:cubicBezTo>
                  <a:cubicBezTo>
                    <a:pt x="94" y="10"/>
                    <a:pt x="93" y="13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5"/>
                  </a:cubicBezTo>
                  <a:cubicBezTo>
                    <a:pt x="87" y="17"/>
                    <a:pt x="83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7"/>
                    <a:pt x="77" y="16"/>
                    <a:pt x="77" y="16"/>
                  </a:cubicBezTo>
                  <a:cubicBezTo>
                    <a:pt x="76" y="16"/>
                    <a:pt x="76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17"/>
                    <a:pt x="72" y="17"/>
                    <a:pt x="70" y="16"/>
                  </a:cubicBezTo>
                  <a:cubicBezTo>
                    <a:pt x="70" y="15"/>
                    <a:pt x="70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9"/>
                    <a:pt x="68" y="5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22"/>
                    <a:pt x="20" y="47"/>
                    <a:pt x="2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0"/>
                  </a:cubicBezTo>
                  <a:cubicBezTo>
                    <a:pt x="2" y="80"/>
                    <a:pt x="2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2" y="82"/>
                    <a:pt x="2" y="83"/>
                    <a:pt x="2" y="83"/>
                  </a:cubicBezTo>
                  <a:cubicBezTo>
                    <a:pt x="10" y="127"/>
                    <a:pt x="14" y="171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22" y="223"/>
                    <a:pt x="31" y="225"/>
                    <a:pt x="40" y="225"/>
                  </a:cubicBezTo>
                  <a:cubicBezTo>
                    <a:pt x="44" y="225"/>
                    <a:pt x="49" y="225"/>
                    <a:pt x="53" y="223"/>
                  </a:cubicBezTo>
                  <a:cubicBezTo>
                    <a:pt x="56" y="221"/>
                    <a:pt x="58" y="219"/>
                    <a:pt x="60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1" y="217"/>
                    <a:pt x="61" y="217"/>
                    <a:pt x="62" y="217"/>
                  </a:cubicBezTo>
                  <a:cubicBezTo>
                    <a:pt x="63" y="216"/>
                    <a:pt x="63" y="215"/>
                    <a:pt x="63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4" y="211"/>
                    <a:pt x="66" y="209"/>
                    <a:pt x="67" y="207"/>
                  </a:cubicBezTo>
                  <a:cubicBezTo>
                    <a:pt x="68" y="210"/>
                    <a:pt x="68" y="213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75" y="223"/>
                    <a:pt x="84" y="225"/>
                    <a:pt x="93" y="225"/>
                  </a:cubicBezTo>
                  <a:cubicBezTo>
                    <a:pt x="98" y="225"/>
                    <a:pt x="102" y="225"/>
                    <a:pt x="106" y="223"/>
                  </a:cubicBezTo>
                  <a:cubicBezTo>
                    <a:pt x="109" y="221"/>
                    <a:pt x="112" y="219"/>
                    <a:pt x="114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4" y="217"/>
                    <a:pt x="115" y="217"/>
                    <a:pt x="115" y="217"/>
                  </a:cubicBezTo>
                  <a:cubicBezTo>
                    <a:pt x="116" y="216"/>
                    <a:pt x="116" y="215"/>
                    <a:pt x="116" y="214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30" y="193"/>
                    <a:pt x="146" y="173"/>
                    <a:pt x="163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6" y="154"/>
                    <a:pt x="166" y="153"/>
                  </a:cubicBezTo>
                  <a:cubicBezTo>
                    <a:pt x="165" y="105"/>
                    <a:pt x="159" y="56"/>
                    <a:pt x="151" y="9"/>
                  </a:cubicBezTo>
                  <a:cubicBezTo>
                    <a:pt x="151" y="8"/>
                    <a:pt x="150" y="7"/>
                    <a:pt x="149" y="7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8" y="7"/>
                    <a:pt x="148" y="7"/>
                    <a:pt x="147" y="8"/>
                  </a:cubicBezTo>
                  <a:cubicBezTo>
                    <a:pt x="146" y="10"/>
                    <a:pt x="145" y="13"/>
                    <a:pt x="143" y="15"/>
                  </a:cubicBezTo>
                  <a:cubicBezTo>
                    <a:pt x="140" y="17"/>
                    <a:pt x="136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7" y="17"/>
                    <a:pt x="125" y="17"/>
                    <a:pt x="123" y="16"/>
                  </a:cubicBezTo>
                  <a:cubicBezTo>
                    <a:pt x="123" y="15"/>
                    <a:pt x="123" y="14"/>
                    <a:pt x="123" y="13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2" y="9"/>
                    <a:pt x="121" y="5"/>
                    <a:pt x="120" y="1"/>
                  </a:cubicBezTo>
                  <a:cubicBezTo>
                    <a:pt x="120" y="1"/>
                    <a:pt x="120" y="0"/>
                    <a:pt x="119" y="0"/>
                  </a:cubicBezTo>
                  <a:cubicBezTo>
                    <a:pt x="119" y="0"/>
                    <a:pt x="118" y="0"/>
                    <a:pt x="1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6" name="Freeform 844"/>
            <p:cNvSpPr>
              <a:spLocks noEditPoints="1"/>
            </p:cNvSpPr>
            <p:nvPr/>
          </p:nvSpPr>
          <p:spPr bwMode="auto">
            <a:xfrm>
              <a:off x="5282" y="2338"/>
              <a:ext cx="83" cy="161"/>
            </a:xfrm>
            <a:custGeom>
              <a:avLst/>
              <a:gdLst>
                <a:gd name="T0" fmla="*/ 5 w 35"/>
                <a:gd name="T1" fmla="*/ 30 h 68"/>
                <a:gd name="T2" fmla="*/ 8 w 35"/>
                <a:gd name="T3" fmla="*/ 26 h 68"/>
                <a:gd name="T4" fmla="*/ 27 w 35"/>
                <a:gd name="T5" fmla="*/ 7 h 68"/>
                <a:gd name="T6" fmla="*/ 31 w 35"/>
                <a:gd name="T7" fmla="*/ 34 h 68"/>
                <a:gd name="T8" fmla="*/ 6 w 35"/>
                <a:gd name="T9" fmla="*/ 61 h 68"/>
                <a:gd name="T10" fmla="*/ 4 w 35"/>
                <a:gd name="T11" fmla="*/ 34 h 68"/>
                <a:gd name="T12" fmla="*/ 4 w 35"/>
                <a:gd name="T13" fmla="*/ 33 h 68"/>
                <a:gd name="T14" fmla="*/ 5 w 35"/>
                <a:gd name="T15" fmla="*/ 30 h 68"/>
                <a:gd name="T16" fmla="*/ 3 w 35"/>
                <a:gd name="T17" fmla="*/ 29 h 68"/>
                <a:gd name="T18" fmla="*/ 5 w 35"/>
                <a:gd name="T19" fmla="*/ 30 h 68"/>
                <a:gd name="T20" fmla="*/ 28 w 35"/>
                <a:gd name="T21" fmla="*/ 0 h 68"/>
                <a:gd name="T22" fmla="*/ 27 w 35"/>
                <a:gd name="T23" fmla="*/ 1 h 68"/>
                <a:gd name="T24" fmla="*/ 6 w 35"/>
                <a:gd name="T25" fmla="*/ 23 h 68"/>
                <a:gd name="T26" fmla="*/ 1 w 35"/>
                <a:gd name="T27" fmla="*/ 28 h 68"/>
                <a:gd name="T28" fmla="*/ 0 w 35"/>
                <a:gd name="T29" fmla="*/ 33 h 68"/>
                <a:gd name="T30" fmla="*/ 0 w 35"/>
                <a:gd name="T31" fmla="*/ 34 h 68"/>
                <a:gd name="T32" fmla="*/ 2 w 35"/>
                <a:gd name="T33" fmla="*/ 66 h 68"/>
                <a:gd name="T34" fmla="*/ 4 w 35"/>
                <a:gd name="T35" fmla="*/ 68 h 68"/>
                <a:gd name="T36" fmla="*/ 4 w 35"/>
                <a:gd name="T37" fmla="*/ 68 h 68"/>
                <a:gd name="T38" fmla="*/ 6 w 35"/>
                <a:gd name="T39" fmla="*/ 67 h 68"/>
                <a:gd name="T40" fmla="*/ 34 w 35"/>
                <a:gd name="T41" fmla="*/ 36 h 68"/>
                <a:gd name="T42" fmla="*/ 35 w 35"/>
                <a:gd name="T43" fmla="*/ 34 h 68"/>
                <a:gd name="T44" fmla="*/ 30 w 35"/>
                <a:gd name="T45" fmla="*/ 2 h 68"/>
                <a:gd name="T46" fmla="*/ 29 w 35"/>
                <a:gd name="T47" fmla="*/ 0 h 68"/>
                <a:gd name="T48" fmla="*/ 28 w 35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8">
                  <a:moveTo>
                    <a:pt x="5" y="30"/>
                  </a:moveTo>
                  <a:cubicBezTo>
                    <a:pt x="5" y="29"/>
                    <a:pt x="7" y="27"/>
                    <a:pt x="8" y="26"/>
                  </a:cubicBezTo>
                  <a:cubicBezTo>
                    <a:pt x="15" y="20"/>
                    <a:pt x="21" y="14"/>
                    <a:pt x="27" y="7"/>
                  </a:cubicBezTo>
                  <a:cubicBezTo>
                    <a:pt x="27" y="16"/>
                    <a:pt x="29" y="25"/>
                    <a:pt x="31" y="34"/>
                  </a:cubicBezTo>
                  <a:cubicBezTo>
                    <a:pt x="22" y="42"/>
                    <a:pt x="13" y="51"/>
                    <a:pt x="6" y="61"/>
                  </a:cubicBezTo>
                  <a:cubicBezTo>
                    <a:pt x="5" y="52"/>
                    <a:pt x="5" y="43"/>
                    <a:pt x="4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2"/>
                    <a:pt x="4" y="31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8" y="0"/>
                  </a:moveTo>
                  <a:cubicBezTo>
                    <a:pt x="28" y="0"/>
                    <a:pt x="27" y="0"/>
                    <a:pt x="27" y="1"/>
                  </a:cubicBezTo>
                  <a:cubicBezTo>
                    <a:pt x="21" y="9"/>
                    <a:pt x="14" y="16"/>
                    <a:pt x="6" y="23"/>
                  </a:cubicBezTo>
                  <a:cubicBezTo>
                    <a:pt x="4" y="24"/>
                    <a:pt x="2" y="26"/>
                    <a:pt x="1" y="28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45"/>
                    <a:pt x="1" y="56"/>
                    <a:pt x="2" y="66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14" y="56"/>
                    <a:pt x="24" y="46"/>
                    <a:pt x="34" y="36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2" y="24"/>
                    <a:pt x="31" y="1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7" name="Freeform 845"/>
            <p:cNvSpPr>
              <a:spLocks/>
            </p:cNvSpPr>
            <p:nvPr/>
          </p:nvSpPr>
          <p:spPr bwMode="auto">
            <a:xfrm>
              <a:off x="5173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0 w 25"/>
                <a:gd name="T7" fmla="*/ 21 h 68"/>
                <a:gd name="T8" fmla="*/ 5 w 25"/>
                <a:gd name="T9" fmla="*/ 29 h 68"/>
                <a:gd name="T10" fmla="*/ 3 w 25"/>
                <a:gd name="T11" fmla="*/ 36 h 68"/>
                <a:gd name="T12" fmla="*/ 8 w 25"/>
                <a:gd name="T13" fmla="*/ 39 h 68"/>
                <a:gd name="T14" fmla="*/ 6 w 25"/>
                <a:gd name="T15" fmla="*/ 49 h 68"/>
                <a:gd name="T16" fmla="*/ 17 w 25"/>
                <a:gd name="T17" fmla="*/ 49 h 68"/>
                <a:gd name="T18" fmla="*/ 8 w 25"/>
                <a:gd name="T19" fmla="*/ 63 h 68"/>
                <a:gd name="T20" fmla="*/ 10 w 25"/>
                <a:gd name="T21" fmla="*/ 67 h 68"/>
                <a:gd name="T22" fmla="*/ 15 w 25"/>
                <a:gd name="T23" fmla="*/ 68 h 68"/>
                <a:gd name="T24" fmla="*/ 20 w 25"/>
                <a:gd name="T25" fmla="*/ 66 h 68"/>
                <a:gd name="T26" fmla="*/ 20 w 25"/>
                <a:gd name="T27" fmla="*/ 66 h 68"/>
                <a:gd name="T28" fmla="*/ 21 w 25"/>
                <a:gd name="T29" fmla="*/ 63 h 68"/>
                <a:gd name="T30" fmla="*/ 14 w 25"/>
                <a:gd name="T31" fmla="*/ 64 h 68"/>
                <a:gd name="T32" fmla="*/ 14 w 25"/>
                <a:gd name="T33" fmla="*/ 64 h 68"/>
                <a:gd name="T34" fmla="*/ 12 w 25"/>
                <a:gd name="T35" fmla="*/ 63 h 68"/>
                <a:gd name="T36" fmla="*/ 24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9 w 25"/>
                <a:gd name="T51" fmla="*/ 35 h 68"/>
                <a:gd name="T52" fmla="*/ 7 w 25"/>
                <a:gd name="T53" fmla="*/ 34 h 68"/>
                <a:gd name="T54" fmla="*/ 8 w 25"/>
                <a:gd name="T55" fmla="*/ 32 h 68"/>
                <a:gd name="T56" fmla="*/ 22 w 25"/>
                <a:gd name="T57" fmla="*/ 12 h 68"/>
                <a:gd name="T58" fmla="*/ 19 w 25"/>
                <a:gd name="T59" fmla="*/ 11 h 68"/>
                <a:gd name="T60" fmla="*/ 6 w 25"/>
                <a:gd name="T61" fmla="*/ 19 h 68"/>
                <a:gd name="T62" fmla="*/ 5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8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1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1"/>
                    <a:pt x="3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0" y="23"/>
                    <a:pt x="8" y="26"/>
                    <a:pt x="5" y="29"/>
                  </a:cubicBezTo>
                  <a:cubicBezTo>
                    <a:pt x="4" y="30"/>
                    <a:pt x="3" y="32"/>
                    <a:pt x="3" y="34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4" y="37"/>
                    <a:pt x="5" y="38"/>
                    <a:pt x="6" y="38"/>
                  </a:cubicBezTo>
                  <a:cubicBezTo>
                    <a:pt x="7" y="39"/>
                    <a:pt x="8" y="39"/>
                    <a:pt x="8" y="39"/>
                  </a:cubicBezTo>
                  <a:cubicBezTo>
                    <a:pt x="7" y="41"/>
                    <a:pt x="6" y="44"/>
                    <a:pt x="5" y="47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8" y="50"/>
                    <a:pt x="10" y="50"/>
                    <a:pt x="12" y="50"/>
                  </a:cubicBezTo>
                  <a:cubicBezTo>
                    <a:pt x="13" y="50"/>
                    <a:pt x="15" y="50"/>
                    <a:pt x="17" y="49"/>
                  </a:cubicBezTo>
                  <a:cubicBezTo>
                    <a:pt x="15" y="53"/>
                    <a:pt x="12" y="56"/>
                    <a:pt x="9" y="60"/>
                  </a:cubicBezTo>
                  <a:cubicBezTo>
                    <a:pt x="9" y="60"/>
                    <a:pt x="9" y="61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5"/>
                    <a:pt x="9" y="66"/>
                    <a:pt x="10" y="67"/>
                  </a:cubicBezTo>
                  <a:cubicBezTo>
                    <a:pt x="11" y="67"/>
                    <a:pt x="13" y="68"/>
                    <a:pt x="14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2" y="66"/>
                    <a:pt x="22" y="65"/>
                  </a:cubicBezTo>
                  <a:cubicBezTo>
                    <a:pt x="23" y="64"/>
                    <a:pt x="22" y="63"/>
                    <a:pt x="21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2"/>
                    <a:pt x="16" y="63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3" y="63"/>
                    <a:pt x="13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3" y="62"/>
                  </a:cubicBezTo>
                  <a:cubicBezTo>
                    <a:pt x="17" y="57"/>
                    <a:pt x="20" y="51"/>
                    <a:pt x="24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3"/>
                    <a:pt x="23" y="43"/>
                    <a:pt x="23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5"/>
                    <a:pt x="15" y="46"/>
                    <a:pt x="12" y="46"/>
                  </a:cubicBezTo>
                  <a:cubicBezTo>
                    <a:pt x="11" y="46"/>
                    <a:pt x="10" y="46"/>
                    <a:pt x="9" y="46"/>
                  </a:cubicBezTo>
                  <a:cubicBezTo>
                    <a:pt x="10" y="43"/>
                    <a:pt x="12" y="41"/>
                    <a:pt x="14" y="39"/>
                  </a:cubicBezTo>
                  <a:cubicBezTo>
                    <a:pt x="17" y="38"/>
                    <a:pt x="20" y="37"/>
                    <a:pt x="23" y="34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1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2"/>
                    <a:pt x="15" y="33"/>
                    <a:pt x="12" y="35"/>
                  </a:cubicBezTo>
                  <a:cubicBezTo>
                    <a:pt x="12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2"/>
                  </a:cubicBezTo>
                  <a:cubicBezTo>
                    <a:pt x="13" y="26"/>
                    <a:pt x="17" y="20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6" y="13"/>
                    <a:pt x="12" y="16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5" y="10"/>
                    <a:pt x="7" y="6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8" name="Freeform 846"/>
            <p:cNvSpPr>
              <a:spLocks/>
            </p:cNvSpPr>
            <p:nvPr/>
          </p:nvSpPr>
          <p:spPr bwMode="auto">
            <a:xfrm>
              <a:off x="5045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1 w 25"/>
                <a:gd name="T7" fmla="*/ 21 h 68"/>
                <a:gd name="T8" fmla="*/ 6 w 25"/>
                <a:gd name="T9" fmla="*/ 29 h 68"/>
                <a:gd name="T10" fmla="*/ 4 w 25"/>
                <a:gd name="T11" fmla="*/ 36 h 68"/>
                <a:gd name="T12" fmla="*/ 9 w 25"/>
                <a:gd name="T13" fmla="*/ 39 h 68"/>
                <a:gd name="T14" fmla="*/ 7 w 25"/>
                <a:gd name="T15" fmla="*/ 49 h 68"/>
                <a:gd name="T16" fmla="*/ 18 w 25"/>
                <a:gd name="T17" fmla="*/ 49 h 68"/>
                <a:gd name="T18" fmla="*/ 9 w 25"/>
                <a:gd name="T19" fmla="*/ 63 h 68"/>
                <a:gd name="T20" fmla="*/ 11 w 25"/>
                <a:gd name="T21" fmla="*/ 67 h 68"/>
                <a:gd name="T22" fmla="*/ 16 w 25"/>
                <a:gd name="T23" fmla="*/ 68 h 68"/>
                <a:gd name="T24" fmla="*/ 20 w 25"/>
                <a:gd name="T25" fmla="*/ 66 h 68"/>
                <a:gd name="T26" fmla="*/ 21 w 25"/>
                <a:gd name="T27" fmla="*/ 66 h 68"/>
                <a:gd name="T28" fmla="*/ 21 w 25"/>
                <a:gd name="T29" fmla="*/ 63 h 68"/>
                <a:gd name="T30" fmla="*/ 15 w 25"/>
                <a:gd name="T31" fmla="*/ 64 h 68"/>
                <a:gd name="T32" fmla="*/ 15 w 25"/>
                <a:gd name="T33" fmla="*/ 64 h 68"/>
                <a:gd name="T34" fmla="*/ 13 w 25"/>
                <a:gd name="T35" fmla="*/ 63 h 68"/>
                <a:gd name="T36" fmla="*/ 25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10 w 25"/>
                <a:gd name="T51" fmla="*/ 35 h 68"/>
                <a:gd name="T52" fmla="*/ 8 w 25"/>
                <a:gd name="T53" fmla="*/ 34 h 68"/>
                <a:gd name="T54" fmla="*/ 9 w 25"/>
                <a:gd name="T55" fmla="*/ 32 h 68"/>
                <a:gd name="T56" fmla="*/ 22 w 25"/>
                <a:gd name="T57" fmla="*/ 12 h 68"/>
                <a:gd name="T58" fmla="*/ 20 w 25"/>
                <a:gd name="T59" fmla="*/ 11 h 68"/>
                <a:gd name="T60" fmla="*/ 6 w 25"/>
                <a:gd name="T61" fmla="*/ 19 h 68"/>
                <a:gd name="T62" fmla="*/ 6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9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4"/>
                    <a:pt x="2" y="8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1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1" y="23"/>
                    <a:pt x="8" y="26"/>
                    <a:pt x="6" y="29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5" y="37"/>
                    <a:pt x="6" y="38"/>
                    <a:pt x="6" y="38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7" y="41"/>
                    <a:pt x="6" y="44"/>
                    <a:pt x="6" y="47"/>
                  </a:cubicBezTo>
                  <a:cubicBezTo>
                    <a:pt x="5" y="48"/>
                    <a:pt x="6" y="49"/>
                    <a:pt x="7" y="49"/>
                  </a:cubicBezTo>
                  <a:cubicBezTo>
                    <a:pt x="9" y="50"/>
                    <a:pt x="11" y="50"/>
                    <a:pt x="12" y="50"/>
                  </a:cubicBezTo>
                  <a:cubicBezTo>
                    <a:pt x="14" y="50"/>
                    <a:pt x="16" y="50"/>
                    <a:pt x="18" y="49"/>
                  </a:cubicBezTo>
                  <a:cubicBezTo>
                    <a:pt x="15" y="53"/>
                    <a:pt x="13" y="56"/>
                    <a:pt x="10" y="60"/>
                  </a:cubicBezTo>
                  <a:cubicBezTo>
                    <a:pt x="10" y="60"/>
                    <a:pt x="9" y="61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5"/>
                    <a:pt x="10" y="66"/>
                    <a:pt x="11" y="67"/>
                  </a:cubicBezTo>
                  <a:cubicBezTo>
                    <a:pt x="12" y="67"/>
                    <a:pt x="13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6"/>
                    <a:pt x="23" y="65"/>
                  </a:cubicBezTo>
                  <a:cubicBezTo>
                    <a:pt x="23" y="64"/>
                    <a:pt x="23" y="63"/>
                    <a:pt x="21" y="63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18" y="62"/>
                    <a:pt x="16" y="63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2"/>
                  </a:cubicBezTo>
                  <a:cubicBezTo>
                    <a:pt x="17" y="57"/>
                    <a:pt x="21" y="51"/>
                    <a:pt x="25" y="46"/>
                  </a:cubicBezTo>
                  <a:cubicBezTo>
                    <a:pt x="25" y="45"/>
                    <a:pt x="25" y="44"/>
                    <a:pt x="25" y="43"/>
                  </a:cubicBezTo>
                  <a:cubicBezTo>
                    <a:pt x="24" y="43"/>
                    <a:pt x="24" y="43"/>
                    <a:pt x="23" y="43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19" y="45"/>
                    <a:pt x="16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3"/>
                    <a:pt x="13" y="41"/>
                    <a:pt x="14" y="39"/>
                  </a:cubicBezTo>
                  <a:cubicBezTo>
                    <a:pt x="18" y="38"/>
                    <a:pt x="21" y="37"/>
                    <a:pt x="23" y="34"/>
                  </a:cubicBezTo>
                  <a:cubicBezTo>
                    <a:pt x="24" y="33"/>
                    <a:pt x="24" y="32"/>
                    <a:pt x="23" y="32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18" y="32"/>
                    <a:pt x="15" y="33"/>
                    <a:pt x="13" y="35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3" y="26"/>
                    <a:pt x="18" y="20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6" y="13"/>
                    <a:pt x="12" y="16"/>
                    <a:pt x="9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8"/>
                  </a:cubicBezTo>
                  <a:cubicBezTo>
                    <a:pt x="5" y="17"/>
                    <a:pt x="4" y="16"/>
                    <a:pt x="4" y="15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10"/>
                    <a:pt x="8" y="6"/>
                    <a:pt x="10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9" name="Freeform 847"/>
            <p:cNvSpPr>
              <a:spLocks noEditPoints="1"/>
            </p:cNvSpPr>
            <p:nvPr/>
          </p:nvSpPr>
          <p:spPr bwMode="auto">
            <a:xfrm>
              <a:off x="2742" y="2913"/>
              <a:ext cx="236" cy="225"/>
            </a:xfrm>
            <a:custGeom>
              <a:avLst/>
              <a:gdLst>
                <a:gd name="T0" fmla="*/ 51 w 100"/>
                <a:gd name="T1" fmla="*/ 88 h 95"/>
                <a:gd name="T2" fmla="*/ 11 w 100"/>
                <a:gd name="T3" fmla="*/ 35 h 95"/>
                <a:gd name="T4" fmla="*/ 49 w 100"/>
                <a:gd name="T5" fmla="*/ 6 h 95"/>
                <a:gd name="T6" fmla="*/ 89 w 100"/>
                <a:gd name="T7" fmla="*/ 59 h 95"/>
                <a:gd name="T8" fmla="*/ 51 w 100"/>
                <a:gd name="T9" fmla="*/ 88 h 95"/>
                <a:gd name="T10" fmla="*/ 49 w 100"/>
                <a:gd name="T11" fmla="*/ 0 h 95"/>
                <a:gd name="T12" fmla="*/ 5 w 100"/>
                <a:gd name="T13" fmla="*/ 33 h 95"/>
                <a:gd name="T14" fmla="*/ 11 w 100"/>
                <a:gd name="T15" fmla="*/ 75 h 95"/>
                <a:gd name="T16" fmla="*/ 51 w 100"/>
                <a:gd name="T17" fmla="*/ 95 h 95"/>
                <a:gd name="T18" fmla="*/ 95 w 100"/>
                <a:gd name="T19" fmla="*/ 61 h 95"/>
                <a:gd name="T20" fmla="*/ 89 w 100"/>
                <a:gd name="T21" fmla="*/ 19 h 95"/>
                <a:gd name="T22" fmla="*/ 49 w 100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95">
                  <a:moveTo>
                    <a:pt x="51" y="88"/>
                  </a:moveTo>
                  <a:cubicBezTo>
                    <a:pt x="26" y="88"/>
                    <a:pt x="1" y="67"/>
                    <a:pt x="11" y="35"/>
                  </a:cubicBezTo>
                  <a:cubicBezTo>
                    <a:pt x="17" y="14"/>
                    <a:pt x="33" y="6"/>
                    <a:pt x="49" y="6"/>
                  </a:cubicBezTo>
                  <a:cubicBezTo>
                    <a:pt x="74" y="6"/>
                    <a:pt x="99" y="27"/>
                    <a:pt x="89" y="59"/>
                  </a:cubicBezTo>
                  <a:cubicBezTo>
                    <a:pt x="83" y="80"/>
                    <a:pt x="67" y="88"/>
                    <a:pt x="51" y="88"/>
                  </a:cubicBezTo>
                  <a:moveTo>
                    <a:pt x="49" y="0"/>
                  </a:moveTo>
                  <a:cubicBezTo>
                    <a:pt x="28" y="0"/>
                    <a:pt x="11" y="12"/>
                    <a:pt x="5" y="33"/>
                  </a:cubicBezTo>
                  <a:cubicBezTo>
                    <a:pt x="0" y="48"/>
                    <a:pt x="2" y="63"/>
                    <a:pt x="11" y="75"/>
                  </a:cubicBezTo>
                  <a:cubicBezTo>
                    <a:pt x="20" y="87"/>
                    <a:pt x="35" y="95"/>
                    <a:pt x="51" y="95"/>
                  </a:cubicBezTo>
                  <a:cubicBezTo>
                    <a:pt x="72" y="95"/>
                    <a:pt x="88" y="82"/>
                    <a:pt x="95" y="61"/>
                  </a:cubicBezTo>
                  <a:cubicBezTo>
                    <a:pt x="100" y="46"/>
                    <a:pt x="98" y="31"/>
                    <a:pt x="89" y="19"/>
                  </a:cubicBezTo>
                  <a:cubicBezTo>
                    <a:pt x="80" y="7"/>
                    <a:pt x="65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0" name="Freeform 848"/>
            <p:cNvSpPr>
              <a:spLocks noEditPoints="1"/>
            </p:cNvSpPr>
            <p:nvPr/>
          </p:nvSpPr>
          <p:spPr bwMode="auto">
            <a:xfrm>
              <a:off x="2661" y="2875"/>
              <a:ext cx="369" cy="473"/>
            </a:xfrm>
            <a:custGeom>
              <a:avLst/>
              <a:gdLst>
                <a:gd name="T0" fmla="*/ 13 w 156"/>
                <a:gd name="T1" fmla="*/ 191 h 200"/>
                <a:gd name="T2" fmla="*/ 15 w 156"/>
                <a:gd name="T3" fmla="*/ 191 h 200"/>
                <a:gd name="T4" fmla="*/ 21 w 156"/>
                <a:gd name="T5" fmla="*/ 194 h 200"/>
                <a:gd name="T6" fmla="*/ 21 w 156"/>
                <a:gd name="T7" fmla="*/ 162 h 200"/>
                <a:gd name="T8" fmla="*/ 33 w 156"/>
                <a:gd name="T9" fmla="*/ 141 h 200"/>
                <a:gd name="T10" fmla="*/ 44 w 156"/>
                <a:gd name="T11" fmla="*/ 144 h 200"/>
                <a:gd name="T12" fmla="*/ 40 w 156"/>
                <a:gd name="T13" fmla="*/ 146 h 200"/>
                <a:gd name="T14" fmla="*/ 47 w 156"/>
                <a:gd name="T15" fmla="*/ 146 h 200"/>
                <a:gd name="T16" fmla="*/ 49 w 156"/>
                <a:gd name="T17" fmla="*/ 148 h 200"/>
                <a:gd name="T18" fmla="*/ 48 w 156"/>
                <a:gd name="T19" fmla="*/ 148 h 200"/>
                <a:gd name="T20" fmla="*/ 39 w 156"/>
                <a:gd name="T21" fmla="*/ 155 h 200"/>
                <a:gd name="T22" fmla="*/ 45 w 156"/>
                <a:gd name="T23" fmla="*/ 156 h 200"/>
                <a:gd name="T24" fmla="*/ 35 w 156"/>
                <a:gd name="T25" fmla="*/ 159 h 200"/>
                <a:gd name="T26" fmla="*/ 43 w 156"/>
                <a:gd name="T27" fmla="*/ 159 h 200"/>
                <a:gd name="T28" fmla="*/ 40 w 156"/>
                <a:gd name="T29" fmla="*/ 161 h 200"/>
                <a:gd name="T30" fmla="*/ 32 w 156"/>
                <a:gd name="T31" fmla="*/ 169 h 200"/>
                <a:gd name="T32" fmla="*/ 38 w 156"/>
                <a:gd name="T33" fmla="*/ 169 h 200"/>
                <a:gd name="T34" fmla="*/ 27 w 156"/>
                <a:gd name="T35" fmla="*/ 173 h 200"/>
                <a:gd name="T36" fmla="*/ 37 w 156"/>
                <a:gd name="T37" fmla="*/ 171 h 200"/>
                <a:gd name="T38" fmla="*/ 34 w 156"/>
                <a:gd name="T39" fmla="*/ 177 h 200"/>
                <a:gd name="T40" fmla="*/ 24 w 156"/>
                <a:gd name="T41" fmla="*/ 180 h 200"/>
                <a:gd name="T42" fmla="*/ 33 w 156"/>
                <a:gd name="T43" fmla="*/ 179 h 200"/>
                <a:gd name="T44" fmla="*/ 30 w 156"/>
                <a:gd name="T45" fmla="*/ 183 h 200"/>
                <a:gd name="T46" fmla="*/ 21 w 156"/>
                <a:gd name="T47" fmla="*/ 189 h 200"/>
                <a:gd name="T48" fmla="*/ 28 w 156"/>
                <a:gd name="T49" fmla="*/ 188 h 200"/>
                <a:gd name="T50" fmla="*/ 25 w 156"/>
                <a:gd name="T51" fmla="*/ 193 h 200"/>
                <a:gd name="T52" fmla="*/ 24 w 156"/>
                <a:gd name="T53" fmla="*/ 193 h 200"/>
                <a:gd name="T54" fmla="*/ 15 w 156"/>
                <a:gd name="T55" fmla="*/ 187 h 200"/>
                <a:gd name="T56" fmla="*/ 7 w 156"/>
                <a:gd name="T57" fmla="*/ 187 h 200"/>
                <a:gd name="T58" fmla="*/ 7 w 156"/>
                <a:gd name="T59" fmla="*/ 188 h 200"/>
                <a:gd name="T60" fmla="*/ 7 w 156"/>
                <a:gd name="T61" fmla="*/ 185 h 200"/>
                <a:gd name="T62" fmla="*/ 7 w 156"/>
                <a:gd name="T63" fmla="*/ 185 h 200"/>
                <a:gd name="T64" fmla="*/ 43 w 156"/>
                <a:gd name="T65" fmla="*/ 137 h 200"/>
                <a:gd name="T66" fmla="*/ 46 w 156"/>
                <a:gd name="T67" fmla="*/ 123 h 200"/>
                <a:gd name="T68" fmla="*/ 49 w 156"/>
                <a:gd name="T69" fmla="*/ 115 h 200"/>
                <a:gd name="T70" fmla="*/ 49 w 156"/>
                <a:gd name="T71" fmla="*/ 140 h 200"/>
                <a:gd name="T72" fmla="*/ 50 w 156"/>
                <a:gd name="T73" fmla="*/ 108 h 200"/>
                <a:gd name="T74" fmla="*/ 50 w 156"/>
                <a:gd name="T75" fmla="*/ 108 h 200"/>
                <a:gd name="T76" fmla="*/ 82 w 156"/>
                <a:gd name="T77" fmla="*/ 6 h 200"/>
                <a:gd name="T78" fmla="*/ 86 w 156"/>
                <a:gd name="T79" fmla="*/ 120 h 200"/>
                <a:gd name="T80" fmla="*/ 28 w 156"/>
                <a:gd name="T81" fmla="*/ 35 h 200"/>
                <a:gd name="T82" fmla="*/ 44 w 156"/>
                <a:gd name="T83" fmla="*/ 111 h 200"/>
                <a:gd name="T84" fmla="*/ 33 w 156"/>
                <a:gd name="T85" fmla="*/ 135 h 200"/>
                <a:gd name="T86" fmla="*/ 27 w 156"/>
                <a:gd name="T87" fmla="*/ 136 h 200"/>
                <a:gd name="T88" fmla="*/ 27 w 156"/>
                <a:gd name="T89" fmla="*/ 136 h 200"/>
                <a:gd name="T90" fmla="*/ 27 w 156"/>
                <a:gd name="T91" fmla="*/ 137 h 200"/>
                <a:gd name="T92" fmla="*/ 3 w 156"/>
                <a:gd name="T93" fmla="*/ 179 h 200"/>
                <a:gd name="T94" fmla="*/ 2 w 156"/>
                <a:gd name="T95" fmla="*/ 182 h 200"/>
                <a:gd name="T96" fmla="*/ 0 w 156"/>
                <a:gd name="T97" fmla="*/ 188 h 200"/>
                <a:gd name="T98" fmla="*/ 1 w 156"/>
                <a:gd name="T99" fmla="*/ 190 h 200"/>
                <a:gd name="T100" fmla="*/ 13 w 156"/>
                <a:gd name="T101" fmla="*/ 198 h 200"/>
                <a:gd name="T102" fmla="*/ 28 w 156"/>
                <a:gd name="T103" fmla="*/ 199 h 200"/>
                <a:gd name="T104" fmla="*/ 32 w 156"/>
                <a:gd name="T105" fmla="*/ 194 h 200"/>
                <a:gd name="T106" fmla="*/ 56 w 156"/>
                <a:gd name="T107" fmla="*/ 148 h 200"/>
                <a:gd name="T108" fmla="*/ 56 w 156"/>
                <a:gd name="T109" fmla="*/ 148 h 200"/>
                <a:gd name="T110" fmla="*/ 56 w 156"/>
                <a:gd name="T111" fmla="*/ 148 h 200"/>
                <a:gd name="T112" fmla="*/ 66 w 156"/>
                <a:gd name="T113" fmla="*/ 123 h 200"/>
                <a:gd name="T114" fmla="*/ 140 w 156"/>
                <a:gd name="T115" fmla="*/ 91 h 200"/>
                <a:gd name="T116" fmla="*/ 82 w 156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200">
                  <a:moveTo>
                    <a:pt x="21" y="194"/>
                  </a:moveTo>
                  <a:cubicBezTo>
                    <a:pt x="18" y="194"/>
                    <a:pt x="15" y="193"/>
                    <a:pt x="13" y="191"/>
                  </a:cubicBezTo>
                  <a:cubicBezTo>
                    <a:pt x="12" y="191"/>
                    <a:pt x="11" y="190"/>
                    <a:pt x="10" y="190"/>
                  </a:cubicBezTo>
                  <a:cubicBezTo>
                    <a:pt x="12" y="190"/>
                    <a:pt x="13" y="190"/>
                    <a:pt x="15" y="191"/>
                  </a:cubicBezTo>
                  <a:cubicBezTo>
                    <a:pt x="16" y="191"/>
                    <a:pt x="17" y="191"/>
                    <a:pt x="18" y="191"/>
                  </a:cubicBezTo>
                  <a:cubicBezTo>
                    <a:pt x="19" y="192"/>
                    <a:pt x="20" y="193"/>
                    <a:pt x="21" y="194"/>
                  </a:cubicBezTo>
                  <a:moveTo>
                    <a:pt x="7" y="185"/>
                  </a:moveTo>
                  <a:cubicBezTo>
                    <a:pt x="13" y="175"/>
                    <a:pt x="17" y="169"/>
                    <a:pt x="21" y="162"/>
                  </a:cubicBezTo>
                  <a:cubicBezTo>
                    <a:pt x="25" y="156"/>
                    <a:pt x="28" y="150"/>
                    <a:pt x="32" y="141"/>
                  </a:cubicBezTo>
                  <a:cubicBezTo>
                    <a:pt x="32" y="141"/>
                    <a:pt x="33" y="141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6" y="141"/>
                    <a:pt x="40" y="142"/>
                    <a:pt x="44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5"/>
                    <a:pt x="41" y="146"/>
                    <a:pt x="40" y="146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5" y="147"/>
                    <a:pt x="47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8" y="147"/>
                    <a:pt x="49" y="148"/>
                    <a:pt x="49" y="148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4" y="149"/>
                    <a:pt x="41" y="151"/>
                    <a:pt x="37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4" y="153"/>
                    <a:pt x="47" y="151"/>
                  </a:cubicBezTo>
                  <a:cubicBezTo>
                    <a:pt x="46" y="153"/>
                    <a:pt x="45" y="154"/>
                    <a:pt x="45" y="156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1" y="156"/>
                    <a:pt x="38" y="158"/>
                    <a:pt x="35" y="159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8" y="161"/>
                    <a:pt x="41" y="160"/>
                    <a:pt x="43" y="159"/>
                  </a:cubicBezTo>
                  <a:cubicBezTo>
                    <a:pt x="42" y="160"/>
                    <a:pt x="42" y="162"/>
                    <a:pt x="41" y="163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7" y="163"/>
                    <a:pt x="33" y="164"/>
                    <a:pt x="30" y="166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4" y="167"/>
                    <a:pt x="37" y="166"/>
                    <a:pt x="40" y="165"/>
                  </a:cubicBezTo>
                  <a:cubicBezTo>
                    <a:pt x="40" y="166"/>
                    <a:pt x="39" y="167"/>
                    <a:pt x="38" y="169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4" y="168"/>
                    <a:pt x="30" y="170"/>
                    <a:pt x="27" y="173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1" y="173"/>
                    <a:pt x="34" y="172"/>
                    <a:pt x="37" y="171"/>
                  </a:cubicBezTo>
                  <a:cubicBezTo>
                    <a:pt x="36" y="172"/>
                    <a:pt x="36" y="174"/>
                    <a:pt x="35" y="175"/>
                  </a:cubicBezTo>
                  <a:cubicBezTo>
                    <a:pt x="35" y="176"/>
                    <a:pt x="34" y="176"/>
                    <a:pt x="34" y="177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0" y="177"/>
                    <a:pt x="27" y="178"/>
                    <a:pt x="24" y="180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8" y="181"/>
                    <a:pt x="31" y="180"/>
                    <a:pt x="33" y="179"/>
                  </a:cubicBezTo>
                  <a:cubicBezTo>
                    <a:pt x="32" y="181"/>
                    <a:pt x="31" y="183"/>
                    <a:pt x="30" y="185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6" y="184"/>
                    <a:pt x="23" y="185"/>
                    <a:pt x="20" y="186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4" y="188"/>
                    <a:pt x="27" y="187"/>
                    <a:pt x="29" y="186"/>
                  </a:cubicBezTo>
                  <a:cubicBezTo>
                    <a:pt x="29" y="187"/>
                    <a:pt x="28" y="187"/>
                    <a:pt x="28" y="188"/>
                  </a:cubicBezTo>
                  <a:cubicBezTo>
                    <a:pt x="27" y="190"/>
                    <a:pt x="26" y="191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23" y="192"/>
                    <a:pt x="22" y="190"/>
                    <a:pt x="20" y="188"/>
                  </a:cubicBezTo>
                  <a:cubicBezTo>
                    <a:pt x="18" y="188"/>
                    <a:pt x="16" y="188"/>
                    <a:pt x="15" y="187"/>
                  </a:cubicBezTo>
                  <a:cubicBezTo>
                    <a:pt x="13" y="187"/>
                    <a:pt x="11" y="187"/>
                    <a:pt x="8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6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moveTo>
                    <a:pt x="49" y="140"/>
                  </a:moveTo>
                  <a:cubicBezTo>
                    <a:pt x="47" y="139"/>
                    <a:pt x="45" y="138"/>
                    <a:pt x="43" y="137"/>
                  </a:cubicBezTo>
                  <a:cubicBezTo>
                    <a:pt x="42" y="136"/>
                    <a:pt x="41" y="136"/>
                    <a:pt x="40" y="136"/>
                  </a:cubicBezTo>
                  <a:cubicBezTo>
                    <a:pt x="42" y="132"/>
                    <a:pt x="44" y="127"/>
                    <a:pt x="46" y="123"/>
                  </a:cubicBezTo>
                  <a:cubicBezTo>
                    <a:pt x="47" y="120"/>
                    <a:pt x="49" y="117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3" y="117"/>
                    <a:pt x="56" y="119"/>
                    <a:pt x="60" y="121"/>
                  </a:cubicBezTo>
                  <a:cubicBezTo>
                    <a:pt x="56" y="127"/>
                    <a:pt x="52" y="133"/>
                    <a:pt x="49" y="140"/>
                  </a:cubicBezTo>
                  <a:moveTo>
                    <a:pt x="86" y="120"/>
                  </a:moveTo>
                  <a:cubicBezTo>
                    <a:pt x="73" y="120"/>
                    <a:pt x="61" y="115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30" y="94"/>
                    <a:pt x="19" y="67"/>
                    <a:pt x="34" y="38"/>
                  </a:cubicBezTo>
                  <a:cubicBezTo>
                    <a:pt x="45" y="16"/>
                    <a:pt x="63" y="6"/>
                    <a:pt x="82" y="6"/>
                  </a:cubicBezTo>
                  <a:cubicBezTo>
                    <a:pt x="119" y="6"/>
                    <a:pt x="156" y="43"/>
                    <a:pt x="134" y="88"/>
                  </a:cubicBezTo>
                  <a:cubicBezTo>
                    <a:pt x="123" y="110"/>
                    <a:pt x="104" y="120"/>
                    <a:pt x="86" y="120"/>
                  </a:cubicBezTo>
                  <a:moveTo>
                    <a:pt x="82" y="0"/>
                  </a:moveTo>
                  <a:cubicBezTo>
                    <a:pt x="59" y="0"/>
                    <a:pt x="39" y="13"/>
                    <a:pt x="28" y="35"/>
                  </a:cubicBezTo>
                  <a:cubicBezTo>
                    <a:pt x="18" y="56"/>
                    <a:pt x="18" y="77"/>
                    <a:pt x="29" y="95"/>
                  </a:cubicBezTo>
                  <a:cubicBezTo>
                    <a:pt x="33" y="101"/>
                    <a:pt x="38" y="107"/>
                    <a:pt x="44" y="111"/>
                  </a:cubicBezTo>
                  <a:cubicBezTo>
                    <a:pt x="43" y="114"/>
                    <a:pt x="42" y="117"/>
                    <a:pt x="40" y="121"/>
                  </a:cubicBezTo>
                  <a:cubicBezTo>
                    <a:pt x="38" y="126"/>
                    <a:pt x="35" y="131"/>
                    <a:pt x="33" y="135"/>
                  </a:cubicBezTo>
                  <a:cubicBezTo>
                    <a:pt x="32" y="135"/>
                    <a:pt x="31" y="135"/>
                    <a:pt x="30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3" y="147"/>
                    <a:pt x="19" y="153"/>
                    <a:pt x="16" y="159"/>
                  </a:cubicBezTo>
                  <a:cubicBezTo>
                    <a:pt x="12" y="165"/>
                    <a:pt x="8" y="171"/>
                    <a:pt x="3" y="179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2" y="180"/>
                    <a:pt x="2" y="181"/>
                    <a:pt x="2" y="182"/>
                  </a:cubicBezTo>
                  <a:cubicBezTo>
                    <a:pt x="1" y="182"/>
                    <a:pt x="1" y="184"/>
                    <a:pt x="1" y="185"/>
                  </a:cubicBezTo>
                  <a:cubicBezTo>
                    <a:pt x="0" y="186"/>
                    <a:pt x="0" y="187"/>
                    <a:pt x="0" y="188"/>
                  </a:cubicBezTo>
                  <a:cubicBezTo>
                    <a:pt x="0" y="188"/>
                    <a:pt x="0" y="188"/>
                    <a:pt x="0" y="189"/>
                  </a:cubicBezTo>
                  <a:cubicBezTo>
                    <a:pt x="1" y="189"/>
                    <a:pt x="1" y="190"/>
                    <a:pt x="1" y="190"/>
                  </a:cubicBezTo>
                  <a:cubicBezTo>
                    <a:pt x="2" y="192"/>
                    <a:pt x="3" y="193"/>
                    <a:pt x="5" y="194"/>
                  </a:cubicBezTo>
                  <a:cubicBezTo>
                    <a:pt x="7" y="196"/>
                    <a:pt x="10" y="197"/>
                    <a:pt x="13" y="198"/>
                  </a:cubicBezTo>
                  <a:cubicBezTo>
                    <a:pt x="16" y="199"/>
                    <a:pt x="19" y="200"/>
                    <a:pt x="22" y="200"/>
                  </a:cubicBezTo>
                  <a:cubicBezTo>
                    <a:pt x="24" y="200"/>
                    <a:pt x="26" y="200"/>
                    <a:pt x="28" y="199"/>
                  </a:cubicBezTo>
                  <a:cubicBezTo>
                    <a:pt x="29" y="198"/>
                    <a:pt x="29" y="198"/>
                    <a:pt x="29" y="197"/>
                  </a:cubicBezTo>
                  <a:cubicBezTo>
                    <a:pt x="30" y="196"/>
                    <a:pt x="31" y="195"/>
                    <a:pt x="32" y="194"/>
                  </a:cubicBezTo>
                  <a:cubicBezTo>
                    <a:pt x="35" y="189"/>
                    <a:pt x="39" y="181"/>
                    <a:pt x="43" y="172"/>
                  </a:cubicBezTo>
                  <a:cubicBezTo>
                    <a:pt x="48" y="164"/>
                    <a:pt x="52" y="155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5" y="147"/>
                    <a:pt x="55" y="145"/>
                    <a:pt x="54" y="144"/>
                  </a:cubicBezTo>
                  <a:cubicBezTo>
                    <a:pt x="58" y="136"/>
                    <a:pt x="61" y="130"/>
                    <a:pt x="66" y="123"/>
                  </a:cubicBezTo>
                  <a:cubicBezTo>
                    <a:pt x="72" y="125"/>
                    <a:pt x="79" y="126"/>
                    <a:pt x="86" y="126"/>
                  </a:cubicBezTo>
                  <a:cubicBezTo>
                    <a:pt x="109" y="126"/>
                    <a:pt x="129" y="113"/>
                    <a:pt x="140" y="91"/>
                  </a:cubicBezTo>
                  <a:cubicBezTo>
                    <a:pt x="150" y="70"/>
                    <a:pt x="149" y="49"/>
                    <a:pt x="138" y="31"/>
                  </a:cubicBezTo>
                  <a:cubicBezTo>
                    <a:pt x="127" y="12"/>
                    <a:pt x="105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1" name="Freeform 849"/>
            <p:cNvSpPr>
              <a:spLocks noEditPoints="1"/>
            </p:cNvSpPr>
            <p:nvPr/>
          </p:nvSpPr>
          <p:spPr bwMode="auto">
            <a:xfrm>
              <a:off x="2789" y="2946"/>
              <a:ext cx="111" cy="64"/>
            </a:xfrm>
            <a:custGeom>
              <a:avLst/>
              <a:gdLst>
                <a:gd name="T0" fmla="*/ 7 w 47"/>
                <a:gd name="T1" fmla="*/ 24 h 27"/>
                <a:gd name="T2" fmla="*/ 7 w 47"/>
                <a:gd name="T3" fmla="*/ 24 h 27"/>
                <a:gd name="T4" fmla="*/ 6 w 47"/>
                <a:gd name="T5" fmla="*/ 24 h 27"/>
                <a:gd name="T6" fmla="*/ 4 w 47"/>
                <a:gd name="T7" fmla="*/ 23 h 27"/>
                <a:gd name="T8" fmla="*/ 4 w 47"/>
                <a:gd name="T9" fmla="*/ 21 h 27"/>
                <a:gd name="T10" fmla="*/ 8 w 47"/>
                <a:gd name="T11" fmla="*/ 13 h 27"/>
                <a:gd name="T12" fmla="*/ 15 w 47"/>
                <a:gd name="T13" fmla="*/ 7 h 27"/>
                <a:gd name="T14" fmla="*/ 29 w 47"/>
                <a:gd name="T15" fmla="*/ 3 h 27"/>
                <a:gd name="T16" fmla="*/ 29 w 47"/>
                <a:gd name="T17" fmla="*/ 3 h 27"/>
                <a:gd name="T18" fmla="*/ 29 w 47"/>
                <a:gd name="T19" fmla="*/ 3 h 27"/>
                <a:gd name="T20" fmla="*/ 41 w 47"/>
                <a:gd name="T21" fmla="*/ 8 h 27"/>
                <a:gd name="T22" fmla="*/ 44 w 47"/>
                <a:gd name="T23" fmla="*/ 12 h 27"/>
                <a:gd name="T24" fmla="*/ 44 w 47"/>
                <a:gd name="T25" fmla="*/ 12 h 27"/>
                <a:gd name="T26" fmla="*/ 43 w 47"/>
                <a:gd name="T27" fmla="*/ 13 h 27"/>
                <a:gd name="T28" fmla="*/ 42 w 47"/>
                <a:gd name="T29" fmla="*/ 14 h 27"/>
                <a:gd name="T30" fmla="*/ 42 w 47"/>
                <a:gd name="T31" fmla="*/ 14 h 27"/>
                <a:gd name="T32" fmla="*/ 42 w 47"/>
                <a:gd name="T33" fmla="*/ 14 h 27"/>
                <a:gd name="T34" fmla="*/ 40 w 47"/>
                <a:gd name="T35" fmla="*/ 13 h 27"/>
                <a:gd name="T36" fmla="*/ 39 w 47"/>
                <a:gd name="T37" fmla="*/ 15 h 27"/>
                <a:gd name="T38" fmla="*/ 40 w 47"/>
                <a:gd name="T39" fmla="*/ 13 h 27"/>
                <a:gd name="T40" fmla="*/ 31 w 47"/>
                <a:gd name="T41" fmla="*/ 11 h 27"/>
                <a:gd name="T42" fmla="*/ 18 w 47"/>
                <a:gd name="T43" fmla="*/ 16 h 27"/>
                <a:gd name="T44" fmla="*/ 12 w 47"/>
                <a:gd name="T45" fmla="*/ 22 h 27"/>
                <a:gd name="T46" fmla="*/ 7 w 47"/>
                <a:gd name="T47" fmla="*/ 24 h 27"/>
                <a:gd name="T48" fmla="*/ 29 w 47"/>
                <a:gd name="T49" fmla="*/ 0 h 27"/>
                <a:gd name="T50" fmla="*/ 28 w 47"/>
                <a:gd name="T51" fmla="*/ 0 h 27"/>
                <a:gd name="T52" fmla="*/ 28 w 47"/>
                <a:gd name="T53" fmla="*/ 0 h 27"/>
                <a:gd name="T54" fmla="*/ 14 w 47"/>
                <a:gd name="T55" fmla="*/ 4 h 27"/>
                <a:gd name="T56" fmla="*/ 6 w 47"/>
                <a:gd name="T57" fmla="*/ 11 h 27"/>
                <a:gd name="T58" fmla="*/ 1 w 47"/>
                <a:gd name="T59" fmla="*/ 21 h 27"/>
                <a:gd name="T60" fmla="*/ 1 w 47"/>
                <a:gd name="T61" fmla="*/ 24 h 27"/>
                <a:gd name="T62" fmla="*/ 4 w 47"/>
                <a:gd name="T63" fmla="*/ 27 h 27"/>
                <a:gd name="T64" fmla="*/ 7 w 47"/>
                <a:gd name="T65" fmla="*/ 27 h 27"/>
                <a:gd name="T66" fmla="*/ 14 w 47"/>
                <a:gd name="T67" fmla="*/ 25 h 27"/>
                <a:gd name="T68" fmla="*/ 20 w 47"/>
                <a:gd name="T69" fmla="*/ 19 h 27"/>
                <a:gd name="T70" fmla="*/ 31 w 47"/>
                <a:gd name="T71" fmla="*/ 14 h 27"/>
                <a:gd name="T72" fmla="*/ 31 w 47"/>
                <a:gd name="T73" fmla="*/ 14 h 27"/>
                <a:gd name="T74" fmla="*/ 39 w 47"/>
                <a:gd name="T75" fmla="*/ 16 h 27"/>
                <a:gd name="T76" fmla="*/ 41 w 47"/>
                <a:gd name="T77" fmla="*/ 17 h 27"/>
                <a:gd name="T78" fmla="*/ 41 w 47"/>
                <a:gd name="T79" fmla="*/ 17 h 27"/>
                <a:gd name="T80" fmla="*/ 42 w 47"/>
                <a:gd name="T81" fmla="*/ 17 h 27"/>
                <a:gd name="T82" fmla="*/ 45 w 47"/>
                <a:gd name="T83" fmla="*/ 15 h 27"/>
                <a:gd name="T84" fmla="*/ 47 w 47"/>
                <a:gd name="T85" fmla="*/ 12 h 27"/>
                <a:gd name="T86" fmla="*/ 47 w 47"/>
                <a:gd name="T87" fmla="*/ 12 h 27"/>
                <a:gd name="T88" fmla="*/ 43 w 47"/>
                <a:gd name="T89" fmla="*/ 5 h 27"/>
                <a:gd name="T90" fmla="*/ 29 w 47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27"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19"/>
                    <a:pt x="6" y="15"/>
                    <a:pt x="8" y="13"/>
                  </a:cubicBezTo>
                  <a:cubicBezTo>
                    <a:pt x="11" y="10"/>
                    <a:pt x="14" y="8"/>
                    <a:pt x="15" y="7"/>
                  </a:cubicBezTo>
                  <a:cubicBezTo>
                    <a:pt x="19" y="5"/>
                    <a:pt x="2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3"/>
                    <a:pt x="38" y="5"/>
                    <a:pt x="41" y="8"/>
                  </a:cubicBezTo>
                  <a:cubicBezTo>
                    <a:pt x="43" y="9"/>
                    <a:pt x="44" y="10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3"/>
                    <a:pt x="43" y="13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4"/>
                    <a:pt x="41" y="14"/>
                    <a:pt x="40" y="13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2"/>
                    <a:pt x="34" y="11"/>
                    <a:pt x="31" y="11"/>
                  </a:cubicBezTo>
                  <a:cubicBezTo>
                    <a:pt x="26" y="11"/>
                    <a:pt x="21" y="13"/>
                    <a:pt x="18" y="16"/>
                  </a:cubicBezTo>
                  <a:cubicBezTo>
                    <a:pt x="16" y="18"/>
                    <a:pt x="14" y="21"/>
                    <a:pt x="12" y="22"/>
                  </a:cubicBezTo>
                  <a:cubicBezTo>
                    <a:pt x="10" y="23"/>
                    <a:pt x="8" y="24"/>
                    <a:pt x="7" y="24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12" y="5"/>
                    <a:pt x="9" y="8"/>
                    <a:pt x="6" y="11"/>
                  </a:cubicBezTo>
                  <a:cubicBezTo>
                    <a:pt x="3" y="14"/>
                    <a:pt x="1" y="17"/>
                    <a:pt x="1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0" y="27"/>
                    <a:pt x="12" y="26"/>
                    <a:pt x="14" y="25"/>
                  </a:cubicBezTo>
                  <a:cubicBezTo>
                    <a:pt x="16" y="23"/>
                    <a:pt x="18" y="20"/>
                    <a:pt x="20" y="19"/>
                  </a:cubicBezTo>
                  <a:cubicBezTo>
                    <a:pt x="23" y="16"/>
                    <a:pt x="27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5"/>
                    <a:pt x="39" y="16"/>
                  </a:cubicBezTo>
                  <a:cubicBezTo>
                    <a:pt x="39" y="16"/>
                    <a:pt x="40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5" y="16"/>
                    <a:pt x="45" y="15"/>
                  </a:cubicBezTo>
                  <a:cubicBezTo>
                    <a:pt x="46" y="14"/>
                    <a:pt x="47" y="13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9"/>
                    <a:pt x="45" y="7"/>
                    <a:pt x="43" y="5"/>
                  </a:cubicBezTo>
                  <a:cubicBezTo>
                    <a:pt x="39" y="2"/>
                    <a:pt x="34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2" name="Rectangle 850"/>
            <p:cNvSpPr>
              <a:spLocks noChangeArrowheads="1"/>
            </p:cNvSpPr>
            <p:nvPr/>
          </p:nvSpPr>
          <p:spPr bwMode="auto">
            <a:xfrm>
              <a:off x="2917" y="2979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3" name="Freeform 851"/>
            <p:cNvSpPr>
              <a:spLocks/>
            </p:cNvSpPr>
            <p:nvPr/>
          </p:nvSpPr>
          <p:spPr bwMode="auto">
            <a:xfrm>
              <a:off x="2917" y="29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4" name="Freeform 852"/>
            <p:cNvSpPr>
              <a:spLocks noEditPoints="1"/>
            </p:cNvSpPr>
            <p:nvPr/>
          </p:nvSpPr>
          <p:spPr bwMode="auto">
            <a:xfrm>
              <a:off x="2900" y="2979"/>
              <a:ext cx="31" cy="31"/>
            </a:xfrm>
            <a:custGeom>
              <a:avLst/>
              <a:gdLst>
                <a:gd name="T0" fmla="*/ 6 w 13"/>
                <a:gd name="T1" fmla="*/ 10 h 13"/>
                <a:gd name="T2" fmla="*/ 6 w 13"/>
                <a:gd name="T3" fmla="*/ 10 h 13"/>
                <a:gd name="T4" fmla="*/ 5 w 13"/>
                <a:gd name="T5" fmla="*/ 10 h 13"/>
                <a:gd name="T6" fmla="*/ 3 w 13"/>
                <a:gd name="T7" fmla="*/ 7 h 13"/>
                <a:gd name="T8" fmla="*/ 4 w 13"/>
                <a:gd name="T9" fmla="*/ 5 h 13"/>
                <a:gd name="T10" fmla="*/ 7 w 13"/>
                <a:gd name="T11" fmla="*/ 3 h 13"/>
                <a:gd name="T12" fmla="*/ 7 w 13"/>
                <a:gd name="T13" fmla="*/ 3 h 13"/>
                <a:gd name="T14" fmla="*/ 7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0 w 13"/>
                <a:gd name="T21" fmla="*/ 5 h 13"/>
                <a:gd name="T22" fmla="*/ 10 w 13"/>
                <a:gd name="T23" fmla="*/ 6 h 13"/>
                <a:gd name="T24" fmla="*/ 10 w 13"/>
                <a:gd name="T25" fmla="*/ 6 h 13"/>
                <a:gd name="T26" fmla="*/ 8 w 13"/>
                <a:gd name="T27" fmla="*/ 9 h 13"/>
                <a:gd name="T28" fmla="*/ 6 w 13"/>
                <a:gd name="T29" fmla="*/ 10 h 13"/>
                <a:gd name="T30" fmla="*/ 7 w 13"/>
                <a:gd name="T31" fmla="*/ 0 h 13"/>
                <a:gd name="T32" fmla="*/ 7 w 13"/>
                <a:gd name="T33" fmla="*/ 0 h 13"/>
                <a:gd name="T34" fmla="*/ 7 w 13"/>
                <a:gd name="T35" fmla="*/ 0 h 13"/>
                <a:gd name="T36" fmla="*/ 7 w 13"/>
                <a:gd name="T37" fmla="*/ 0 h 13"/>
                <a:gd name="T38" fmla="*/ 1 w 13"/>
                <a:gd name="T39" fmla="*/ 4 h 13"/>
                <a:gd name="T40" fmla="*/ 0 w 13"/>
                <a:gd name="T41" fmla="*/ 7 h 13"/>
                <a:gd name="T42" fmla="*/ 3 w 13"/>
                <a:gd name="T43" fmla="*/ 12 h 13"/>
                <a:gd name="T44" fmla="*/ 6 w 13"/>
                <a:gd name="T45" fmla="*/ 13 h 13"/>
                <a:gd name="T46" fmla="*/ 10 w 13"/>
                <a:gd name="T47" fmla="*/ 12 h 13"/>
                <a:gd name="T48" fmla="*/ 13 w 13"/>
                <a:gd name="T49" fmla="*/ 7 h 13"/>
                <a:gd name="T50" fmla="*/ 13 w 13"/>
                <a:gd name="T51" fmla="*/ 6 h 13"/>
                <a:gd name="T52" fmla="*/ 13 w 13"/>
                <a:gd name="T53" fmla="*/ 4 h 13"/>
                <a:gd name="T54" fmla="*/ 7 w 13"/>
                <a:gd name="T5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3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9" y="13"/>
                    <a:pt x="10" y="12"/>
                  </a:cubicBezTo>
                  <a:cubicBezTo>
                    <a:pt x="12" y="11"/>
                    <a:pt x="13" y="9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5" name="Freeform 853"/>
            <p:cNvSpPr>
              <a:spLocks noEditPoints="1"/>
            </p:cNvSpPr>
            <p:nvPr/>
          </p:nvSpPr>
          <p:spPr bwMode="auto">
            <a:xfrm>
              <a:off x="5381" y="2456"/>
              <a:ext cx="190" cy="218"/>
            </a:xfrm>
            <a:custGeom>
              <a:avLst/>
              <a:gdLst>
                <a:gd name="T0" fmla="*/ 59 w 80"/>
                <a:gd name="T1" fmla="*/ 56 h 92"/>
                <a:gd name="T2" fmla="*/ 50 w 80"/>
                <a:gd name="T3" fmla="*/ 58 h 92"/>
                <a:gd name="T4" fmla="*/ 9 w 80"/>
                <a:gd name="T5" fmla="*/ 78 h 92"/>
                <a:gd name="T6" fmla="*/ 13 w 80"/>
                <a:gd name="T7" fmla="*/ 82 h 92"/>
                <a:gd name="T8" fmla="*/ 67 w 80"/>
                <a:gd name="T9" fmla="*/ 40 h 92"/>
                <a:gd name="T10" fmla="*/ 64 w 80"/>
                <a:gd name="T11" fmla="*/ 42 h 92"/>
                <a:gd name="T12" fmla="*/ 66 w 80"/>
                <a:gd name="T13" fmla="*/ 38 h 92"/>
                <a:gd name="T14" fmla="*/ 47 w 80"/>
                <a:gd name="T15" fmla="*/ 57 h 92"/>
                <a:gd name="T16" fmla="*/ 25 w 80"/>
                <a:gd name="T17" fmla="*/ 34 h 92"/>
                <a:gd name="T18" fmla="*/ 39 w 80"/>
                <a:gd name="T19" fmla="*/ 19 h 92"/>
                <a:gd name="T20" fmla="*/ 37 w 80"/>
                <a:gd name="T21" fmla="*/ 24 h 92"/>
                <a:gd name="T22" fmla="*/ 35 w 80"/>
                <a:gd name="T23" fmla="*/ 31 h 92"/>
                <a:gd name="T24" fmla="*/ 56 w 80"/>
                <a:gd name="T25" fmla="*/ 46 h 92"/>
                <a:gd name="T26" fmla="*/ 57 w 80"/>
                <a:gd name="T27" fmla="*/ 46 h 92"/>
                <a:gd name="T28" fmla="*/ 68 w 80"/>
                <a:gd name="T29" fmla="*/ 44 h 92"/>
                <a:gd name="T30" fmla="*/ 62 w 80"/>
                <a:gd name="T31" fmla="*/ 54 h 92"/>
                <a:gd name="T32" fmla="*/ 59 w 80"/>
                <a:gd name="T33" fmla="*/ 54 h 92"/>
                <a:gd name="T34" fmla="*/ 48 w 80"/>
                <a:gd name="T35" fmla="*/ 57 h 92"/>
                <a:gd name="T36" fmla="*/ 39 w 80"/>
                <a:gd name="T37" fmla="*/ 31 h 92"/>
                <a:gd name="T38" fmla="*/ 57 w 80"/>
                <a:gd name="T39" fmla="*/ 20 h 92"/>
                <a:gd name="T40" fmla="*/ 71 w 80"/>
                <a:gd name="T41" fmla="*/ 25 h 92"/>
                <a:gd name="T42" fmla="*/ 63 w 80"/>
                <a:gd name="T43" fmla="*/ 24 h 92"/>
                <a:gd name="T44" fmla="*/ 62 w 80"/>
                <a:gd name="T45" fmla="*/ 26 h 92"/>
                <a:gd name="T46" fmla="*/ 68 w 80"/>
                <a:gd name="T47" fmla="*/ 28 h 92"/>
                <a:gd name="T48" fmla="*/ 61 w 80"/>
                <a:gd name="T49" fmla="*/ 28 h 92"/>
                <a:gd name="T50" fmla="*/ 66 w 80"/>
                <a:gd name="T51" fmla="*/ 31 h 92"/>
                <a:gd name="T52" fmla="*/ 59 w 80"/>
                <a:gd name="T53" fmla="*/ 31 h 92"/>
                <a:gd name="T54" fmla="*/ 58 w 80"/>
                <a:gd name="T55" fmla="*/ 33 h 92"/>
                <a:gd name="T56" fmla="*/ 65 w 80"/>
                <a:gd name="T57" fmla="*/ 33 h 92"/>
                <a:gd name="T58" fmla="*/ 56 w 80"/>
                <a:gd name="T59" fmla="*/ 35 h 92"/>
                <a:gd name="T60" fmla="*/ 62 w 80"/>
                <a:gd name="T61" fmla="*/ 37 h 92"/>
                <a:gd name="T62" fmla="*/ 55 w 80"/>
                <a:gd name="T63" fmla="*/ 38 h 92"/>
                <a:gd name="T64" fmla="*/ 54 w 80"/>
                <a:gd name="T65" fmla="*/ 39 h 92"/>
                <a:gd name="T66" fmla="*/ 59 w 80"/>
                <a:gd name="T67" fmla="*/ 40 h 92"/>
                <a:gd name="T68" fmla="*/ 52 w 80"/>
                <a:gd name="T69" fmla="*/ 41 h 92"/>
                <a:gd name="T70" fmla="*/ 51 w 80"/>
                <a:gd name="T71" fmla="*/ 42 h 92"/>
                <a:gd name="T72" fmla="*/ 51 w 80"/>
                <a:gd name="T73" fmla="*/ 43 h 92"/>
                <a:gd name="T74" fmla="*/ 54 w 80"/>
                <a:gd name="T75" fmla="*/ 9 h 92"/>
                <a:gd name="T76" fmla="*/ 61 w 80"/>
                <a:gd name="T77" fmla="*/ 4 h 92"/>
                <a:gd name="T78" fmla="*/ 72 w 80"/>
                <a:gd name="T79" fmla="*/ 8 h 92"/>
                <a:gd name="T80" fmla="*/ 70 w 80"/>
                <a:gd name="T81" fmla="*/ 20 h 92"/>
                <a:gd name="T82" fmla="*/ 60 w 80"/>
                <a:gd name="T83" fmla="*/ 0 h 92"/>
                <a:gd name="T84" fmla="*/ 52 w 80"/>
                <a:gd name="T85" fmla="*/ 3 h 92"/>
                <a:gd name="T86" fmla="*/ 39 w 80"/>
                <a:gd name="T87" fmla="*/ 15 h 92"/>
                <a:gd name="T88" fmla="*/ 22 w 80"/>
                <a:gd name="T89" fmla="*/ 34 h 92"/>
                <a:gd name="T90" fmla="*/ 6 w 80"/>
                <a:gd name="T91" fmla="*/ 76 h 92"/>
                <a:gd name="T92" fmla="*/ 3 w 80"/>
                <a:gd name="T93" fmla="*/ 84 h 92"/>
                <a:gd name="T94" fmla="*/ 2 w 80"/>
                <a:gd name="T95" fmla="*/ 92 h 92"/>
                <a:gd name="T96" fmla="*/ 16 w 80"/>
                <a:gd name="T97" fmla="*/ 85 h 92"/>
                <a:gd name="T98" fmla="*/ 52 w 80"/>
                <a:gd name="T99" fmla="*/ 61 h 92"/>
                <a:gd name="T100" fmla="*/ 71 w 80"/>
                <a:gd name="T101" fmla="*/ 44 h 92"/>
                <a:gd name="T102" fmla="*/ 79 w 80"/>
                <a:gd name="T103" fmla="*/ 18 h 92"/>
                <a:gd name="T104" fmla="*/ 60 w 80"/>
                <a:gd name="T10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92"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3" y="57"/>
                    <a:pt x="56" y="57"/>
                    <a:pt x="59" y="56"/>
                  </a:cubicBezTo>
                  <a:cubicBezTo>
                    <a:pt x="58" y="57"/>
                    <a:pt x="56" y="57"/>
                    <a:pt x="55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3" y="57"/>
                    <a:pt x="51" y="57"/>
                    <a:pt x="50" y="58"/>
                  </a:cubicBezTo>
                  <a:moveTo>
                    <a:pt x="6" y="86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7" y="83"/>
                    <a:pt x="8" y="80"/>
                    <a:pt x="9" y="78"/>
                  </a:cubicBezTo>
                  <a:cubicBezTo>
                    <a:pt x="11" y="76"/>
                    <a:pt x="22" y="63"/>
                    <a:pt x="30" y="53"/>
                  </a:cubicBezTo>
                  <a:cubicBezTo>
                    <a:pt x="32" y="54"/>
                    <a:pt x="33" y="55"/>
                    <a:pt x="35" y="5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6" y="86"/>
                    <a:pt x="6" y="86"/>
                    <a:pt x="6" y="86"/>
                  </a:cubicBezTo>
                  <a:moveTo>
                    <a:pt x="64" y="42"/>
                  </a:moveTo>
                  <a:cubicBezTo>
                    <a:pt x="65" y="41"/>
                    <a:pt x="66" y="41"/>
                    <a:pt x="67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moveTo>
                    <a:pt x="65" y="39"/>
                  </a:moveTo>
                  <a:cubicBezTo>
                    <a:pt x="65" y="39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5" y="39"/>
                    <a:pt x="65" y="39"/>
                  </a:cubicBezTo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1" y="56"/>
                    <a:pt x="34" y="52"/>
                    <a:pt x="31" y="48"/>
                  </a:cubicBezTo>
                  <a:cubicBezTo>
                    <a:pt x="27" y="44"/>
                    <a:pt x="25" y="3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29"/>
                    <a:pt x="27" y="24"/>
                    <a:pt x="31" y="22"/>
                  </a:cubicBezTo>
                  <a:cubicBezTo>
                    <a:pt x="33" y="20"/>
                    <a:pt x="36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0" y="19"/>
                    <a:pt x="40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7" y="23"/>
                    <a:pt x="37" y="23"/>
                    <a:pt x="37" y="24"/>
                  </a:cubicBezTo>
                  <a:cubicBezTo>
                    <a:pt x="37" y="24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9"/>
                    <a:pt x="35" y="31"/>
                  </a:cubicBezTo>
                  <a:cubicBezTo>
                    <a:pt x="35" y="35"/>
                    <a:pt x="37" y="40"/>
                    <a:pt x="40" y="43"/>
                  </a:cubicBezTo>
                  <a:cubicBezTo>
                    <a:pt x="43" y="46"/>
                    <a:pt x="47" y="47"/>
                    <a:pt x="51" y="47"/>
                  </a:cubicBezTo>
                  <a:cubicBezTo>
                    <a:pt x="53" y="47"/>
                    <a:pt x="54" y="47"/>
                    <a:pt x="56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1" y="45"/>
                    <a:pt x="64" y="44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4"/>
                  </a:cubicBezTo>
                  <a:cubicBezTo>
                    <a:pt x="68" y="48"/>
                    <a:pt x="66" y="52"/>
                    <a:pt x="63" y="54"/>
                  </a:cubicBezTo>
                  <a:cubicBezTo>
                    <a:pt x="63" y="54"/>
                    <a:pt x="63" y="54"/>
                    <a:pt x="62" y="55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2" y="54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60" y="54"/>
                    <a:pt x="59" y="54"/>
                  </a:cubicBezTo>
                  <a:cubicBezTo>
                    <a:pt x="56" y="55"/>
                    <a:pt x="52" y="56"/>
                    <a:pt x="48" y="56"/>
                  </a:cubicBezTo>
                  <a:cubicBezTo>
                    <a:pt x="48" y="56"/>
                    <a:pt x="47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moveTo>
                    <a:pt x="51" y="43"/>
                  </a:moveTo>
                  <a:cubicBezTo>
                    <a:pt x="48" y="43"/>
                    <a:pt x="45" y="42"/>
                    <a:pt x="42" y="40"/>
                  </a:cubicBezTo>
                  <a:cubicBezTo>
                    <a:pt x="40" y="38"/>
                    <a:pt x="39" y="34"/>
                    <a:pt x="39" y="31"/>
                  </a:cubicBezTo>
                  <a:cubicBezTo>
                    <a:pt x="39" y="30"/>
                    <a:pt x="39" y="28"/>
                    <a:pt x="40" y="27"/>
                  </a:cubicBezTo>
                  <a:cubicBezTo>
                    <a:pt x="44" y="21"/>
                    <a:pt x="47" y="16"/>
                    <a:pt x="51" y="10"/>
                  </a:cubicBezTo>
                  <a:cubicBezTo>
                    <a:pt x="51" y="14"/>
                    <a:pt x="54" y="17"/>
                    <a:pt x="57" y="20"/>
                  </a:cubicBezTo>
                  <a:cubicBezTo>
                    <a:pt x="61" y="23"/>
                    <a:pt x="66" y="24"/>
                    <a:pt x="70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71" y="24"/>
                    <a:pt x="71" y="25"/>
                    <a:pt x="71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9" y="25"/>
                    <a:pt x="68" y="25"/>
                  </a:cubicBezTo>
                  <a:cubicBezTo>
                    <a:pt x="66" y="25"/>
                    <a:pt x="65" y="25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4" y="26"/>
                    <a:pt x="66" y="27"/>
                    <a:pt x="68" y="27"/>
                  </a:cubicBezTo>
                  <a:cubicBezTo>
                    <a:pt x="69" y="27"/>
                    <a:pt x="69" y="27"/>
                    <a:pt x="70" y="27"/>
                  </a:cubicBezTo>
                  <a:cubicBezTo>
                    <a:pt x="69" y="27"/>
                    <a:pt x="69" y="28"/>
                    <a:pt x="68" y="28"/>
                  </a:cubicBezTo>
                  <a:cubicBezTo>
                    <a:pt x="66" y="28"/>
                    <a:pt x="64" y="28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7"/>
                    <a:pt x="61" y="27"/>
                    <a:pt x="61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3" y="29"/>
                    <a:pt x="65" y="30"/>
                    <a:pt x="67" y="30"/>
                  </a:cubicBezTo>
                  <a:cubicBezTo>
                    <a:pt x="67" y="30"/>
                    <a:pt x="67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4" y="31"/>
                    <a:pt x="63" y="31"/>
                  </a:cubicBezTo>
                  <a:cubicBezTo>
                    <a:pt x="62" y="31"/>
                    <a:pt x="60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1"/>
                    <a:pt x="58" y="31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0" y="33"/>
                    <a:pt x="62" y="33"/>
                    <a:pt x="63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4" y="34"/>
                    <a:pt x="64" y="35"/>
                    <a:pt x="63" y="35"/>
                  </a:cubicBezTo>
                  <a:cubicBezTo>
                    <a:pt x="61" y="35"/>
                    <a:pt x="59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5" y="35"/>
                    <a:pt x="55" y="36"/>
                  </a:cubicBezTo>
                  <a:cubicBezTo>
                    <a:pt x="55" y="36"/>
                    <a:pt x="55" y="36"/>
                    <a:pt x="56" y="37"/>
                  </a:cubicBezTo>
                  <a:cubicBezTo>
                    <a:pt x="58" y="37"/>
                    <a:pt x="60" y="37"/>
                    <a:pt x="62" y="37"/>
                  </a:cubicBezTo>
                  <a:cubicBezTo>
                    <a:pt x="61" y="38"/>
                    <a:pt x="61" y="38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39"/>
                    <a:pt x="57" y="39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0"/>
                    <a:pt x="57" y="40"/>
                    <a:pt x="59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5" y="42"/>
                    <a:pt x="53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3"/>
                    <a:pt x="53" y="43"/>
                    <a:pt x="54" y="43"/>
                  </a:cubicBezTo>
                  <a:cubicBezTo>
                    <a:pt x="53" y="43"/>
                    <a:pt x="52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moveTo>
                    <a:pt x="70" y="20"/>
                  </a:moveTo>
                  <a:cubicBezTo>
                    <a:pt x="67" y="20"/>
                    <a:pt x="63" y="19"/>
                    <a:pt x="59" y="17"/>
                  </a:cubicBezTo>
                  <a:cubicBezTo>
                    <a:pt x="56" y="15"/>
                    <a:pt x="54" y="12"/>
                    <a:pt x="54" y="9"/>
                  </a:cubicBezTo>
                  <a:cubicBezTo>
                    <a:pt x="54" y="7"/>
                    <a:pt x="55" y="6"/>
                    <a:pt x="55" y="5"/>
                  </a:cubicBezTo>
                  <a:cubicBezTo>
                    <a:pt x="57" y="4"/>
                    <a:pt x="59" y="4"/>
                    <a:pt x="60" y="4"/>
                  </a:cubicBezTo>
                  <a:cubicBezTo>
                    <a:pt x="60" y="4"/>
                    <a:pt x="61" y="4"/>
                    <a:pt x="61" y="4"/>
                  </a:cubicBezTo>
                  <a:cubicBezTo>
                    <a:pt x="65" y="4"/>
                    <a:pt x="69" y="5"/>
                    <a:pt x="72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11"/>
                    <a:pt x="76" y="14"/>
                    <a:pt x="76" y="15"/>
                  </a:cubicBezTo>
                  <a:cubicBezTo>
                    <a:pt x="76" y="17"/>
                    <a:pt x="75" y="19"/>
                    <a:pt x="74" y="19"/>
                  </a:cubicBezTo>
                  <a:cubicBezTo>
                    <a:pt x="73" y="20"/>
                    <a:pt x="72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moveTo>
                    <a:pt x="60" y="0"/>
                  </a:moveTo>
                  <a:cubicBezTo>
                    <a:pt x="58" y="0"/>
                    <a:pt x="56" y="0"/>
                    <a:pt x="53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8"/>
                    <a:pt x="45" y="12"/>
                    <a:pt x="43" y="16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5" y="15"/>
                    <a:pt x="32" y="17"/>
                    <a:pt x="29" y="19"/>
                  </a:cubicBezTo>
                  <a:cubicBezTo>
                    <a:pt x="24" y="22"/>
                    <a:pt x="22" y="28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40"/>
                    <a:pt x="24" y="45"/>
                    <a:pt x="28" y="50"/>
                  </a:cubicBezTo>
                  <a:cubicBezTo>
                    <a:pt x="23" y="55"/>
                    <a:pt x="18" y="61"/>
                    <a:pt x="14" y="66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8"/>
                    <a:pt x="4" y="81"/>
                    <a:pt x="3" y="84"/>
                  </a:cubicBezTo>
                  <a:cubicBezTo>
                    <a:pt x="1" y="87"/>
                    <a:pt x="1" y="90"/>
                    <a:pt x="1" y="90"/>
                  </a:cubicBezTo>
                  <a:cubicBezTo>
                    <a:pt x="0" y="90"/>
                    <a:pt x="1" y="91"/>
                    <a:pt x="1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9"/>
                    <a:pt x="44" y="60"/>
                    <a:pt x="46" y="61"/>
                  </a:cubicBezTo>
                  <a:cubicBezTo>
                    <a:pt x="48" y="61"/>
                    <a:pt x="50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62" y="60"/>
                    <a:pt x="66" y="57"/>
                  </a:cubicBezTo>
                  <a:cubicBezTo>
                    <a:pt x="69" y="53"/>
                    <a:pt x="71" y="49"/>
                    <a:pt x="71" y="44"/>
                  </a:cubicBezTo>
                  <a:cubicBezTo>
                    <a:pt x="71" y="41"/>
                    <a:pt x="70" y="37"/>
                    <a:pt x="68" y="35"/>
                  </a:cubicBezTo>
                  <a:cubicBezTo>
                    <a:pt x="72" y="30"/>
                    <a:pt x="75" y="25"/>
                    <a:pt x="79" y="20"/>
                  </a:cubicBezTo>
                  <a:cubicBezTo>
                    <a:pt x="79" y="20"/>
                    <a:pt x="79" y="19"/>
                    <a:pt x="79" y="18"/>
                  </a:cubicBezTo>
                  <a:cubicBezTo>
                    <a:pt x="79" y="17"/>
                    <a:pt x="80" y="16"/>
                    <a:pt x="80" y="15"/>
                  </a:cubicBezTo>
                  <a:cubicBezTo>
                    <a:pt x="80" y="12"/>
                    <a:pt x="78" y="9"/>
                    <a:pt x="74" y="6"/>
                  </a:cubicBezTo>
                  <a:cubicBezTo>
                    <a:pt x="71" y="2"/>
                    <a:pt x="66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6" name="Freeform 854"/>
            <p:cNvSpPr>
              <a:spLocks/>
            </p:cNvSpPr>
            <p:nvPr/>
          </p:nvSpPr>
          <p:spPr bwMode="auto">
            <a:xfrm>
              <a:off x="5507" y="2562"/>
              <a:ext cx="35" cy="10"/>
            </a:xfrm>
            <a:custGeom>
              <a:avLst/>
              <a:gdLst>
                <a:gd name="T0" fmla="*/ 14 w 15"/>
                <a:gd name="T1" fmla="*/ 0 h 4"/>
                <a:gd name="T2" fmla="*/ 13 w 15"/>
                <a:gd name="T3" fmla="*/ 0 h 4"/>
                <a:gd name="T4" fmla="*/ 1 w 15"/>
                <a:gd name="T5" fmla="*/ 3 h 4"/>
                <a:gd name="T6" fmla="*/ 0 w 15"/>
                <a:gd name="T7" fmla="*/ 4 h 4"/>
                <a:gd name="T8" fmla="*/ 1 w 15"/>
                <a:gd name="T9" fmla="*/ 4 h 4"/>
                <a:gd name="T10" fmla="*/ 1 w 15"/>
                <a:gd name="T11" fmla="*/ 4 h 4"/>
                <a:gd name="T12" fmla="*/ 14 w 15"/>
                <a:gd name="T13" fmla="*/ 1 h 4"/>
                <a:gd name="T14" fmla="*/ 14 w 15"/>
                <a:gd name="T15" fmla="*/ 0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10" y="3"/>
                    <a:pt x="14" y="1"/>
                  </a:cubicBezTo>
                  <a:cubicBezTo>
                    <a:pt x="14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7" name="Freeform 855"/>
            <p:cNvSpPr>
              <a:spLocks/>
            </p:cNvSpPr>
            <p:nvPr/>
          </p:nvSpPr>
          <p:spPr bwMode="auto">
            <a:xfrm>
              <a:off x="5504" y="2572"/>
              <a:ext cx="34" cy="9"/>
            </a:xfrm>
            <a:custGeom>
              <a:avLst/>
              <a:gdLst>
                <a:gd name="T0" fmla="*/ 13 w 14"/>
                <a:gd name="T1" fmla="*/ 0 h 4"/>
                <a:gd name="T2" fmla="*/ 13 w 14"/>
                <a:gd name="T3" fmla="*/ 0 h 4"/>
                <a:gd name="T4" fmla="*/ 1 w 14"/>
                <a:gd name="T5" fmla="*/ 3 h 4"/>
                <a:gd name="T6" fmla="*/ 0 w 14"/>
                <a:gd name="T7" fmla="*/ 4 h 4"/>
                <a:gd name="T8" fmla="*/ 1 w 14"/>
                <a:gd name="T9" fmla="*/ 4 h 4"/>
                <a:gd name="T10" fmla="*/ 1 w 14"/>
                <a:gd name="T11" fmla="*/ 4 h 4"/>
                <a:gd name="T12" fmla="*/ 13 w 14"/>
                <a:gd name="T13" fmla="*/ 2 h 4"/>
                <a:gd name="T14" fmla="*/ 14 w 14"/>
                <a:gd name="T15" fmla="*/ 1 h 4"/>
                <a:gd name="T16" fmla="*/ 13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9" y="3"/>
                    <a:pt x="13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8" name="Freeform 856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9" name="Freeform 857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0" name="Freeform 858"/>
            <p:cNvSpPr>
              <a:spLocks noEditPoints="1"/>
            </p:cNvSpPr>
            <p:nvPr/>
          </p:nvSpPr>
          <p:spPr bwMode="auto">
            <a:xfrm>
              <a:off x="5182" y="1649"/>
              <a:ext cx="296" cy="199"/>
            </a:xfrm>
            <a:custGeom>
              <a:avLst/>
              <a:gdLst>
                <a:gd name="T0" fmla="*/ 20 w 125"/>
                <a:gd name="T1" fmla="*/ 58 h 84"/>
                <a:gd name="T2" fmla="*/ 27 w 125"/>
                <a:gd name="T3" fmla="*/ 78 h 84"/>
                <a:gd name="T4" fmla="*/ 53 w 125"/>
                <a:gd name="T5" fmla="*/ 46 h 84"/>
                <a:gd name="T6" fmla="*/ 46 w 125"/>
                <a:gd name="T7" fmla="*/ 75 h 84"/>
                <a:gd name="T8" fmla="*/ 29 w 125"/>
                <a:gd name="T9" fmla="*/ 79 h 84"/>
                <a:gd name="T10" fmla="*/ 37 w 125"/>
                <a:gd name="T11" fmla="*/ 51 h 84"/>
                <a:gd name="T12" fmla="*/ 48 w 125"/>
                <a:gd name="T13" fmla="*/ 46 h 84"/>
                <a:gd name="T14" fmla="*/ 51 w 125"/>
                <a:gd name="T15" fmla="*/ 46 h 84"/>
                <a:gd name="T16" fmla="*/ 31 w 125"/>
                <a:gd name="T17" fmla="*/ 79 h 84"/>
                <a:gd name="T18" fmla="*/ 97 w 125"/>
                <a:gd name="T19" fmla="*/ 25 h 84"/>
                <a:gd name="T20" fmla="*/ 104 w 125"/>
                <a:gd name="T21" fmla="*/ 23 h 84"/>
                <a:gd name="T22" fmla="*/ 101 w 125"/>
                <a:gd name="T23" fmla="*/ 50 h 84"/>
                <a:gd name="T24" fmla="*/ 108 w 125"/>
                <a:gd name="T25" fmla="*/ 24 h 84"/>
                <a:gd name="T26" fmla="*/ 111 w 125"/>
                <a:gd name="T27" fmla="*/ 43 h 84"/>
                <a:gd name="T28" fmla="*/ 111 w 125"/>
                <a:gd name="T29" fmla="*/ 44 h 84"/>
                <a:gd name="T30" fmla="*/ 110 w 125"/>
                <a:gd name="T31" fmla="*/ 44 h 84"/>
                <a:gd name="T32" fmla="*/ 85 w 125"/>
                <a:gd name="T33" fmla="*/ 56 h 84"/>
                <a:gd name="T34" fmla="*/ 74 w 125"/>
                <a:gd name="T35" fmla="*/ 35 h 84"/>
                <a:gd name="T36" fmla="*/ 88 w 125"/>
                <a:gd name="T37" fmla="*/ 54 h 84"/>
                <a:gd name="T38" fmla="*/ 82 w 125"/>
                <a:gd name="T39" fmla="*/ 0 h 84"/>
                <a:gd name="T40" fmla="*/ 82 w 125"/>
                <a:gd name="T41" fmla="*/ 19 h 84"/>
                <a:gd name="T42" fmla="*/ 83 w 125"/>
                <a:gd name="T43" fmla="*/ 11 h 84"/>
                <a:gd name="T44" fmla="*/ 87 w 125"/>
                <a:gd name="T45" fmla="*/ 6 h 84"/>
                <a:gd name="T46" fmla="*/ 105 w 125"/>
                <a:gd name="T47" fmla="*/ 17 h 84"/>
                <a:gd name="T48" fmla="*/ 72 w 125"/>
                <a:gd name="T49" fmla="*/ 30 h 84"/>
                <a:gd name="T50" fmla="*/ 59 w 125"/>
                <a:gd name="T51" fmla="*/ 41 h 84"/>
                <a:gd name="T52" fmla="*/ 50 w 125"/>
                <a:gd name="T53" fmla="*/ 40 h 84"/>
                <a:gd name="T54" fmla="*/ 33 w 125"/>
                <a:gd name="T55" fmla="*/ 46 h 84"/>
                <a:gd name="T56" fmla="*/ 19 w 125"/>
                <a:gd name="T57" fmla="*/ 34 h 84"/>
                <a:gd name="T58" fmla="*/ 24 w 125"/>
                <a:gd name="T59" fmla="*/ 37 h 84"/>
                <a:gd name="T60" fmla="*/ 29 w 125"/>
                <a:gd name="T61" fmla="*/ 41 h 84"/>
                <a:gd name="T62" fmla="*/ 15 w 125"/>
                <a:gd name="T63" fmla="*/ 28 h 84"/>
                <a:gd name="T64" fmla="*/ 4 w 125"/>
                <a:gd name="T65" fmla="*/ 60 h 84"/>
                <a:gd name="T66" fmla="*/ 5 w 125"/>
                <a:gd name="T67" fmla="*/ 71 h 84"/>
                <a:gd name="T68" fmla="*/ 11 w 125"/>
                <a:gd name="T69" fmla="*/ 68 h 84"/>
                <a:gd name="T70" fmla="*/ 18 w 125"/>
                <a:gd name="T71" fmla="*/ 79 h 84"/>
                <a:gd name="T72" fmla="*/ 55 w 125"/>
                <a:gd name="T73" fmla="*/ 76 h 84"/>
                <a:gd name="T74" fmla="*/ 65 w 125"/>
                <a:gd name="T75" fmla="*/ 45 h 84"/>
                <a:gd name="T76" fmla="*/ 72 w 125"/>
                <a:gd name="T77" fmla="*/ 55 h 84"/>
                <a:gd name="T78" fmla="*/ 110 w 125"/>
                <a:gd name="T79" fmla="*/ 52 h 84"/>
                <a:gd name="T80" fmla="*/ 118 w 125"/>
                <a:gd name="T81" fmla="*/ 23 h 84"/>
                <a:gd name="T82" fmla="*/ 96 w 125"/>
                <a:gd name="T8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4">
                  <a:moveTo>
                    <a:pt x="27" y="78"/>
                  </a:moveTo>
                  <a:cubicBezTo>
                    <a:pt x="20" y="74"/>
                    <a:pt x="10" y="62"/>
                    <a:pt x="20" y="58"/>
                  </a:cubicBezTo>
                  <a:cubicBezTo>
                    <a:pt x="25" y="56"/>
                    <a:pt x="30" y="54"/>
                    <a:pt x="36" y="51"/>
                  </a:cubicBezTo>
                  <a:cubicBezTo>
                    <a:pt x="33" y="60"/>
                    <a:pt x="30" y="69"/>
                    <a:pt x="27" y="78"/>
                  </a:cubicBezTo>
                  <a:moveTo>
                    <a:pt x="46" y="75"/>
                  </a:moveTo>
                  <a:cubicBezTo>
                    <a:pt x="48" y="65"/>
                    <a:pt x="50" y="56"/>
                    <a:pt x="53" y="46"/>
                  </a:cubicBezTo>
                  <a:cubicBezTo>
                    <a:pt x="58" y="50"/>
                    <a:pt x="59" y="64"/>
                    <a:pt x="55" y="68"/>
                  </a:cubicBezTo>
                  <a:cubicBezTo>
                    <a:pt x="53" y="70"/>
                    <a:pt x="50" y="73"/>
                    <a:pt x="46" y="75"/>
                  </a:cubicBezTo>
                  <a:moveTo>
                    <a:pt x="31" y="79"/>
                  </a:moveTo>
                  <a:cubicBezTo>
                    <a:pt x="30" y="79"/>
                    <a:pt x="29" y="79"/>
                    <a:pt x="29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0"/>
                    <a:pt x="34" y="6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0" y="49"/>
                    <a:pt x="44" y="48"/>
                    <a:pt x="48" y="46"/>
                  </a:cubicBezTo>
                  <a:cubicBezTo>
                    <a:pt x="49" y="46"/>
                    <a:pt x="49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9" y="56"/>
                    <a:pt x="46" y="66"/>
                    <a:pt x="43" y="76"/>
                  </a:cubicBezTo>
                  <a:cubicBezTo>
                    <a:pt x="39" y="78"/>
                    <a:pt x="35" y="79"/>
                    <a:pt x="31" y="79"/>
                  </a:cubicBezTo>
                  <a:moveTo>
                    <a:pt x="89" y="55"/>
                  </a:moveTo>
                  <a:cubicBezTo>
                    <a:pt x="92" y="45"/>
                    <a:pt x="95" y="35"/>
                    <a:pt x="97" y="25"/>
                  </a:cubicBezTo>
                  <a:cubicBezTo>
                    <a:pt x="99" y="25"/>
                    <a:pt x="100" y="24"/>
                    <a:pt x="101" y="23"/>
                  </a:cubicBezTo>
                  <a:cubicBezTo>
                    <a:pt x="102" y="23"/>
                    <a:pt x="103" y="23"/>
                    <a:pt x="104" y="23"/>
                  </a:cubicBezTo>
                  <a:cubicBezTo>
                    <a:pt x="105" y="23"/>
                    <a:pt x="106" y="23"/>
                    <a:pt x="106" y="23"/>
                  </a:cubicBezTo>
                  <a:cubicBezTo>
                    <a:pt x="104" y="32"/>
                    <a:pt x="103" y="41"/>
                    <a:pt x="101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41"/>
                    <a:pt x="106" y="33"/>
                    <a:pt x="108" y="24"/>
                  </a:cubicBezTo>
                  <a:cubicBezTo>
                    <a:pt x="113" y="27"/>
                    <a:pt x="113" y="39"/>
                    <a:pt x="111" y="44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4"/>
                    <a:pt x="110" y="44"/>
                    <a:pt x="111" y="44"/>
                  </a:cubicBezTo>
                  <a:cubicBezTo>
                    <a:pt x="107" y="50"/>
                    <a:pt x="92" y="56"/>
                    <a:pt x="85" y="56"/>
                  </a:cubicBezTo>
                  <a:cubicBezTo>
                    <a:pt x="85" y="56"/>
                    <a:pt x="85" y="56"/>
                    <a:pt x="85" y="55"/>
                  </a:cubicBezTo>
                  <a:cubicBezTo>
                    <a:pt x="78" y="55"/>
                    <a:pt x="63" y="40"/>
                    <a:pt x="74" y="35"/>
                  </a:cubicBezTo>
                  <a:cubicBezTo>
                    <a:pt x="81" y="32"/>
                    <a:pt x="88" y="29"/>
                    <a:pt x="95" y="26"/>
                  </a:cubicBezTo>
                  <a:cubicBezTo>
                    <a:pt x="93" y="35"/>
                    <a:pt x="90" y="45"/>
                    <a:pt x="88" y="54"/>
                  </a:cubicBezTo>
                  <a:cubicBezTo>
                    <a:pt x="89" y="55"/>
                    <a:pt x="89" y="55"/>
                    <a:pt x="89" y="55"/>
                  </a:cubicBezTo>
                  <a:moveTo>
                    <a:pt x="82" y="0"/>
                  </a:moveTo>
                  <a:cubicBezTo>
                    <a:pt x="78" y="0"/>
                    <a:pt x="75" y="3"/>
                    <a:pt x="77" y="12"/>
                  </a:cubicBezTo>
                  <a:cubicBezTo>
                    <a:pt x="78" y="14"/>
                    <a:pt x="79" y="19"/>
                    <a:pt x="82" y="19"/>
                  </a:cubicBezTo>
                  <a:cubicBezTo>
                    <a:pt x="82" y="19"/>
                    <a:pt x="82" y="19"/>
                    <a:pt x="83" y="18"/>
                  </a:cubicBezTo>
                  <a:cubicBezTo>
                    <a:pt x="86" y="17"/>
                    <a:pt x="83" y="13"/>
                    <a:pt x="83" y="11"/>
                  </a:cubicBezTo>
                  <a:cubicBezTo>
                    <a:pt x="82" y="7"/>
                    <a:pt x="82" y="6"/>
                    <a:pt x="84" y="6"/>
                  </a:cubicBezTo>
                  <a:cubicBezTo>
                    <a:pt x="85" y="6"/>
                    <a:pt x="86" y="6"/>
                    <a:pt x="87" y="6"/>
                  </a:cubicBezTo>
                  <a:cubicBezTo>
                    <a:pt x="95" y="11"/>
                    <a:pt x="104" y="15"/>
                    <a:pt x="112" y="19"/>
                  </a:cubicBezTo>
                  <a:cubicBezTo>
                    <a:pt x="110" y="18"/>
                    <a:pt x="107" y="17"/>
                    <a:pt x="105" y="17"/>
                  </a:cubicBezTo>
                  <a:cubicBezTo>
                    <a:pt x="99" y="17"/>
                    <a:pt x="93" y="21"/>
                    <a:pt x="86" y="23"/>
                  </a:cubicBezTo>
                  <a:cubicBezTo>
                    <a:pt x="82" y="25"/>
                    <a:pt x="77" y="28"/>
                    <a:pt x="72" y="30"/>
                  </a:cubicBezTo>
                  <a:cubicBezTo>
                    <a:pt x="66" y="32"/>
                    <a:pt x="66" y="39"/>
                    <a:pt x="62" y="40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7" y="41"/>
                    <a:pt x="56" y="41"/>
                    <a:pt x="55" y="40"/>
                  </a:cubicBezTo>
                  <a:cubicBezTo>
                    <a:pt x="53" y="40"/>
                    <a:pt x="52" y="40"/>
                    <a:pt x="50" y="40"/>
                  </a:cubicBezTo>
                  <a:cubicBezTo>
                    <a:pt x="49" y="40"/>
                    <a:pt x="48" y="40"/>
                    <a:pt x="47" y="40"/>
                  </a:cubicBezTo>
                  <a:cubicBezTo>
                    <a:pt x="42" y="42"/>
                    <a:pt x="37" y="44"/>
                    <a:pt x="33" y="46"/>
                  </a:cubicBezTo>
                  <a:cubicBezTo>
                    <a:pt x="23" y="50"/>
                    <a:pt x="13" y="53"/>
                    <a:pt x="9" y="63"/>
                  </a:cubicBezTo>
                  <a:cubicBezTo>
                    <a:pt x="12" y="53"/>
                    <a:pt x="16" y="43"/>
                    <a:pt x="19" y="34"/>
                  </a:cubicBezTo>
                  <a:cubicBezTo>
                    <a:pt x="19" y="33"/>
                    <a:pt x="19" y="33"/>
                    <a:pt x="20" y="33"/>
                  </a:cubicBezTo>
                  <a:cubicBezTo>
                    <a:pt x="21" y="33"/>
                    <a:pt x="22" y="35"/>
                    <a:pt x="24" y="37"/>
                  </a:cubicBezTo>
                  <a:cubicBezTo>
                    <a:pt x="26" y="39"/>
                    <a:pt x="28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40"/>
                    <a:pt x="27" y="27"/>
                    <a:pt x="19" y="27"/>
                  </a:cubicBezTo>
                  <a:cubicBezTo>
                    <a:pt x="18" y="27"/>
                    <a:pt x="16" y="27"/>
                    <a:pt x="15" y="28"/>
                  </a:cubicBezTo>
                  <a:cubicBezTo>
                    <a:pt x="12" y="30"/>
                    <a:pt x="12" y="37"/>
                    <a:pt x="11" y="39"/>
                  </a:cubicBezTo>
                  <a:cubicBezTo>
                    <a:pt x="9" y="46"/>
                    <a:pt x="6" y="53"/>
                    <a:pt x="4" y="60"/>
                  </a:cubicBezTo>
                  <a:cubicBezTo>
                    <a:pt x="3" y="63"/>
                    <a:pt x="0" y="69"/>
                    <a:pt x="4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9" y="69"/>
                    <a:pt x="10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3" y="72"/>
                    <a:pt x="16" y="75"/>
                    <a:pt x="18" y="79"/>
                  </a:cubicBezTo>
                  <a:cubicBezTo>
                    <a:pt x="22" y="83"/>
                    <a:pt x="27" y="84"/>
                    <a:pt x="32" y="84"/>
                  </a:cubicBezTo>
                  <a:cubicBezTo>
                    <a:pt x="40" y="84"/>
                    <a:pt x="48" y="80"/>
                    <a:pt x="55" y="76"/>
                  </a:cubicBezTo>
                  <a:cubicBezTo>
                    <a:pt x="64" y="70"/>
                    <a:pt x="64" y="62"/>
                    <a:pt x="62" y="52"/>
                  </a:cubicBezTo>
                  <a:cubicBezTo>
                    <a:pt x="61" y="47"/>
                    <a:pt x="60" y="47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7" y="45"/>
                    <a:pt x="71" y="53"/>
                    <a:pt x="72" y="55"/>
                  </a:cubicBezTo>
                  <a:cubicBezTo>
                    <a:pt x="76" y="59"/>
                    <a:pt x="81" y="61"/>
                    <a:pt x="86" y="61"/>
                  </a:cubicBezTo>
                  <a:cubicBezTo>
                    <a:pt x="94" y="61"/>
                    <a:pt x="104" y="56"/>
                    <a:pt x="110" y="52"/>
                  </a:cubicBezTo>
                  <a:cubicBezTo>
                    <a:pt x="118" y="47"/>
                    <a:pt x="118" y="39"/>
                    <a:pt x="117" y="31"/>
                  </a:cubicBezTo>
                  <a:cubicBezTo>
                    <a:pt x="116" y="27"/>
                    <a:pt x="114" y="24"/>
                    <a:pt x="118" y="23"/>
                  </a:cubicBezTo>
                  <a:cubicBezTo>
                    <a:pt x="120" y="22"/>
                    <a:pt x="125" y="19"/>
                    <a:pt x="120" y="17"/>
                  </a:cubicBezTo>
                  <a:cubicBezTo>
                    <a:pt x="116" y="11"/>
                    <a:pt x="102" y="7"/>
                    <a:pt x="96" y="4"/>
                  </a:cubicBezTo>
                  <a:cubicBezTo>
                    <a:pt x="92" y="3"/>
                    <a:pt x="87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1" name="Freeform 859"/>
            <p:cNvSpPr>
              <a:spLocks/>
            </p:cNvSpPr>
            <p:nvPr/>
          </p:nvSpPr>
          <p:spPr bwMode="auto">
            <a:xfrm>
              <a:off x="5466" y="1687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2" name="Freeform 860"/>
            <p:cNvSpPr>
              <a:spLocks noEditPoints="1"/>
            </p:cNvSpPr>
            <p:nvPr/>
          </p:nvSpPr>
          <p:spPr bwMode="auto">
            <a:xfrm>
              <a:off x="2389" y="873"/>
              <a:ext cx="258" cy="821"/>
            </a:xfrm>
            <a:custGeom>
              <a:avLst/>
              <a:gdLst>
                <a:gd name="T0" fmla="*/ 103 w 109"/>
                <a:gd name="T1" fmla="*/ 299 h 347"/>
                <a:gd name="T2" fmla="*/ 74 w 109"/>
                <a:gd name="T3" fmla="*/ 302 h 347"/>
                <a:gd name="T4" fmla="*/ 52 w 109"/>
                <a:gd name="T5" fmla="*/ 209 h 347"/>
                <a:gd name="T6" fmla="*/ 50 w 109"/>
                <a:gd name="T7" fmla="*/ 210 h 347"/>
                <a:gd name="T8" fmla="*/ 69 w 109"/>
                <a:gd name="T9" fmla="*/ 204 h 347"/>
                <a:gd name="T10" fmla="*/ 41 w 109"/>
                <a:gd name="T11" fmla="*/ 200 h 347"/>
                <a:gd name="T12" fmla="*/ 49 w 109"/>
                <a:gd name="T13" fmla="*/ 204 h 347"/>
                <a:gd name="T14" fmla="*/ 57 w 109"/>
                <a:gd name="T15" fmla="*/ 190 h 347"/>
                <a:gd name="T16" fmla="*/ 45 w 109"/>
                <a:gd name="T17" fmla="*/ 147 h 347"/>
                <a:gd name="T18" fmla="*/ 41 w 109"/>
                <a:gd name="T19" fmla="*/ 145 h 347"/>
                <a:gd name="T20" fmla="*/ 45 w 109"/>
                <a:gd name="T21" fmla="*/ 180 h 347"/>
                <a:gd name="T22" fmla="*/ 32 w 109"/>
                <a:gd name="T23" fmla="*/ 185 h 347"/>
                <a:gd name="T24" fmla="*/ 34 w 109"/>
                <a:gd name="T25" fmla="*/ 173 h 347"/>
                <a:gd name="T26" fmla="*/ 77 w 109"/>
                <a:gd name="T27" fmla="*/ 143 h 347"/>
                <a:gd name="T28" fmla="*/ 52 w 109"/>
                <a:gd name="T29" fmla="*/ 142 h 347"/>
                <a:gd name="T30" fmla="*/ 5 w 109"/>
                <a:gd name="T31" fmla="*/ 190 h 347"/>
                <a:gd name="T32" fmla="*/ 36 w 109"/>
                <a:gd name="T33" fmla="*/ 137 h 347"/>
                <a:gd name="T34" fmla="*/ 32 w 109"/>
                <a:gd name="T35" fmla="*/ 199 h 347"/>
                <a:gd name="T36" fmla="*/ 71 w 109"/>
                <a:gd name="T37" fmla="*/ 198 h 347"/>
                <a:gd name="T38" fmla="*/ 89 w 109"/>
                <a:gd name="T39" fmla="*/ 197 h 347"/>
                <a:gd name="T40" fmla="*/ 95 w 109"/>
                <a:gd name="T41" fmla="*/ 291 h 347"/>
                <a:gd name="T42" fmla="*/ 38 w 109"/>
                <a:gd name="T43" fmla="*/ 292 h 347"/>
                <a:gd name="T44" fmla="*/ 43 w 109"/>
                <a:gd name="T45" fmla="*/ 271 h 347"/>
                <a:gd name="T46" fmla="*/ 22 w 109"/>
                <a:gd name="T47" fmla="*/ 235 h 347"/>
                <a:gd name="T48" fmla="*/ 15 w 109"/>
                <a:gd name="T49" fmla="*/ 213 h 347"/>
                <a:gd name="T50" fmla="*/ 52 w 109"/>
                <a:gd name="T51" fmla="*/ 136 h 347"/>
                <a:gd name="T52" fmla="*/ 79 w 109"/>
                <a:gd name="T53" fmla="*/ 124 h 347"/>
                <a:gd name="T54" fmla="*/ 43 w 109"/>
                <a:gd name="T55" fmla="*/ 129 h 347"/>
                <a:gd name="T56" fmla="*/ 51 w 109"/>
                <a:gd name="T57" fmla="*/ 122 h 347"/>
                <a:gd name="T58" fmla="*/ 51 w 109"/>
                <a:gd name="T59" fmla="*/ 115 h 347"/>
                <a:gd name="T60" fmla="*/ 62 w 109"/>
                <a:gd name="T61" fmla="*/ 115 h 347"/>
                <a:gd name="T62" fmla="*/ 60 w 109"/>
                <a:gd name="T63" fmla="*/ 110 h 347"/>
                <a:gd name="T64" fmla="*/ 60 w 109"/>
                <a:gd name="T65" fmla="*/ 110 h 347"/>
                <a:gd name="T66" fmla="*/ 53 w 109"/>
                <a:gd name="T67" fmla="*/ 72 h 347"/>
                <a:gd name="T68" fmla="*/ 48 w 109"/>
                <a:gd name="T69" fmla="*/ 49 h 347"/>
                <a:gd name="T70" fmla="*/ 69 w 109"/>
                <a:gd name="T71" fmla="*/ 44 h 347"/>
                <a:gd name="T72" fmla="*/ 29 w 109"/>
                <a:gd name="T73" fmla="*/ 18 h 347"/>
                <a:gd name="T74" fmla="*/ 80 w 109"/>
                <a:gd name="T75" fmla="*/ 111 h 347"/>
                <a:gd name="T76" fmla="*/ 82 w 109"/>
                <a:gd name="T77" fmla="*/ 41 h 347"/>
                <a:gd name="T78" fmla="*/ 71 w 109"/>
                <a:gd name="T79" fmla="*/ 40 h 347"/>
                <a:gd name="T80" fmla="*/ 57 w 109"/>
                <a:gd name="T81" fmla="*/ 73 h 347"/>
                <a:gd name="T82" fmla="*/ 54 w 109"/>
                <a:gd name="T83" fmla="*/ 76 h 347"/>
                <a:gd name="T84" fmla="*/ 14 w 109"/>
                <a:gd name="T85" fmla="*/ 51 h 347"/>
                <a:gd name="T86" fmla="*/ 40 w 109"/>
                <a:gd name="T87" fmla="*/ 130 h 347"/>
                <a:gd name="T88" fmla="*/ 32 w 109"/>
                <a:gd name="T89" fmla="*/ 130 h 347"/>
                <a:gd name="T90" fmla="*/ 14 w 109"/>
                <a:gd name="T91" fmla="*/ 222 h 347"/>
                <a:gd name="T92" fmla="*/ 32 w 109"/>
                <a:gd name="T93" fmla="*/ 291 h 347"/>
                <a:gd name="T94" fmla="*/ 29 w 109"/>
                <a:gd name="T95" fmla="*/ 308 h 347"/>
                <a:gd name="T96" fmla="*/ 76 w 109"/>
                <a:gd name="T97" fmla="*/ 317 h 347"/>
                <a:gd name="T98" fmla="*/ 101 w 109"/>
                <a:gd name="T99" fmla="*/ 307 h 347"/>
                <a:gd name="T100" fmla="*/ 84 w 109"/>
                <a:gd name="T101" fmla="*/ 332 h 347"/>
                <a:gd name="T102" fmla="*/ 98 w 109"/>
                <a:gd name="T103" fmla="*/ 347 h 347"/>
                <a:gd name="T104" fmla="*/ 106 w 109"/>
                <a:gd name="T105" fmla="*/ 298 h 347"/>
                <a:gd name="T106" fmla="*/ 106 w 109"/>
                <a:gd name="T107" fmla="*/ 244 h 347"/>
                <a:gd name="T108" fmla="*/ 80 w 109"/>
                <a:gd name="T109" fmla="*/ 151 h 347"/>
                <a:gd name="T110" fmla="*/ 84 w 109"/>
                <a:gd name="T111" fmla="*/ 135 h 347"/>
                <a:gd name="T112" fmla="*/ 83 w 109"/>
                <a:gd name="T113" fmla="*/ 127 h 347"/>
                <a:gd name="T114" fmla="*/ 109 w 109"/>
                <a:gd name="T115" fmla="*/ 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347">
                  <a:moveTo>
                    <a:pt x="32" y="305"/>
                  </a:moveTo>
                  <a:cubicBezTo>
                    <a:pt x="32" y="305"/>
                    <a:pt x="32" y="305"/>
                    <a:pt x="32" y="305"/>
                  </a:cubicBezTo>
                  <a:cubicBezTo>
                    <a:pt x="31" y="305"/>
                    <a:pt x="31" y="305"/>
                    <a:pt x="30" y="304"/>
                  </a:cubicBezTo>
                  <a:cubicBezTo>
                    <a:pt x="30" y="304"/>
                    <a:pt x="29" y="304"/>
                    <a:pt x="29" y="304"/>
                  </a:cubicBezTo>
                  <a:cubicBezTo>
                    <a:pt x="29" y="303"/>
                    <a:pt x="29" y="303"/>
                    <a:pt x="29" y="303"/>
                  </a:cubicBezTo>
                  <a:cubicBezTo>
                    <a:pt x="29" y="303"/>
                    <a:pt x="30" y="302"/>
                    <a:pt x="30" y="302"/>
                  </a:cubicBezTo>
                  <a:cubicBezTo>
                    <a:pt x="31" y="301"/>
                    <a:pt x="31" y="301"/>
                    <a:pt x="32" y="301"/>
                  </a:cubicBezTo>
                  <a:cubicBezTo>
                    <a:pt x="32" y="302"/>
                    <a:pt x="32" y="304"/>
                    <a:pt x="32" y="305"/>
                  </a:cubicBezTo>
                  <a:moveTo>
                    <a:pt x="103" y="301"/>
                  </a:moveTo>
                  <a:cubicBezTo>
                    <a:pt x="103" y="301"/>
                    <a:pt x="103" y="300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103" y="301"/>
                    <a:pt x="103" y="301"/>
                  </a:cubicBezTo>
                  <a:cubicBezTo>
                    <a:pt x="103" y="301"/>
                    <a:pt x="103" y="301"/>
                    <a:pt x="103" y="301"/>
                  </a:cubicBezTo>
                  <a:moveTo>
                    <a:pt x="60" y="310"/>
                  </a:moveTo>
                  <a:cubicBezTo>
                    <a:pt x="51" y="310"/>
                    <a:pt x="43" y="310"/>
                    <a:pt x="36" y="307"/>
                  </a:cubicBezTo>
                  <a:cubicBezTo>
                    <a:pt x="36" y="303"/>
                    <a:pt x="36" y="299"/>
                    <a:pt x="36" y="295"/>
                  </a:cubicBezTo>
                  <a:cubicBezTo>
                    <a:pt x="39" y="298"/>
                    <a:pt x="47" y="300"/>
                    <a:pt x="61" y="302"/>
                  </a:cubicBezTo>
                  <a:cubicBezTo>
                    <a:pt x="65" y="302"/>
                    <a:pt x="70" y="302"/>
                    <a:pt x="74" y="302"/>
                  </a:cubicBezTo>
                  <a:cubicBezTo>
                    <a:pt x="77" y="302"/>
                    <a:pt x="80" y="302"/>
                    <a:pt x="83" y="302"/>
                  </a:cubicBezTo>
                  <a:cubicBezTo>
                    <a:pt x="85" y="301"/>
                    <a:pt x="90" y="300"/>
                    <a:pt x="95" y="298"/>
                  </a:cubicBezTo>
                  <a:cubicBezTo>
                    <a:pt x="96" y="298"/>
                    <a:pt x="98" y="297"/>
                    <a:pt x="99" y="296"/>
                  </a:cubicBezTo>
                  <a:cubicBezTo>
                    <a:pt x="99" y="298"/>
                    <a:pt x="99" y="301"/>
                    <a:pt x="99" y="304"/>
                  </a:cubicBezTo>
                  <a:cubicBezTo>
                    <a:pt x="92" y="308"/>
                    <a:pt x="82" y="309"/>
                    <a:pt x="73" y="310"/>
                  </a:cubicBezTo>
                  <a:cubicBezTo>
                    <a:pt x="69" y="310"/>
                    <a:pt x="64" y="310"/>
                    <a:pt x="60" y="310"/>
                  </a:cubicBezTo>
                  <a:cubicBezTo>
                    <a:pt x="60" y="310"/>
                    <a:pt x="60" y="310"/>
                    <a:pt x="60" y="310"/>
                  </a:cubicBezTo>
                  <a:moveTo>
                    <a:pt x="53" y="212"/>
                  </a:moveTo>
                  <a:cubicBezTo>
                    <a:pt x="53" y="212"/>
                    <a:pt x="52" y="212"/>
                    <a:pt x="51" y="212"/>
                  </a:cubicBezTo>
                  <a:cubicBezTo>
                    <a:pt x="51" y="211"/>
                    <a:pt x="52" y="210"/>
                    <a:pt x="52" y="209"/>
                  </a:cubicBezTo>
                  <a:cubicBezTo>
                    <a:pt x="53" y="210"/>
                    <a:pt x="53" y="211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moveTo>
                    <a:pt x="50" y="210"/>
                  </a:moveTo>
                  <a:cubicBezTo>
                    <a:pt x="50" y="209"/>
                    <a:pt x="50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7"/>
                    <a:pt x="49" y="207"/>
                    <a:pt x="50" y="206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50" y="207"/>
                    <a:pt x="51" y="207"/>
                    <a:pt x="51" y="208"/>
                  </a:cubicBezTo>
                  <a:cubicBezTo>
                    <a:pt x="51" y="208"/>
                    <a:pt x="50" y="209"/>
                    <a:pt x="50" y="210"/>
                  </a:cubicBezTo>
                  <a:moveTo>
                    <a:pt x="59" y="211"/>
                  </a:move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7" y="210"/>
                    <a:pt x="57" y="209"/>
                  </a:cubicBezTo>
                  <a:cubicBezTo>
                    <a:pt x="56" y="208"/>
                    <a:pt x="55" y="208"/>
                    <a:pt x="55" y="207"/>
                  </a:cubicBezTo>
                  <a:cubicBezTo>
                    <a:pt x="54" y="206"/>
                    <a:pt x="53" y="205"/>
                    <a:pt x="53" y="204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5" y="197"/>
                    <a:pt x="60" y="192"/>
                    <a:pt x="65" y="189"/>
                  </a:cubicBezTo>
                  <a:cubicBezTo>
                    <a:pt x="66" y="192"/>
                    <a:pt x="67" y="196"/>
                    <a:pt x="68" y="199"/>
                  </a:cubicBezTo>
                  <a:cubicBezTo>
                    <a:pt x="68" y="201"/>
                    <a:pt x="69" y="203"/>
                    <a:pt x="69" y="204"/>
                  </a:cubicBezTo>
                  <a:cubicBezTo>
                    <a:pt x="69" y="206"/>
                    <a:pt x="68" y="207"/>
                    <a:pt x="67" y="208"/>
                  </a:cubicBezTo>
                  <a:cubicBezTo>
                    <a:pt x="67" y="209"/>
                    <a:pt x="65" y="210"/>
                    <a:pt x="64" y="210"/>
                  </a:cubicBezTo>
                  <a:cubicBezTo>
                    <a:pt x="62" y="211"/>
                    <a:pt x="60" y="211"/>
                    <a:pt x="59" y="211"/>
                  </a:cubicBezTo>
                  <a:moveTo>
                    <a:pt x="62" y="187"/>
                  </a:moveTo>
                  <a:cubicBezTo>
                    <a:pt x="63" y="185"/>
                    <a:pt x="64" y="183"/>
                    <a:pt x="64" y="181"/>
                  </a:cubicBezTo>
                  <a:cubicBezTo>
                    <a:pt x="64" y="183"/>
                    <a:pt x="64" y="184"/>
                    <a:pt x="65" y="185"/>
                  </a:cubicBezTo>
                  <a:cubicBezTo>
                    <a:pt x="64" y="186"/>
                    <a:pt x="63" y="186"/>
                    <a:pt x="62" y="187"/>
                  </a:cubicBezTo>
                  <a:moveTo>
                    <a:pt x="48" y="206"/>
                  </a:moveTo>
                  <a:cubicBezTo>
                    <a:pt x="47" y="205"/>
                    <a:pt x="47" y="204"/>
                    <a:pt x="46" y="204"/>
                  </a:cubicBezTo>
                  <a:cubicBezTo>
                    <a:pt x="45" y="202"/>
                    <a:pt x="43" y="201"/>
                    <a:pt x="41" y="200"/>
                  </a:cubicBezTo>
                  <a:cubicBezTo>
                    <a:pt x="42" y="194"/>
                    <a:pt x="43" y="189"/>
                    <a:pt x="45" y="184"/>
                  </a:cubicBezTo>
                  <a:cubicBezTo>
                    <a:pt x="47" y="184"/>
                    <a:pt x="48" y="183"/>
                    <a:pt x="49" y="183"/>
                  </a:cubicBezTo>
                  <a:cubicBezTo>
                    <a:pt x="53" y="182"/>
                    <a:pt x="56" y="180"/>
                    <a:pt x="60" y="179"/>
                  </a:cubicBezTo>
                  <a:cubicBezTo>
                    <a:pt x="58" y="183"/>
                    <a:pt x="56" y="187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3" y="195"/>
                    <a:pt x="51" y="199"/>
                    <a:pt x="49" y="203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8" y="205"/>
                    <a:pt x="48" y="205"/>
                    <a:pt x="48" y="206"/>
                  </a:cubicBezTo>
                  <a:moveTo>
                    <a:pt x="57" y="190"/>
                  </a:moveTo>
                  <a:cubicBezTo>
                    <a:pt x="59" y="186"/>
                    <a:pt x="60" y="182"/>
                    <a:pt x="62" y="178"/>
                  </a:cubicBezTo>
                  <a:cubicBezTo>
                    <a:pt x="63" y="178"/>
                    <a:pt x="63" y="177"/>
                    <a:pt x="64" y="177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3" y="181"/>
                    <a:pt x="61" y="185"/>
                    <a:pt x="59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9"/>
                    <a:pt x="58" y="190"/>
                    <a:pt x="57" y="190"/>
                  </a:cubicBezTo>
                  <a:moveTo>
                    <a:pt x="62" y="149"/>
                  </a:moveTo>
                  <a:cubicBezTo>
                    <a:pt x="68" y="149"/>
                    <a:pt x="74" y="148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77" y="149"/>
                    <a:pt x="74" y="153"/>
                    <a:pt x="72" y="154"/>
                  </a:cubicBezTo>
                  <a:cubicBezTo>
                    <a:pt x="70" y="156"/>
                    <a:pt x="66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1" y="157"/>
                    <a:pt x="61" y="156"/>
                  </a:cubicBezTo>
                  <a:cubicBezTo>
                    <a:pt x="57" y="156"/>
                    <a:pt x="54" y="155"/>
                    <a:pt x="51" y="153"/>
                  </a:cubicBezTo>
                  <a:cubicBezTo>
                    <a:pt x="48" y="151"/>
                    <a:pt x="46" y="149"/>
                    <a:pt x="45" y="147"/>
                  </a:cubicBezTo>
                  <a:cubicBezTo>
                    <a:pt x="46" y="147"/>
                    <a:pt x="47" y="147"/>
                    <a:pt x="48" y="148"/>
                  </a:cubicBezTo>
                  <a:cubicBezTo>
                    <a:pt x="53" y="148"/>
                    <a:pt x="58" y="149"/>
                    <a:pt x="62" y="149"/>
                  </a:cubicBezTo>
                  <a:moveTo>
                    <a:pt x="30" y="181"/>
                  </a:moveTo>
                  <a:cubicBezTo>
                    <a:pt x="30" y="180"/>
                    <a:pt x="29" y="179"/>
                    <a:pt x="29" y="179"/>
                  </a:cubicBezTo>
                  <a:cubicBezTo>
                    <a:pt x="32" y="174"/>
                    <a:pt x="34" y="166"/>
                    <a:pt x="37" y="159"/>
                  </a:cubicBezTo>
                  <a:cubicBezTo>
                    <a:pt x="38" y="155"/>
                    <a:pt x="39" y="151"/>
                    <a:pt x="40" y="148"/>
                  </a:cubicBezTo>
                  <a:cubicBezTo>
                    <a:pt x="40" y="147"/>
                    <a:pt x="40" y="145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50"/>
                    <a:pt x="45" y="153"/>
                    <a:pt x="49" y="156"/>
                  </a:cubicBezTo>
                  <a:cubicBezTo>
                    <a:pt x="52" y="158"/>
                    <a:pt x="56" y="160"/>
                    <a:pt x="60" y="160"/>
                  </a:cubicBezTo>
                  <a:cubicBezTo>
                    <a:pt x="61" y="160"/>
                    <a:pt x="62" y="160"/>
                    <a:pt x="62" y="160"/>
                  </a:cubicBezTo>
                  <a:cubicBezTo>
                    <a:pt x="65" y="160"/>
                    <a:pt x="67" y="160"/>
                    <a:pt x="70" y="159"/>
                  </a:cubicBezTo>
                  <a:cubicBezTo>
                    <a:pt x="68" y="161"/>
                    <a:pt x="66" y="164"/>
                    <a:pt x="65" y="168"/>
                  </a:cubicBezTo>
                  <a:cubicBezTo>
                    <a:pt x="65" y="170"/>
                    <a:pt x="64" y="171"/>
                    <a:pt x="64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59" y="175"/>
                    <a:pt x="53" y="177"/>
                    <a:pt x="48" y="180"/>
                  </a:cubicBezTo>
                  <a:cubicBezTo>
                    <a:pt x="47" y="180"/>
                    <a:pt x="46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0" y="187"/>
                    <a:pt x="39" y="193"/>
                    <a:pt x="3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6" y="198"/>
                    <a:pt x="35" y="197"/>
                    <a:pt x="35" y="197"/>
                  </a:cubicBezTo>
                  <a:cubicBezTo>
                    <a:pt x="34" y="196"/>
                    <a:pt x="34" y="195"/>
                    <a:pt x="34" y="194"/>
                  </a:cubicBezTo>
                  <a:cubicBezTo>
                    <a:pt x="33" y="191"/>
                    <a:pt x="32" y="189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3"/>
                    <a:pt x="36" y="177"/>
                    <a:pt x="37" y="174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2"/>
                    <a:pt x="39" y="172"/>
                  </a:cubicBezTo>
                  <a:cubicBezTo>
                    <a:pt x="42" y="170"/>
                    <a:pt x="45" y="169"/>
                    <a:pt x="47" y="167"/>
                  </a:cubicBezTo>
                  <a:cubicBezTo>
                    <a:pt x="50" y="166"/>
                    <a:pt x="53" y="164"/>
                    <a:pt x="56" y="162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51" y="161"/>
                    <a:pt x="49" y="163"/>
                    <a:pt x="46" y="164"/>
                  </a:cubicBezTo>
                  <a:cubicBezTo>
                    <a:pt x="43" y="165"/>
                    <a:pt x="40" y="167"/>
                    <a:pt x="37" y="169"/>
                  </a:cubicBezTo>
                  <a:cubicBezTo>
                    <a:pt x="36" y="169"/>
                    <a:pt x="35" y="170"/>
                    <a:pt x="35" y="171"/>
                  </a:cubicBezTo>
                  <a:cubicBezTo>
                    <a:pt x="34" y="171"/>
                    <a:pt x="34" y="172"/>
                    <a:pt x="34" y="173"/>
                  </a:cubicBezTo>
                  <a:cubicBezTo>
                    <a:pt x="33" y="174"/>
                    <a:pt x="31" y="178"/>
                    <a:pt x="30" y="181"/>
                  </a:cubicBezTo>
                  <a:moveTo>
                    <a:pt x="62" y="145"/>
                  </a:moveTo>
                  <a:cubicBezTo>
                    <a:pt x="61" y="145"/>
                    <a:pt x="60" y="145"/>
                    <a:pt x="59" y="145"/>
                  </a:cubicBezTo>
                  <a:cubicBezTo>
                    <a:pt x="66" y="144"/>
                    <a:pt x="72" y="143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79" y="143"/>
                  </a:cubicBezTo>
                  <a:cubicBezTo>
                    <a:pt x="79" y="143"/>
                    <a:pt x="78" y="143"/>
                    <a:pt x="77" y="143"/>
                  </a:cubicBezTo>
                  <a:cubicBezTo>
                    <a:pt x="73" y="145"/>
                    <a:pt x="68" y="145"/>
                    <a:pt x="62" y="145"/>
                  </a:cubicBezTo>
                  <a:moveTo>
                    <a:pt x="40" y="138"/>
                  </a:moveTo>
                  <a:cubicBezTo>
                    <a:pt x="40" y="137"/>
                    <a:pt x="40" y="137"/>
                    <a:pt x="40" y="137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8"/>
                    <a:pt x="40" y="138"/>
                    <a:pt x="40" y="138"/>
                  </a:cubicBezTo>
                  <a:moveTo>
                    <a:pt x="52" y="140"/>
                  </a:moveTo>
                  <a:cubicBezTo>
                    <a:pt x="56" y="140"/>
                    <a:pt x="61" y="139"/>
                    <a:pt x="66" y="139"/>
                  </a:cubicBezTo>
                  <a:cubicBezTo>
                    <a:pt x="70" y="138"/>
                    <a:pt x="75" y="138"/>
                    <a:pt x="79" y="137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0" y="140"/>
                    <a:pt x="61" y="142"/>
                    <a:pt x="52" y="14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49" y="142"/>
                    <a:pt x="47" y="142"/>
                    <a:pt x="44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0"/>
                    <a:pt x="43" y="139"/>
                    <a:pt x="43" y="139"/>
                  </a:cubicBezTo>
                  <a:cubicBezTo>
                    <a:pt x="46" y="140"/>
                    <a:pt x="49" y="140"/>
                    <a:pt x="52" y="140"/>
                  </a:cubicBezTo>
                  <a:moveTo>
                    <a:pt x="15" y="213"/>
                  </a:moveTo>
                  <a:cubicBezTo>
                    <a:pt x="14" y="210"/>
                    <a:pt x="12" y="206"/>
                    <a:pt x="10" y="202"/>
                  </a:cubicBezTo>
                  <a:cubicBezTo>
                    <a:pt x="8" y="198"/>
                    <a:pt x="6" y="194"/>
                    <a:pt x="5" y="190"/>
                  </a:cubicBezTo>
                  <a:cubicBezTo>
                    <a:pt x="4" y="188"/>
                    <a:pt x="4" y="186"/>
                    <a:pt x="4" y="185"/>
                  </a:cubicBezTo>
                  <a:cubicBezTo>
                    <a:pt x="4" y="184"/>
                    <a:pt x="4" y="183"/>
                    <a:pt x="4" y="183"/>
                  </a:cubicBezTo>
                  <a:cubicBezTo>
                    <a:pt x="4" y="182"/>
                    <a:pt x="5" y="181"/>
                    <a:pt x="5" y="180"/>
                  </a:cubicBezTo>
                  <a:cubicBezTo>
                    <a:pt x="6" y="179"/>
                    <a:pt x="7" y="178"/>
                    <a:pt x="7" y="177"/>
                  </a:cubicBezTo>
                  <a:cubicBezTo>
                    <a:pt x="14" y="163"/>
                    <a:pt x="18" y="152"/>
                    <a:pt x="25" y="138"/>
                  </a:cubicBezTo>
                  <a:cubicBezTo>
                    <a:pt x="25" y="137"/>
                    <a:pt x="27" y="136"/>
                    <a:pt x="28" y="135"/>
                  </a:cubicBezTo>
                  <a:cubicBezTo>
                    <a:pt x="29" y="134"/>
                    <a:pt x="31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4" y="134"/>
                    <a:pt x="35" y="136"/>
                    <a:pt x="36" y="137"/>
                  </a:cubicBezTo>
                  <a:cubicBezTo>
                    <a:pt x="37" y="138"/>
                    <a:pt x="37" y="140"/>
                    <a:pt x="37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7" y="142"/>
                    <a:pt x="37" y="143"/>
                    <a:pt x="37" y="144"/>
                  </a:cubicBezTo>
                  <a:cubicBezTo>
                    <a:pt x="36" y="147"/>
                    <a:pt x="35" y="154"/>
                    <a:pt x="32" y="161"/>
                  </a:cubicBezTo>
                  <a:cubicBezTo>
                    <a:pt x="30" y="168"/>
                    <a:pt x="28" y="174"/>
                    <a:pt x="25" y="178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7" y="182"/>
                    <a:pt x="28" y="184"/>
                    <a:pt x="28" y="187"/>
                  </a:cubicBezTo>
                  <a:cubicBezTo>
                    <a:pt x="29" y="189"/>
                    <a:pt x="29" y="192"/>
                    <a:pt x="30" y="195"/>
                  </a:cubicBezTo>
                  <a:cubicBezTo>
                    <a:pt x="30" y="196"/>
                    <a:pt x="31" y="198"/>
                    <a:pt x="32" y="199"/>
                  </a:cubicBezTo>
                  <a:cubicBezTo>
                    <a:pt x="33" y="201"/>
                    <a:pt x="35" y="201"/>
                    <a:pt x="36" y="202"/>
                  </a:cubicBezTo>
                  <a:cubicBezTo>
                    <a:pt x="39" y="202"/>
                    <a:pt x="42" y="204"/>
                    <a:pt x="44" y="206"/>
                  </a:cubicBezTo>
                  <a:cubicBezTo>
                    <a:pt x="46" y="208"/>
                    <a:pt x="47" y="211"/>
                    <a:pt x="47" y="213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50" y="215"/>
                    <a:pt x="52" y="215"/>
                    <a:pt x="53" y="215"/>
                  </a:cubicBezTo>
                  <a:cubicBezTo>
                    <a:pt x="57" y="215"/>
                    <a:pt x="61" y="215"/>
                    <a:pt x="65" y="213"/>
                  </a:cubicBezTo>
                  <a:cubicBezTo>
                    <a:pt x="67" y="213"/>
                    <a:pt x="68" y="212"/>
                    <a:pt x="70" y="211"/>
                  </a:cubicBezTo>
                  <a:cubicBezTo>
                    <a:pt x="72" y="209"/>
                    <a:pt x="72" y="207"/>
                    <a:pt x="72" y="204"/>
                  </a:cubicBezTo>
                  <a:cubicBezTo>
                    <a:pt x="72" y="202"/>
                    <a:pt x="72" y="200"/>
                    <a:pt x="71" y="198"/>
                  </a:cubicBezTo>
                  <a:cubicBezTo>
                    <a:pt x="70" y="191"/>
                    <a:pt x="67" y="184"/>
                    <a:pt x="67" y="177"/>
                  </a:cubicBezTo>
                  <a:cubicBezTo>
                    <a:pt x="67" y="175"/>
                    <a:pt x="68" y="172"/>
                    <a:pt x="69" y="169"/>
                  </a:cubicBezTo>
                  <a:cubicBezTo>
                    <a:pt x="70" y="165"/>
                    <a:pt x="72" y="162"/>
                    <a:pt x="74" y="160"/>
                  </a:cubicBezTo>
                  <a:cubicBezTo>
                    <a:pt x="76" y="158"/>
                    <a:pt x="77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2" y="158"/>
                    <a:pt x="83" y="159"/>
                  </a:cubicBezTo>
                  <a:cubicBezTo>
                    <a:pt x="84" y="160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4"/>
                    <a:pt x="85" y="166"/>
                    <a:pt x="85" y="169"/>
                  </a:cubicBezTo>
                  <a:cubicBezTo>
                    <a:pt x="85" y="178"/>
                    <a:pt x="86" y="188"/>
                    <a:pt x="89" y="197"/>
                  </a:cubicBezTo>
                  <a:cubicBezTo>
                    <a:pt x="94" y="213"/>
                    <a:pt x="98" y="220"/>
                    <a:pt x="102" y="235"/>
                  </a:cubicBezTo>
                  <a:cubicBezTo>
                    <a:pt x="102" y="239"/>
                    <a:pt x="103" y="241"/>
                    <a:pt x="103" y="244"/>
                  </a:cubicBezTo>
                  <a:cubicBezTo>
                    <a:pt x="103" y="250"/>
                    <a:pt x="101" y="255"/>
                    <a:pt x="98" y="259"/>
                  </a:cubicBezTo>
                  <a:cubicBezTo>
                    <a:pt x="96" y="263"/>
                    <a:pt x="93" y="267"/>
                    <a:pt x="92" y="272"/>
                  </a:cubicBezTo>
                  <a:cubicBezTo>
                    <a:pt x="92" y="272"/>
                    <a:pt x="92" y="272"/>
                    <a:pt x="92" y="272"/>
                  </a:cubicBezTo>
                  <a:cubicBezTo>
                    <a:pt x="92" y="275"/>
                    <a:pt x="92" y="278"/>
                    <a:pt x="92" y="281"/>
                  </a:cubicBezTo>
                  <a:cubicBezTo>
                    <a:pt x="91" y="281"/>
                    <a:pt x="91" y="282"/>
                    <a:pt x="91" y="283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1" y="286"/>
                    <a:pt x="91" y="288"/>
                    <a:pt x="91" y="291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95" y="289"/>
                    <a:pt x="95" y="286"/>
                    <a:pt x="95" y="284"/>
                  </a:cubicBezTo>
                  <a:cubicBezTo>
                    <a:pt x="97" y="284"/>
                    <a:pt x="98" y="285"/>
                    <a:pt x="99" y="286"/>
                  </a:cubicBezTo>
                  <a:cubicBezTo>
                    <a:pt x="100" y="287"/>
                    <a:pt x="100" y="288"/>
                    <a:pt x="100" y="289"/>
                  </a:cubicBezTo>
                  <a:cubicBezTo>
                    <a:pt x="100" y="290"/>
                    <a:pt x="99" y="291"/>
                    <a:pt x="98" y="292"/>
                  </a:cubicBezTo>
                  <a:cubicBezTo>
                    <a:pt x="96" y="294"/>
                    <a:pt x="93" y="295"/>
                    <a:pt x="90" y="296"/>
                  </a:cubicBezTo>
                  <a:cubicBezTo>
                    <a:pt x="87" y="297"/>
                    <a:pt x="84" y="298"/>
                    <a:pt x="82" y="298"/>
                  </a:cubicBezTo>
                  <a:cubicBezTo>
                    <a:pt x="79" y="299"/>
                    <a:pt x="77" y="299"/>
                    <a:pt x="74" y="299"/>
                  </a:cubicBezTo>
                  <a:cubicBezTo>
                    <a:pt x="74" y="299"/>
                    <a:pt x="74" y="299"/>
                    <a:pt x="74" y="299"/>
                  </a:cubicBezTo>
                  <a:cubicBezTo>
                    <a:pt x="70" y="299"/>
                    <a:pt x="66" y="298"/>
                    <a:pt x="61" y="298"/>
                  </a:cubicBezTo>
                  <a:cubicBezTo>
                    <a:pt x="48" y="297"/>
                    <a:pt x="41" y="294"/>
                    <a:pt x="38" y="292"/>
                  </a:cubicBezTo>
                  <a:cubicBezTo>
                    <a:pt x="37" y="292"/>
                    <a:pt x="36" y="291"/>
                    <a:pt x="36" y="290"/>
                  </a:cubicBezTo>
                  <a:cubicBezTo>
                    <a:pt x="36" y="290"/>
                    <a:pt x="36" y="289"/>
                    <a:pt x="36" y="288"/>
                  </a:cubicBezTo>
                  <a:cubicBezTo>
                    <a:pt x="36" y="288"/>
                    <a:pt x="36" y="288"/>
                    <a:pt x="36" y="288"/>
                  </a:cubicBezTo>
                  <a:cubicBezTo>
                    <a:pt x="36" y="287"/>
                    <a:pt x="36" y="287"/>
                    <a:pt x="36" y="287"/>
                  </a:cubicBezTo>
                  <a:cubicBezTo>
                    <a:pt x="37" y="287"/>
                    <a:pt x="38" y="286"/>
                    <a:pt x="40" y="285"/>
                  </a:cubicBezTo>
                  <a:cubicBezTo>
                    <a:pt x="40" y="286"/>
                    <a:pt x="40" y="286"/>
                    <a:pt x="40" y="286"/>
                  </a:cubicBezTo>
                  <a:cubicBezTo>
                    <a:pt x="40" y="288"/>
                    <a:pt x="40" y="289"/>
                    <a:pt x="40" y="291"/>
                  </a:cubicBezTo>
                  <a:cubicBezTo>
                    <a:pt x="44" y="291"/>
                    <a:pt x="44" y="291"/>
                    <a:pt x="44" y="291"/>
                  </a:cubicBezTo>
                  <a:cubicBezTo>
                    <a:pt x="44" y="290"/>
                    <a:pt x="44" y="288"/>
                    <a:pt x="44" y="286"/>
                  </a:cubicBezTo>
                  <a:cubicBezTo>
                    <a:pt x="44" y="281"/>
                    <a:pt x="44" y="276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38" y="264"/>
                    <a:pt x="34" y="257"/>
                    <a:pt x="30" y="251"/>
                  </a:cubicBezTo>
                  <a:cubicBezTo>
                    <a:pt x="26" y="245"/>
                    <a:pt x="24" y="241"/>
                    <a:pt x="23" y="239"/>
                  </a:cubicBezTo>
                  <a:cubicBezTo>
                    <a:pt x="21" y="237"/>
                    <a:pt x="21" y="235"/>
                    <a:pt x="20" y="232"/>
                  </a:cubicBezTo>
                  <a:cubicBezTo>
                    <a:pt x="20" y="233"/>
                    <a:pt x="21" y="234"/>
                    <a:pt x="21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2" y="235"/>
                    <a:pt x="22" y="235"/>
                    <a:pt x="22" y="235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1" y="226"/>
                    <a:pt x="18" y="220"/>
                    <a:pt x="15" y="214"/>
                  </a:cubicBezTo>
                  <a:cubicBezTo>
                    <a:pt x="15" y="213"/>
                    <a:pt x="15" y="213"/>
                    <a:pt x="15" y="213"/>
                  </a:cubicBezTo>
                  <a:cubicBezTo>
                    <a:pt x="15" y="213"/>
                    <a:pt x="15" y="213"/>
                    <a:pt x="15" y="213"/>
                  </a:cubicBezTo>
                  <a:moveTo>
                    <a:pt x="44" y="133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57" y="133"/>
                    <a:pt x="68" y="131"/>
                    <a:pt x="80" y="129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9" y="131"/>
                    <a:pt x="78" y="132"/>
                    <a:pt x="78" y="133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4" y="134"/>
                    <a:pt x="70" y="135"/>
                    <a:pt x="65" y="135"/>
                  </a:cubicBezTo>
                  <a:cubicBezTo>
                    <a:pt x="61" y="136"/>
                    <a:pt x="56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49" y="136"/>
                    <a:pt x="46" y="136"/>
                    <a:pt x="44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4"/>
                    <a:pt x="43" y="134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moveTo>
                    <a:pt x="48" y="126"/>
                  </a:moveTo>
                  <a:cubicBezTo>
                    <a:pt x="49" y="126"/>
                    <a:pt x="50" y="126"/>
                    <a:pt x="51" y="125"/>
                  </a:cubicBezTo>
                  <a:cubicBezTo>
                    <a:pt x="60" y="125"/>
                    <a:pt x="70" y="124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5"/>
                    <a:pt x="79" y="125"/>
                    <a:pt x="78" y="12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67" y="127"/>
                    <a:pt x="56" y="129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44" y="125"/>
                    <a:pt x="46" y="126"/>
                    <a:pt x="48" y="126"/>
                  </a:cubicBezTo>
                  <a:moveTo>
                    <a:pt x="62" y="119"/>
                  </a:moveTo>
                  <a:cubicBezTo>
                    <a:pt x="66" y="119"/>
                    <a:pt x="69" y="119"/>
                    <a:pt x="73" y="118"/>
                  </a:cubicBezTo>
                  <a:cubicBezTo>
                    <a:pt x="75" y="118"/>
                    <a:pt x="77" y="118"/>
                    <a:pt x="79" y="117"/>
                  </a:cubicBezTo>
                  <a:cubicBezTo>
                    <a:pt x="79" y="118"/>
                    <a:pt x="79" y="119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0" y="121"/>
                    <a:pt x="60" y="121"/>
                    <a:pt x="51" y="122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2"/>
                    <a:pt x="44" y="122"/>
                    <a:pt x="42" y="121"/>
                  </a:cubicBezTo>
                  <a:cubicBezTo>
                    <a:pt x="42" y="121"/>
                    <a:pt x="42" y="120"/>
                    <a:pt x="42" y="120"/>
                  </a:cubicBezTo>
                  <a:cubicBezTo>
                    <a:pt x="42" y="119"/>
                    <a:pt x="42" y="119"/>
                    <a:pt x="42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9" y="118"/>
                    <a:pt x="56" y="119"/>
                    <a:pt x="62" y="119"/>
                  </a:cubicBezTo>
                  <a:moveTo>
                    <a:pt x="57" y="115"/>
                  </a:moveTo>
                  <a:cubicBezTo>
                    <a:pt x="55" y="115"/>
                    <a:pt x="53" y="115"/>
                    <a:pt x="51" y="115"/>
                  </a:cubicBezTo>
                  <a:cubicBezTo>
                    <a:pt x="53" y="114"/>
                    <a:pt x="55" y="114"/>
                    <a:pt x="57" y="114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5"/>
                    <a:pt x="57" y="115"/>
                    <a:pt x="57" y="115"/>
                  </a:cubicBezTo>
                  <a:moveTo>
                    <a:pt x="70" y="115"/>
                  </a:move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3" y="114"/>
                    <a:pt x="75" y="114"/>
                    <a:pt x="77" y="114"/>
                  </a:cubicBezTo>
                  <a:cubicBezTo>
                    <a:pt x="75" y="115"/>
                    <a:pt x="74" y="115"/>
                    <a:pt x="72" y="115"/>
                  </a:cubicBezTo>
                  <a:cubicBezTo>
                    <a:pt x="72" y="115"/>
                    <a:pt x="71" y="115"/>
                    <a:pt x="70" y="115"/>
                  </a:cubicBezTo>
                  <a:moveTo>
                    <a:pt x="62" y="115"/>
                  </a:moveTo>
                  <a:cubicBezTo>
                    <a:pt x="62" y="115"/>
                    <a:pt x="61" y="115"/>
                    <a:pt x="60" y="115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61" y="113"/>
                    <a:pt x="62" y="113"/>
                    <a:pt x="63" y="113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6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6" y="115"/>
                    <a:pt x="64" y="115"/>
                    <a:pt x="62" y="115"/>
                  </a:cubicBezTo>
                  <a:moveTo>
                    <a:pt x="60" y="110"/>
                  </a:moveTo>
                  <a:cubicBezTo>
                    <a:pt x="60" y="99"/>
                    <a:pt x="59" y="8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0" y="76"/>
                    <a:pt x="62" y="75"/>
                    <a:pt x="63" y="74"/>
                  </a:cubicBezTo>
                  <a:cubicBezTo>
                    <a:pt x="63" y="73"/>
                    <a:pt x="63" y="73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5" y="74"/>
                    <a:pt x="67" y="74"/>
                    <a:pt x="69" y="75"/>
                  </a:cubicBezTo>
                  <a:cubicBezTo>
                    <a:pt x="67" y="84"/>
                    <a:pt x="67" y="94"/>
                    <a:pt x="67" y="103"/>
                  </a:cubicBezTo>
                  <a:cubicBezTo>
                    <a:pt x="67" y="105"/>
                    <a:pt x="67" y="108"/>
                    <a:pt x="67" y="110"/>
                  </a:cubicBezTo>
                  <a:cubicBezTo>
                    <a:pt x="66" y="110"/>
                    <a:pt x="65" y="110"/>
                    <a:pt x="63" y="110"/>
                  </a:cubicBezTo>
                  <a:cubicBezTo>
                    <a:pt x="62" y="110"/>
                    <a:pt x="61" y="110"/>
                    <a:pt x="60" y="110"/>
                  </a:cubicBezTo>
                  <a:moveTo>
                    <a:pt x="74" y="70"/>
                  </a:moveTo>
                  <a:cubicBezTo>
                    <a:pt x="75" y="62"/>
                    <a:pt x="77" y="55"/>
                    <a:pt x="80" y="47"/>
                  </a:cubicBezTo>
                  <a:cubicBezTo>
                    <a:pt x="80" y="46"/>
                    <a:pt x="81" y="45"/>
                    <a:pt x="81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5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52"/>
                    <a:pt x="81" y="59"/>
                    <a:pt x="78" y="65"/>
                  </a:cubicBezTo>
                  <a:cubicBezTo>
                    <a:pt x="77" y="67"/>
                    <a:pt x="75" y="69"/>
                    <a:pt x="74" y="70"/>
                  </a:cubicBezTo>
                  <a:moveTo>
                    <a:pt x="53" y="72"/>
                  </a:moveTo>
                  <a:cubicBezTo>
                    <a:pt x="53" y="71"/>
                    <a:pt x="52" y="71"/>
                    <a:pt x="51" y="71"/>
                  </a:cubicBezTo>
                  <a:cubicBezTo>
                    <a:pt x="46" y="66"/>
                    <a:pt x="42" y="60"/>
                    <a:pt x="38" y="54"/>
                  </a:cubicBezTo>
                  <a:cubicBezTo>
                    <a:pt x="37" y="52"/>
                    <a:pt x="36" y="5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6"/>
                    <a:pt x="37" y="44"/>
                    <a:pt x="39" y="43"/>
                  </a:cubicBezTo>
                  <a:cubicBezTo>
                    <a:pt x="40" y="43"/>
                    <a:pt x="41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3" y="42"/>
                    <a:pt x="43" y="43"/>
                    <a:pt x="44" y="43"/>
                  </a:cubicBezTo>
                  <a:cubicBezTo>
                    <a:pt x="46" y="44"/>
                    <a:pt x="47" y="46"/>
                    <a:pt x="48" y="49"/>
                  </a:cubicBezTo>
                  <a:cubicBezTo>
                    <a:pt x="50" y="57"/>
                    <a:pt x="52" y="64"/>
                    <a:pt x="53" y="72"/>
                  </a:cubicBezTo>
                  <a:moveTo>
                    <a:pt x="64" y="63"/>
                  </a:moveTo>
                  <a:cubicBezTo>
                    <a:pt x="63" y="60"/>
                    <a:pt x="63" y="57"/>
                    <a:pt x="63" y="54"/>
                  </a:cubicBezTo>
                  <a:cubicBezTo>
                    <a:pt x="63" y="51"/>
                    <a:pt x="64" y="47"/>
                    <a:pt x="64" y="43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1"/>
                    <a:pt x="68" y="41"/>
                    <a:pt x="68" y="42"/>
                  </a:cubicBezTo>
                  <a:cubicBezTo>
                    <a:pt x="68" y="43"/>
                    <a:pt x="69" y="43"/>
                    <a:pt x="69" y="44"/>
                  </a:cubicBezTo>
                  <a:cubicBezTo>
                    <a:pt x="69" y="45"/>
                    <a:pt x="68" y="46"/>
                    <a:pt x="68" y="47"/>
                  </a:cubicBezTo>
                  <a:cubicBezTo>
                    <a:pt x="68" y="52"/>
                    <a:pt x="66" y="58"/>
                    <a:pt x="64" y="63"/>
                  </a:cubicBezTo>
                  <a:moveTo>
                    <a:pt x="41" y="114"/>
                  </a:moveTo>
                  <a:cubicBezTo>
                    <a:pt x="41" y="113"/>
                    <a:pt x="41" y="113"/>
                    <a:pt x="41" y="113"/>
                  </a:cubicBezTo>
                  <a:cubicBezTo>
                    <a:pt x="38" y="110"/>
                    <a:pt x="37" y="107"/>
                    <a:pt x="36" y="104"/>
                  </a:cubicBezTo>
                  <a:cubicBezTo>
                    <a:pt x="36" y="102"/>
                    <a:pt x="36" y="100"/>
                    <a:pt x="36" y="98"/>
                  </a:cubicBezTo>
                  <a:cubicBezTo>
                    <a:pt x="35" y="93"/>
                    <a:pt x="33" y="89"/>
                    <a:pt x="30" y="85"/>
                  </a:cubicBezTo>
                  <a:cubicBezTo>
                    <a:pt x="28" y="81"/>
                    <a:pt x="25" y="78"/>
                    <a:pt x="23" y="73"/>
                  </a:cubicBezTo>
                  <a:cubicBezTo>
                    <a:pt x="20" y="66"/>
                    <a:pt x="18" y="59"/>
                    <a:pt x="18" y="51"/>
                  </a:cubicBezTo>
                  <a:cubicBezTo>
                    <a:pt x="18" y="39"/>
                    <a:pt x="22" y="27"/>
                    <a:pt x="29" y="18"/>
                  </a:cubicBezTo>
                  <a:cubicBezTo>
                    <a:pt x="36" y="10"/>
                    <a:pt x="47" y="4"/>
                    <a:pt x="60" y="4"/>
                  </a:cubicBezTo>
                  <a:cubicBezTo>
                    <a:pt x="61" y="4"/>
                    <a:pt x="61" y="4"/>
                    <a:pt x="62" y="4"/>
                  </a:cubicBezTo>
                  <a:cubicBezTo>
                    <a:pt x="79" y="5"/>
                    <a:pt x="89" y="10"/>
                    <a:pt x="96" y="18"/>
                  </a:cubicBezTo>
                  <a:cubicBezTo>
                    <a:pt x="103" y="26"/>
                    <a:pt x="105" y="37"/>
                    <a:pt x="105" y="47"/>
                  </a:cubicBezTo>
                  <a:cubicBezTo>
                    <a:pt x="105" y="59"/>
                    <a:pt x="101" y="72"/>
                    <a:pt x="96" y="78"/>
                  </a:cubicBezTo>
                  <a:cubicBezTo>
                    <a:pt x="90" y="86"/>
                    <a:pt x="89" y="91"/>
                    <a:pt x="88" y="97"/>
                  </a:cubicBezTo>
                  <a:cubicBezTo>
                    <a:pt x="86" y="100"/>
                    <a:pt x="86" y="103"/>
                    <a:pt x="85" y="106"/>
                  </a:cubicBezTo>
                  <a:cubicBezTo>
                    <a:pt x="85" y="108"/>
                    <a:pt x="84" y="110"/>
                    <a:pt x="82" y="112"/>
                  </a:cubicBezTo>
                  <a:cubicBezTo>
                    <a:pt x="82" y="112"/>
                    <a:pt x="82" y="112"/>
                    <a:pt x="81" y="111"/>
                  </a:cubicBezTo>
                  <a:cubicBezTo>
                    <a:pt x="81" y="111"/>
                    <a:pt x="81" y="111"/>
                    <a:pt x="80" y="111"/>
                  </a:cubicBezTo>
                  <a:cubicBezTo>
                    <a:pt x="77" y="111"/>
                    <a:pt x="74" y="110"/>
                    <a:pt x="70" y="110"/>
                  </a:cubicBezTo>
                  <a:cubicBezTo>
                    <a:pt x="70" y="108"/>
                    <a:pt x="70" y="106"/>
                    <a:pt x="70" y="103"/>
                  </a:cubicBezTo>
                  <a:cubicBezTo>
                    <a:pt x="70" y="93"/>
                    <a:pt x="71" y="84"/>
                    <a:pt x="73" y="74"/>
                  </a:cubicBezTo>
                  <a:cubicBezTo>
                    <a:pt x="73" y="74"/>
                    <a:pt x="74" y="74"/>
                    <a:pt x="74" y="73"/>
                  </a:cubicBezTo>
                  <a:cubicBezTo>
                    <a:pt x="77" y="72"/>
                    <a:pt x="79" y="69"/>
                    <a:pt x="81" y="67"/>
                  </a:cubicBezTo>
                  <a:cubicBezTo>
                    <a:pt x="85" y="60"/>
                    <a:pt x="87" y="53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5"/>
                    <a:pt x="87" y="43"/>
                    <a:pt x="85" y="42"/>
                  </a:cubicBezTo>
                  <a:cubicBezTo>
                    <a:pt x="85" y="41"/>
                    <a:pt x="83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0" y="41"/>
                    <a:pt x="79" y="42"/>
                  </a:cubicBezTo>
                  <a:cubicBezTo>
                    <a:pt x="77" y="43"/>
                    <a:pt x="77" y="45"/>
                    <a:pt x="76" y="46"/>
                  </a:cubicBezTo>
                  <a:cubicBezTo>
                    <a:pt x="73" y="54"/>
                    <a:pt x="71" y="63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68" y="71"/>
                    <a:pt x="67" y="71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9" y="62"/>
                    <a:pt x="71" y="55"/>
                    <a:pt x="72" y="47"/>
                  </a:cubicBezTo>
                  <a:cubicBezTo>
                    <a:pt x="72" y="46"/>
                    <a:pt x="72" y="45"/>
                    <a:pt x="72" y="44"/>
                  </a:cubicBezTo>
                  <a:cubicBezTo>
                    <a:pt x="72" y="43"/>
                    <a:pt x="72" y="42"/>
                    <a:pt x="71" y="40"/>
                  </a:cubicBezTo>
                  <a:cubicBezTo>
                    <a:pt x="70" y="39"/>
                    <a:pt x="69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5" y="37"/>
                    <a:pt x="64" y="37"/>
                  </a:cubicBezTo>
                  <a:cubicBezTo>
                    <a:pt x="63" y="38"/>
                    <a:pt x="62" y="39"/>
                    <a:pt x="62" y="40"/>
                  </a:cubicBezTo>
                  <a:cubicBezTo>
                    <a:pt x="61" y="41"/>
                    <a:pt x="61" y="42"/>
                    <a:pt x="61" y="43"/>
                  </a:cubicBezTo>
                  <a:cubicBezTo>
                    <a:pt x="60" y="46"/>
                    <a:pt x="60" y="50"/>
                    <a:pt x="60" y="54"/>
                  </a:cubicBezTo>
                  <a:cubicBezTo>
                    <a:pt x="60" y="58"/>
                    <a:pt x="60" y="63"/>
                    <a:pt x="61" y="67"/>
                  </a:cubicBezTo>
                  <a:cubicBezTo>
                    <a:pt x="61" y="67"/>
                    <a:pt x="61" y="68"/>
                    <a:pt x="62" y="69"/>
                  </a:cubicBezTo>
                  <a:cubicBezTo>
                    <a:pt x="61" y="70"/>
                    <a:pt x="61" y="71"/>
                    <a:pt x="60" y="72"/>
                  </a:cubicBezTo>
                  <a:cubicBezTo>
                    <a:pt x="59" y="72"/>
                    <a:pt x="58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65"/>
                    <a:pt x="54" y="56"/>
                    <a:pt x="51" y="48"/>
                  </a:cubicBezTo>
                  <a:cubicBezTo>
                    <a:pt x="50" y="45"/>
                    <a:pt x="49" y="42"/>
                    <a:pt x="46" y="40"/>
                  </a:cubicBezTo>
                  <a:cubicBezTo>
                    <a:pt x="45" y="39"/>
                    <a:pt x="43" y="39"/>
                    <a:pt x="42" y="39"/>
                  </a:cubicBezTo>
                  <a:cubicBezTo>
                    <a:pt x="40" y="39"/>
                    <a:pt x="38" y="39"/>
                    <a:pt x="37" y="40"/>
                  </a:cubicBezTo>
                  <a:cubicBezTo>
                    <a:pt x="34" y="42"/>
                    <a:pt x="33" y="45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51"/>
                    <a:pt x="34" y="53"/>
                    <a:pt x="35" y="55"/>
                  </a:cubicBezTo>
                  <a:cubicBezTo>
                    <a:pt x="39" y="62"/>
                    <a:pt x="43" y="68"/>
                    <a:pt x="49" y="73"/>
                  </a:cubicBezTo>
                  <a:cubicBezTo>
                    <a:pt x="50" y="74"/>
                    <a:pt x="52" y="76"/>
                    <a:pt x="54" y="76"/>
                  </a:cubicBezTo>
                  <a:cubicBezTo>
                    <a:pt x="56" y="88"/>
                    <a:pt x="57" y="99"/>
                    <a:pt x="57" y="110"/>
                  </a:cubicBezTo>
                  <a:cubicBezTo>
                    <a:pt x="52" y="111"/>
                    <a:pt x="47" y="112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4" y="7"/>
                    <a:pt x="26" y="16"/>
                  </a:cubicBezTo>
                  <a:cubicBezTo>
                    <a:pt x="19" y="26"/>
                    <a:pt x="14" y="38"/>
                    <a:pt x="14" y="51"/>
                  </a:cubicBezTo>
                  <a:cubicBezTo>
                    <a:pt x="14" y="59"/>
                    <a:pt x="16" y="67"/>
                    <a:pt x="20" y="75"/>
                  </a:cubicBezTo>
                  <a:cubicBezTo>
                    <a:pt x="22" y="79"/>
                    <a:pt x="25" y="83"/>
                    <a:pt x="27" y="87"/>
                  </a:cubicBezTo>
                  <a:cubicBezTo>
                    <a:pt x="30" y="91"/>
                    <a:pt x="32" y="95"/>
                    <a:pt x="32" y="99"/>
                  </a:cubicBezTo>
                  <a:cubicBezTo>
                    <a:pt x="33" y="100"/>
                    <a:pt x="32" y="102"/>
                    <a:pt x="33" y="104"/>
                  </a:cubicBezTo>
                  <a:cubicBezTo>
                    <a:pt x="33" y="109"/>
                    <a:pt x="35" y="112"/>
                    <a:pt x="38" y="115"/>
                  </a:cubicBezTo>
                  <a:cubicBezTo>
                    <a:pt x="39" y="117"/>
                    <a:pt x="39" y="118"/>
                    <a:pt x="39" y="120"/>
                  </a:cubicBezTo>
                  <a:cubicBezTo>
                    <a:pt x="39" y="121"/>
                    <a:pt x="39" y="121"/>
                    <a:pt x="39" y="122"/>
                  </a:cubicBezTo>
                  <a:cubicBezTo>
                    <a:pt x="39" y="123"/>
                    <a:pt x="39" y="124"/>
                    <a:pt x="39" y="125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29"/>
                    <a:pt x="40" y="130"/>
                  </a:cubicBezTo>
                  <a:cubicBezTo>
                    <a:pt x="40" y="130"/>
                    <a:pt x="40" y="131"/>
                    <a:pt x="40" y="131"/>
                  </a:cubicBezTo>
                  <a:cubicBezTo>
                    <a:pt x="40" y="132"/>
                    <a:pt x="39" y="134"/>
                    <a:pt x="39" y="135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38" y="133"/>
                    <a:pt x="36" y="132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0" y="130"/>
                    <a:pt x="28" y="131"/>
                    <a:pt x="26" y="132"/>
                  </a:cubicBezTo>
                  <a:cubicBezTo>
                    <a:pt x="24" y="134"/>
                    <a:pt x="23" y="135"/>
                    <a:pt x="22" y="137"/>
                  </a:cubicBezTo>
                  <a:cubicBezTo>
                    <a:pt x="14" y="151"/>
                    <a:pt x="11" y="162"/>
                    <a:pt x="4" y="175"/>
                  </a:cubicBezTo>
                  <a:cubicBezTo>
                    <a:pt x="3" y="176"/>
                    <a:pt x="3" y="177"/>
                    <a:pt x="2" y="178"/>
                  </a:cubicBezTo>
                  <a:cubicBezTo>
                    <a:pt x="2" y="180"/>
                    <a:pt x="1" y="181"/>
                    <a:pt x="1" y="182"/>
                  </a:cubicBezTo>
                  <a:cubicBezTo>
                    <a:pt x="0" y="183"/>
                    <a:pt x="0" y="184"/>
                    <a:pt x="0" y="185"/>
                  </a:cubicBezTo>
                  <a:cubicBezTo>
                    <a:pt x="0" y="187"/>
                    <a:pt x="1" y="189"/>
                    <a:pt x="1" y="191"/>
                  </a:cubicBezTo>
                  <a:cubicBezTo>
                    <a:pt x="3" y="195"/>
                    <a:pt x="5" y="200"/>
                    <a:pt x="7" y="204"/>
                  </a:cubicBezTo>
                  <a:cubicBezTo>
                    <a:pt x="9" y="208"/>
                    <a:pt x="10" y="211"/>
                    <a:pt x="12" y="215"/>
                  </a:cubicBezTo>
                  <a:cubicBezTo>
                    <a:pt x="12" y="217"/>
                    <a:pt x="13" y="220"/>
                    <a:pt x="14" y="222"/>
                  </a:cubicBezTo>
                  <a:cubicBezTo>
                    <a:pt x="15" y="225"/>
                    <a:pt x="16" y="228"/>
                    <a:pt x="16" y="230"/>
                  </a:cubicBezTo>
                  <a:cubicBezTo>
                    <a:pt x="17" y="234"/>
                    <a:pt x="17" y="238"/>
                    <a:pt x="20" y="241"/>
                  </a:cubicBezTo>
                  <a:cubicBezTo>
                    <a:pt x="21" y="243"/>
                    <a:pt x="23" y="247"/>
                    <a:pt x="27" y="253"/>
                  </a:cubicBezTo>
                  <a:cubicBezTo>
                    <a:pt x="30" y="259"/>
                    <a:pt x="35" y="266"/>
                    <a:pt x="40" y="273"/>
                  </a:cubicBezTo>
                  <a:cubicBezTo>
                    <a:pt x="40" y="276"/>
                    <a:pt x="40" y="279"/>
                    <a:pt x="40" y="282"/>
                  </a:cubicBezTo>
                  <a:cubicBezTo>
                    <a:pt x="37" y="282"/>
                    <a:pt x="35" y="283"/>
                    <a:pt x="34" y="285"/>
                  </a:cubicBezTo>
                  <a:cubicBezTo>
                    <a:pt x="32" y="286"/>
                    <a:pt x="32" y="288"/>
                    <a:pt x="32" y="28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1"/>
                    <a:pt x="32" y="291"/>
                  </a:cubicBezTo>
                  <a:cubicBezTo>
                    <a:pt x="32" y="293"/>
                    <a:pt x="32" y="295"/>
                    <a:pt x="32" y="297"/>
                  </a:cubicBezTo>
                  <a:cubicBezTo>
                    <a:pt x="31" y="298"/>
                    <a:pt x="29" y="298"/>
                    <a:pt x="28" y="299"/>
                  </a:cubicBezTo>
                  <a:cubicBezTo>
                    <a:pt x="27" y="300"/>
                    <a:pt x="26" y="302"/>
                    <a:pt x="26" y="303"/>
                  </a:cubicBezTo>
                  <a:cubicBezTo>
                    <a:pt x="26" y="304"/>
                    <a:pt x="26" y="305"/>
                    <a:pt x="26" y="305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5" y="316"/>
                    <a:pt x="24" y="327"/>
                    <a:pt x="24" y="337"/>
                  </a:cubicBezTo>
                  <a:cubicBezTo>
                    <a:pt x="24" y="338"/>
                    <a:pt x="25" y="339"/>
                    <a:pt x="26" y="339"/>
                  </a:cubicBezTo>
                  <a:cubicBezTo>
                    <a:pt x="26" y="339"/>
                    <a:pt x="26" y="339"/>
                    <a:pt x="26" y="339"/>
                  </a:cubicBezTo>
                  <a:cubicBezTo>
                    <a:pt x="27" y="339"/>
                    <a:pt x="28" y="338"/>
                    <a:pt x="28" y="337"/>
                  </a:cubicBezTo>
                  <a:cubicBezTo>
                    <a:pt x="28" y="328"/>
                    <a:pt x="29" y="318"/>
                    <a:pt x="29" y="308"/>
                  </a:cubicBezTo>
                  <a:cubicBezTo>
                    <a:pt x="30" y="309"/>
                    <a:pt x="31" y="309"/>
                    <a:pt x="32" y="309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2" y="311"/>
                    <a:pt x="33" y="311"/>
                    <a:pt x="34" y="311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34" y="311"/>
                    <a:pt x="35" y="311"/>
                    <a:pt x="35" y="311"/>
                  </a:cubicBezTo>
                  <a:cubicBezTo>
                    <a:pt x="43" y="313"/>
                    <a:pt x="51" y="314"/>
                    <a:pt x="60" y="314"/>
                  </a:cubicBezTo>
                  <a:cubicBezTo>
                    <a:pt x="64" y="314"/>
                    <a:pt x="69" y="314"/>
                    <a:pt x="74" y="313"/>
                  </a:cubicBezTo>
                  <a:cubicBezTo>
                    <a:pt x="75" y="313"/>
                    <a:pt x="76" y="313"/>
                    <a:pt x="77" y="313"/>
                  </a:cubicBezTo>
                  <a:cubicBezTo>
                    <a:pt x="77" y="314"/>
                    <a:pt x="76" y="315"/>
                    <a:pt x="75" y="316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7" y="316"/>
                    <a:pt x="79" y="314"/>
                    <a:pt x="80" y="313"/>
                  </a:cubicBezTo>
                  <a:cubicBezTo>
                    <a:pt x="81" y="313"/>
                    <a:pt x="83" y="313"/>
                    <a:pt x="84" y="312"/>
                  </a:cubicBezTo>
                  <a:cubicBezTo>
                    <a:pt x="82" y="314"/>
                    <a:pt x="81" y="316"/>
                    <a:pt x="79" y="319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82" y="317"/>
                    <a:pt x="85" y="314"/>
                    <a:pt x="87" y="312"/>
                  </a:cubicBezTo>
                  <a:cubicBezTo>
                    <a:pt x="90" y="311"/>
                    <a:pt x="92" y="311"/>
                    <a:pt x="95" y="310"/>
                  </a:cubicBezTo>
                  <a:cubicBezTo>
                    <a:pt x="90" y="315"/>
                    <a:pt x="85" y="321"/>
                    <a:pt x="81" y="327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8" y="321"/>
                    <a:pt x="93" y="315"/>
                    <a:pt x="99" y="308"/>
                  </a:cubicBezTo>
                  <a:cubicBezTo>
                    <a:pt x="99" y="308"/>
                    <a:pt x="100" y="308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2" y="307"/>
                    <a:pt x="102" y="306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2" y="308"/>
                    <a:pt x="102" y="308"/>
                    <a:pt x="102" y="308"/>
                  </a:cubicBezTo>
                  <a:cubicBezTo>
                    <a:pt x="96" y="315"/>
                    <a:pt x="90" y="322"/>
                    <a:pt x="84" y="329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6" y="331"/>
                    <a:pt x="86" y="331"/>
                    <a:pt x="86" y="331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92" y="324"/>
                    <a:pt x="97" y="317"/>
                    <a:pt x="103" y="310"/>
                  </a:cubicBezTo>
                  <a:cubicBezTo>
                    <a:pt x="103" y="318"/>
                    <a:pt x="103" y="326"/>
                    <a:pt x="103" y="334"/>
                  </a:cubicBezTo>
                  <a:cubicBezTo>
                    <a:pt x="103" y="335"/>
                    <a:pt x="103" y="337"/>
                    <a:pt x="103" y="339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99" y="340"/>
                    <a:pt x="97" y="343"/>
                    <a:pt x="96" y="347"/>
                  </a:cubicBezTo>
                  <a:cubicBezTo>
                    <a:pt x="98" y="347"/>
                    <a:pt x="98" y="347"/>
                    <a:pt x="98" y="347"/>
                  </a:cubicBezTo>
                  <a:cubicBezTo>
                    <a:pt x="99" y="344"/>
                    <a:pt x="101" y="342"/>
                    <a:pt x="103" y="339"/>
                  </a:cubicBezTo>
                  <a:cubicBezTo>
                    <a:pt x="103" y="340"/>
                    <a:pt x="103" y="341"/>
                    <a:pt x="103" y="341"/>
                  </a:cubicBezTo>
                  <a:cubicBezTo>
                    <a:pt x="103" y="342"/>
                    <a:pt x="104" y="343"/>
                    <a:pt x="105" y="343"/>
                  </a:cubicBezTo>
                  <a:cubicBezTo>
                    <a:pt x="105" y="343"/>
                    <a:pt x="105" y="343"/>
                    <a:pt x="105" y="343"/>
                  </a:cubicBezTo>
                  <a:cubicBezTo>
                    <a:pt x="106" y="343"/>
                    <a:pt x="106" y="342"/>
                    <a:pt x="106" y="341"/>
                  </a:cubicBezTo>
                  <a:cubicBezTo>
                    <a:pt x="106" y="339"/>
                    <a:pt x="106" y="336"/>
                    <a:pt x="106" y="334"/>
                  </a:cubicBezTo>
                  <a:cubicBezTo>
                    <a:pt x="106" y="326"/>
                    <a:pt x="106" y="318"/>
                    <a:pt x="106" y="310"/>
                  </a:cubicBezTo>
                  <a:cubicBezTo>
                    <a:pt x="106" y="307"/>
                    <a:pt x="106" y="305"/>
                    <a:pt x="106" y="302"/>
                  </a:cubicBezTo>
                  <a:cubicBezTo>
                    <a:pt x="107" y="302"/>
                    <a:pt x="107" y="301"/>
                    <a:pt x="107" y="300"/>
                  </a:cubicBezTo>
                  <a:cubicBezTo>
                    <a:pt x="107" y="299"/>
                    <a:pt x="107" y="299"/>
                    <a:pt x="106" y="298"/>
                  </a:cubicBezTo>
                  <a:cubicBezTo>
                    <a:pt x="106" y="298"/>
                    <a:pt x="106" y="297"/>
                    <a:pt x="105" y="296"/>
                  </a:cubicBezTo>
                  <a:cubicBezTo>
                    <a:pt x="105" y="296"/>
                    <a:pt x="104" y="296"/>
                    <a:pt x="103" y="295"/>
                  </a:cubicBezTo>
                  <a:cubicBezTo>
                    <a:pt x="103" y="294"/>
                    <a:pt x="104" y="292"/>
                    <a:pt x="104" y="290"/>
                  </a:cubicBezTo>
                  <a:cubicBezTo>
                    <a:pt x="104" y="289"/>
                    <a:pt x="104" y="289"/>
                    <a:pt x="104" y="289"/>
                  </a:cubicBezTo>
                  <a:cubicBezTo>
                    <a:pt x="104" y="287"/>
                    <a:pt x="103" y="285"/>
                    <a:pt x="102" y="284"/>
                  </a:cubicBezTo>
                  <a:cubicBezTo>
                    <a:pt x="100" y="282"/>
                    <a:pt x="98" y="280"/>
                    <a:pt x="95" y="280"/>
                  </a:cubicBezTo>
                  <a:cubicBezTo>
                    <a:pt x="96" y="277"/>
                    <a:pt x="96" y="275"/>
                    <a:pt x="96" y="272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7" y="268"/>
                    <a:pt x="99" y="265"/>
                    <a:pt x="101" y="261"/>
                  </a:cubicBezTo>
                  <a:cubicBezTo>
                    <a:pt x="104" y="256"/>
                    <a:pt x="106" y="251"/>
                    <a:pt x="106" y="244"/>
                  </a:cubicBezTo>
                  <a:cubicBezTo>
                    <a:pt x="106" y="241"/>
                    <a:pt x="106" y="238"/>
                    <a:pt x="105" y="235"/>
                  </a:cubicBezTo>
                  <a:cubicBezTo>
                    <a:pt x="102" y="219"/>
                    <a:pt x="97" y="211"/>
                    <a:pt x="92" y="196"/>
                  </a:cubicBezTo>
                  <a:cubicBezTo>
                    <a:pt x="90" y="187"/>
                    <a:pt x="88" y="178"/>
                    <a:pt x="88" y="169"/>
                  </a:cubicBezTo>
                  <a:cubicBezTo>
                    <a:pt x="88" y="166"/>
                    <a:pt x="88" y="164"/>
                    <a:pt x="88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8" y="160"/>
                    <a:pt x="87" y="158"/>
                    <a:pt x="85" y="156"/>
                  </a:cubicBezTo>
                  <a:cubicBezTo>
                    <a:pt x="84" y="155"/>
                    <a:pt x="81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8" y="154"/>
                    <a:pt x="77" y="154"/>
                    <a:pt x="77" y="154"/>
                  </a:cubicBezTo>
                  <a:cubicBezTo>
                    <a:pt x="78" y="153"/>
                    <a:pt x="79" y="152"/>
                    <a:pt x="80" y="151"/>
                  </a:cubicBezTo>
                  <a:cubicBezTo>
                    <a:pt x="80" y="150"/>
                    <a:pt x="81" y="149"/>
                    <a:pt x="82" y="148"/>
                  </a:cubicBezTo>
                  <a:cubicBezTo>
                    <a:pt x="82" y="147"/>
                    <a:pt x="83" y="145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3"/>
                    <a:pt x="84" y="143"/>
                    <a:pt x="84" y="142"/>
                  </a:cubicBezTo>
                  <a:cubicBezTo>
                    <a:pt x="84" y="141"/>
                    <a:pt x="83" y="141"/>
                    <a:pt x="83" y="140"/>
                  </a:cubicBezTo>
                  <a:cubicBezTo>
                    <a:pt x="84" y="140"/>
                    <a:pt x="85" y="139"/>
                    <a:pt x="84" y="138"/>
                  </a:cubicBezTo>
                  <a:cubicBezTo>
                    <a:pt x="84" y="137"/>
                    <a:pt x="84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4"/>
                    <a:pt x="83" y="134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3" y="132"/>
                    <a:pt x="84" y="131"/>
                    <a:pt x="84" y="130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84" y="128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6"/>
                    <a:pt x="83" y="125"/>
                    <a:pt x="83" y="125"/>
                  </a:cubicBezTo>
                  <a:cubicBezTo>
                    <a:pt x="83" y="124"/>
                    <a:pt x="83" y="124"/>
                    <a:pt x="83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1"/>
                    <a:pt x="83" y="119"/>
                    <a:pt x="83" y="11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86" y="114"/>
                    <a:pt x="88" y="111"/>
                    <a:pt x="89" y="107"/>
                  </a:cubicBezTo>
                  <a:cubicBezTo>
                    <a:pt x="90" y="104"/>
                    <a:pt x="90" y="100"/>
                    <a:pt x="91" y="98"/>
                  </a:cubicBezTo>
                  <a:cubicBezTo>
                    <a:pt x="93" y="92"/>
                    <a:pt x="94" y="88"/>
                    <a:pt x="99" y="80"/>
                  </a:cubicBezTo>
                  <a:cubicBezTo>
                    <a:pt x="105" y="73"/>
                    <a:pt x="109" y="60"/>
                    <a:pt x="109" y="47"/>
                  </a:cubicBezTo>
                  <a:cubicBezTo>
                    <a:pt x="109" y="36"/>
                    <a:pt x="106" y="25"/>
                    <a:pt x="99" y="16"/>
                  </a:cubicBezTo>
                  <a:cubicBezTo>
                    <a:pt x="91" y="7"/>
                    <a:pt x="80" y="1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3" name="Freeform 861"/>
            <p:cNvSpPr>
              <a:spLocks/>
            </p:cNvSpPr>
            <p:nvPr/>
          </p:nvSpPr>
          <p:spPr bwMode="auto">
            <a:xfrm>
              <a:off x="2519" y="754"/>
              <a:ext cx="14" cy="95"/>
            </a:xfrm>
            <a:custGeom>
              <a:avLst/>
              <a:gdLst>
                <a:gd name="T0" fmla="*/ 2 w 6"/>
                <a:gd name="T1" fmla="*/ 0 h 40"/>
                <a:gd name="T2" fmla="*/ 2 w 6"/>
                <a:gd name="T3" fmla="*/ 0 h 40"/>
                <a:gd name="T4" fmla="*/ 0 w 6"/>
                <a:gd name="T5" fmla="*/ 1 h 40"/>
                <a:gd name="T6" fmla="*/ 0 w 6"/>
                <a:gd name="T7" fmla="*/ 8 h 40"/>
                <a:gd name="T8" fmla="*/ 2 w 6"/>
                <a:gd name="T9" fmla="*/ 39 h 40"/>
                <a:gd name="T10" fmla="*/ 4 w 6"/>
                <a:gd name="T11" fmla="*/ 40 h 40"/>
                <a:gd name="T12" fmla="*/ 4 w 6"/>
                <a:gd name="T13" fmla="*/ 40 h 40"/>
                <a:gd name="T14" fmla="*/ 6 w 6"/>
                <a:gd name="T15" fmla="*/ 38 h 40"/>
                <a:gd name="T16" fmla="*/ 4 w 6"/>
                <a:gd name="T17" fmla="*/ 8 h 40"/>
                <a:gd name="T18" fmla="*/ 4 w 6"/>
                <a:gd name="T19" fmla="*/ 2 h 40"/>
                <a:gd name="T20" fmla="*/ 2 w 6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18"/>
                    <a:pt x="1" y="29"/>
                    <a:pt x="2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6" y="39"/>
                    <a:pt x="6" y="38"/>
                  </a:cubicBezTo>
                  <a:cubicBezTo>
                    <a:pt x="4" y="28"/>
                    <a:pt x="4" y="18"/>
                    <a:pt x="4" y="8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4" name="Freeform 862"/>
            <p:cNvSpPr>
              <a:spLocks/>
            </p:cNvSpPr>
            <p:nvPr/>
          </p:nvSpPr>
          <p:spPr bwMode="auto">
            <a:xfrm>
              <a:off x="2637" y="818"/>
              <a:ext cx="64" cy="48"/>
            </a:xfrm>
            <a:custGeom>
              <a:avLst/>
              <a:gdLst>
                <a:gd name="T0" fmla="*/ 25 w 27"/>
                <a:gd name="T1" fmla="*/ 0 h 20"/>
                <a:gd name="T2" fmla="*/ 24 w 27"/>
                <a:gd name="T3" fmla="*/ 1 h 20"/>
                <a:gd name="T4" fmla="*/ 1 w 27"/>
                <a:gd name="T5" fmla="*/ 17 h 20"/>
                <a:gd name="T6" fmla="*/ 0 w 27"/>
                <a:gd name="T7" fmla="*/ 20 h 20"/>
                <a:gd name="T8" fmla="*/ 2 w 27"/>
                <a:gd name="T9" fmla="*/ 20 h 20"/>
                <a:gd name="T10" fmla="*/ 3 w 27"/>
                <a:gd name="T11" fmla="*/ 20 h 20"/>
                <a:gd name="T12" fmla="*/ 26 w 27"/>
                <a:gd name="T13" fmla="*/ 3 h 20"/>
                <a:gd name="T14" fmla="*/ 26 w 27"/>
                <a:gd name="T15" fmla="*/ 1 h 20"/>
                <a:gd name="T16" fmla="*/ 25 w 27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5" y="0"/>
                  </a:moveTo>
                  <a:cubicBezTo>
                    <a:pt x="24" y="0"/>
                    <a:pt x="24" y="0"/>
                    <a:pt x="24" y="1"/>
                  </a:cubicBezTo>
                  <a:cubicBezTo>
                    <a:pt x="16" y="6"/>
                    <a:pt x="8" y="12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11" y="14"/>
                    <a:pt x="18" y="9"/>
                    <a:pt x="26" y="3"/>
                  </a:cubicBezTo>
                  <a:cubicBezTo>
                    <a:pt x="27" y="3"/>
                    <a:pt x="27" y="2"/>
                    <a:pt x="26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5" name="Freeform 863"/>
            <p:cNvSpPr>
              <a:spLocks/>
            </p:cNvSpPr>
            <p:nvPr/>
          </p:nvSpPr>
          <p:spPr bwMode="auto">
            <a:xfrm>
              <a:off x="2678" y="944"/>
              <a:ext cx="66" cy="23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 w 28"/>
                <a:gd name="T5" fmla="*/ 6 h 10"/>
                <a:gd name="T6" fmla="*/ 0 w 28"/>
                <a:gd name="T7" fmla="*/ 8 h 10"/>
                <a:gd name="T8" fmla="*/ 2 w 28"/>
                <a:gd name="T9" fmla="*/ 10 h 10"/>
                <a:gd name="T10" fmla="*/ 2 w 28"/>
                <a:gd name="T11" fmla="*/ 10 h 10"/>
                <a:gd name="T12" fmla="*/ 27 w 28"/>
                <a:gd name="T13" fmla="*/ 4 h 10"/>
                <a:gd name="T14" fmla="*/ 28 w 28"/>
                <a:gd name="T15" fmla="*/ 1 h 10"/>
                <a:gd name="T16" fmla="*/ 26 w 2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8" y="4"/>
                    <a:pt x="10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0"/>
                    <a:pt x="19" y="8"/>
                    <a:pt x="27" y="4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6" name="Freeform 864"/>
            <p:cNvSpPr>
              <a:spLocks/>
            </p:cNvSpPr>
            <p:nvPr/>
          </p:nvSpPr>
          <p:spPr bwMode="auto">
            <a:xfrm>
              <a:off x="2668" y="1048"/>
              <a:ext cx="55" cy="47"/>
            </a:xfrm>
            <a:custGeom>
              <a:avLst/>
              <a:gdLst>
                <a:gd name="T0" fmla="*/ 2 w 23"/>
                <a:gd name="T1" fmla="*/ 0 h 20"/>
                <a:gd name="T2" fmla="*/ 1 w 23"/>
                <a:gd name="T3" fmla="*/ 1 h 20"/>
                <a:gd name="T4" fmla="*/ 1 w 23"/>
                <a:gd name="T5" fmla="*/ 3 h 20"/>
                <a:gd name="T6" fmla="*/ 20 w 23"/>
                <a:gd name="T7" fmla="*/ 19 h 20"/>
                <a:gd name="T8" fmla="*/ 21 w 23"/>
                <a:gd name="T9" fmla="*/ 20 h 20"/>
                <a:gd name="T10" fmla="*/ 22 w 23"/>
                <a:gd name="T11" fmla="*/ 19 h 20"/>
                <a:gd name="T12" fmla="*/ 22 w 23"/>
                <a:gd name="T13" fmla="*/ 17 h 20"/>
                <a:gd name="T14" fmla="*/ 3 w 23"/>
                <a:gd name="T15" fmla="*/ 1 h 20"/>
                <a:gd name="T16" fmla="*/ 2 w 2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7" y="9"/>
                    <a:pt x="14" y="14"/>
                    <a:pt x="20" y="19"/>
                  </a:cubicBezTo>
                  <a:cubicBezTo>
                    <a:pt x="20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3" y="18"/>
                    <a:pt x="23" y="17"/>
                    <a:pt x="22" y="17"/>
                  </a:cubicBezTo>
                  <a:cubicBezTo>
                    <a:pt x="16" y="11"/>
                    <a:pt x="10" y="6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7" name="Freeform 865"/>
            <p:cNvSpPr>
              <a:spLocks/>
            </p:cNvSpPr>
            <p:nvPr/>
          </p:nvSpPr>
          <p:spPr bwMode="auto">
            <a:xfrm>
              <a:off x="2372" y="818"/>
              <a:ext cx="52" cy="50"/>
            </a:xfrm>
            <a:custGeom>
              <a:avLst/>
              <a:gdLst>
                <a:gd name="T0" fmla="*/ 2 w 22"/>
                <a:gd name="T1" fmla="*/ 0 h 21"/>
                <a:gd name="T2" fmla="*/ 1 w 22"/>
                <a:gd name="T3" fmla="*/ 1 h 21"/>
                <a:gd name="T4" fmla="*/ 1 w 22"/>
                <a:gd name="T5" fmla="*/ 3 h 21"/>
                <a:gd name="T6" fmla="*/ 18 w 22"/>
                <a:gd name="T7" fmla="*/ 21 h 21"/>
                <a:gd name="T8" fmla="*/ 20 w 22"/>
                <a:gd name="T9" fmla="*/ 21 h 21"/>
                <a:gd name="T10" fmla="*/ 21 w 22"/>
                <a:gd name="T11" fmla="*/ 21 h 21"/>
                <a:gd name="T12" fmla="*/ 21 w 22"/>
                <a:gd name="T13" fmla="*/ 19 h 21"/>
                <a:gd name="T14" fmla="*/ 3 w 22"/>
                <a:gd name="T15" fmla="*/ 0 h 21"/>
                <a:gd name="T16" fmla="*/ 2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" y="8"/>
                    <a:pt x="14" y="14"/>
                    <a:pt x="18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0"/>
                    <a:pt x="21" y="19"/>
                  </a:cubicBezTo>
                  <a:cubicBezTo>
                    <a:pt x="17" y="11"/>
                    <a:pt x="10" y="5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8" name="Freeform 866"/>
            <p:cNvSpPr>
              <a:spLocks/>
            </p:cNvSpPr>
            <p:nvPr/>
          </p:nvSpPr>
          <p:spPr bwMode="auto">
            <a:xfrm>
              <a:off x="2332" y="948"/>
              <a:ext cx="64" cy="22"/>
            </a:xfrm>
            <a:custGeom>
              <a:avLst/>
              <a:gdLst>
                <a:gd name="T0" fmla="*/ 2 w 27"/>
                <a:gd name="T1" fmla="*/ 0 h 9"/>
                <a:gd name="T2" fmla="*/ 1 w 27"/>
                <a:gd name="T3" fmla="*/ 1 h 9"/>
                <a:gd name="T4" fmla="*/ 2 w 27"/>
                <a:gd name="T5" fmla="*/ 3 h 9"/>
                <a:gd name="T6" fmla="*/ 24 w 27"/>
                <a:gd name="T7" fmla="*/ 9 h 9"/>
                <a:gd name="T8" fmla="*/ 25 w 27"/>
                <a:gd name="T9" fmla="*/ 9 h 9"/>
                <a:gd name="T10" fmla="*/ 27 w 27"/>
                <a:gd name="T11" fmla="*/ 8 h 9"/>
                <a:gd name="T12" fmla="*/ 26 w 27"/>
                <a:gd name="T13" fmla="*/ 5 h 9"/>
                <a:gd name="T14" fmla="*/ 3 w 27"/>
                <a:gd name="T15" fmla="*/ 0 h 9"/>
                <a:gd name="T16" fmla="*/ 2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0" y="4"/>
                    <a:pt x="17" y="6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18" y="3"/>
                    <a:pt x="10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9" name="Freeform 867"/>
            <p:cNvSpPr>
              <a:spLocks/>
            </p:cNvSpPr>
            <p:nvPr/>
          </p:nvSpPr>
          <p:spPr bwMode="auto">
            <a:xfrm>
              <a:off x="2351" y="1067"/>
              <a:ext cx="59" cy="49"/>
            </a:xfrm>
            <a:custGeom>
              <a:avLst/>
              <a:gdLst>
                <a:gd name="T0" fmla="*/ 23 w 25"/>
                <a:gd name="T1" fmla="*/ 0 h 21"/>
                <a:gd name="T2" fmla="*/ 22 w 25"/>
                <a:gd name="T3" fmla="*/ 0 h 21"/>
                <a:gd name="T4" fmla="*/ 12 w 25"/>
                <a:gd name="T5" fmla="*/ 9 h 21"/>
                <a:gd name="T6" fmla="*/ 1 w 25"/>
                <a:gd name="T7" fmla="*/ 18 h 21"/>
                <a:gd name="T8" fmla="*/ 1 w 25"/>
                <a:gd name="T9" fmla="*/ 21 h 21"/>
                <a:gd name="T10" fmla="*/ 2 w 25"/>
                <a:gd name="T11" fmla="*/ 21 h 21"/>
                <a:gd name="T12" fmla="*/ 4 w 25"/>
                <a:gd name="T13" fmla="*/ 21 h 21"/>
                <a:gd name="T14" fmla="*/ 14 w 25"/>
                <a:gd name="T15" fmla="*/ 12 h 21"/>
                <a:gd name="T16" fmla="*/ 24 w 25"/>
                <a:gd name="T17" fmla="*/ 3 h 21"/>
                <a:gd name="T18" fmla="*/ 24 w 25"/>
                <a:gd name="T19" fmla="*/ 0 h 21"/>
                <a:gd name="T20" fmla="*/ 23 w 2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2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5" y="7"/>
                    <a:pt x="12" y="9"/>
                  </a:cubicBezTo>
                  <a:cubicBezTo>
                    <a:pt x="8" y="11"/>
                    <a:pt x="5" y="14"/>
                    <a:pt x="1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8" y="16"/>
                    <a:pt x="11" y="14"/>
                    <a:pt x="14" y="12"/>
                  </a:cubicBezTo>
                  <a:cubicBezTo>
                    <a:pt x="17" y="10"/>
                    <a:pt x="20" y="7"/>
                    <a:pt x="24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0" name="Rectangle 868"/>
            <p:cNvSpPr>
              <a:spLocks noChangeArrowheads="1"/>
            </p:cNvSpPr>
            <p:nvPr/>
          </p:nvSpPr>
          <p:spPr bwMode="auto">
            <a:xfrm>
              <a:off x="2469" y="1183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1" name="Freeform 869"/>
            <p:cNvSpPr>
              <a:spLocks/>
            </p:cNvSpPr>
            <p:nvPr/>
          </p:nvSpPr>
          <p:spPr bwMode="auto">
            <a:xfrm>
              <a:off x="2469" y="11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2" name="Freeform 870"/>
            <p:cNvSpPr>
              <a:spLocks/>
            </p:cNvSpPr>
            <p:nvPr/>
          </p:nvSpPr>
          <p:spPr bwMode="auto">
            <a:xfrm>
              <a:off x="2585" y="1618"/>
              <a:ext cx="45" cy="59"/>
            </a:xfrm>
            <a:custGeom>
              <a:avLst/>
              <a:gdLst>
                <a:gd name="T0" fmla="*/ 18 w 19"/>
                <a:gd name="T1" fmla="*/ 0 h 25"/>
                <a:gd name="T2" fmla="*/ 0 w 19"/>
                <a:gd name="T3" fmla="*/ 24 h 25"/>
                <a:gd name="T4" fmla="*/ 2 w 19"/>
                <a:gd name="T5" fmla="*/ 25 h 25"/>
                <a:gd name="T6" fmla="*/ 19 w 19"/>
                <a:gd name="T7" fmla="*/ 1 h 25"/>
                <a:gd name="T8" fmla="*/ 18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8" y="0"/>
                  </a:moveTo>
                  <a:cubicBezTo>
                    <a:pt x="12" y="8"/>
                    <a:pt x="6" y="16"/>
                    <a:pt x="0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8" y="17"/>
                    <a:pt x="14" y="9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3" name="Freeform 871"/>
            <p:cNvSpPr>
              <a:spLocks/>
            </p:cNvSpPr>
            <p:nvPr/>
          </p:nvSpPr>
          <p:spPr bwMode="auto">
            <a:xfrm>
              <a:off x="2592" y="1639"/>
              <a:ext cx="38" cy="48"/>
            </a:xfrm>
            <a:custGeom>
              <a:avLst/>
              <a:gdLst>
                <a:gd name="T0" fmla="*/ 15 w 16"/>
                <a:gd name="T1" fmla="*/ 0 h 20"/>
                <a:gd name="T2" fmla="*/ 0 w 16"/>
                <a:gd name="T3" fmla="*/ 19 h 20"/>
                <a:gd name="T4" fmla="*/ 2 w 16"/>
                <a:gd name="T5" fmla="*/ 20 h 20"/>
                <a:gd name="T6" fmla="*/ 16 w 16"/>
                <a:gd name="T7" fmla="*/ 1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0" y="7"/>
                    <a:pt x="5" y="13"/>
                    <a:pt x="0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6" y="14"/>
                    <a:pt x="11" y="8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4" name="Freeform 872"/>
            <p:cNvSpPr>
              <a:spLocks/>
            </p:cNvSpPr>
            <p:nvPr/>
          </p:nvSpPr>
          <p:spPr bwMode="auto">
            <a:xfrm>
              <a:off x="2602" y="1658"/>
              <a:ext cx="28" cy="41"/>
            </a:xfrm>
            <a:custGeom>
              <a:avLst/>
              <a:gdLst>
                <a:gd name="T0" fmla="*/ 10 w 12"/>
                <a:gd name="T1" fmla="*/ 0 h 17"/>
                <a:gd name="T2" fmla="*/ 1 w 12"/>
                <a:gd name="T3" fmla="*/ 12 h 17"/>
                <a:gd name="T4" fmla="*/ 1 w 12"/>
                <a:gd name="T5" fmla="*/ 13 h 17"/>
                <a:gd name="T6" fmla="*/ 1 w 12"/>
                <a:gd name="T7" fmla="*/ 14 h 17"/>
                <a:gd name="T8" fmla="*/ 0 w 12"/>
                <a:gd name="T9" fmla="*/ 17 h 17"/>
                <a:gd name="T10" fmla="*/ 2 w 12"/>
                <a:gd name="T11" fmla="*/ 14 h 17"/>
                <a:gd name="T12" fmla="*/ 2 w 12"/>
                <a:gd name="T13" fmla="*/ 14 h 17"/>
                <a:gd name="T14" fmla="*/ 3 w 12"/>
                <a:gd name="T15" fmla="*/ 14 h 17"/>
                <a:gd name="T16" fmla="*/ 12 w 12"/>
                <a:gd name="T17" fmla="*/ 1 h 17"/>
                <a:gd name="T18" fmla="*/ 10 w 1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10" y="0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9" y="5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5" name="Freeform 873"/>
            <p:cNvSpPr>
              <a:spLocks noEditPoints="1"/>
            </p:cNvSpPr>
            <p:nvPr/>
          </p:nvSpPr>
          <p:spPr bwMode="auto">
            <a:xfrm>
              <a:off x="2706" y="2020"/>
              <a:ext cx="367" cy="486"/>
            </a:xfrm>
            <a:custGeom>
              <a:avLst/>
              <a:gdLst>
                <a:gd name="T0" fmla="*/ 125 w 155"/>
                <a:gd name="T1" fmla="*/ 178 h 205"/>
                <a:gd name="T2" fmla="*/ 124 w 155"/>
                <a:gd name="T3" fmla="*/ 189 h 205"/>
                <a:gd name="T4" fmla="*/ 115 w 155"/>
                <a:gd name="T5" fmla="*/ 187 h 205"/>
                <a:gd name="T6" fmla="*/ 60 w 155"/>
                <a:gd name="T7" fmla="*/ 175 h 205"/>
                <a:gd name="T8" fmla="*/ 71 w 155"/>
                <a:gd name="T9" fmla="*/ 158 h 205"/>
                <a:gd name="T10" fmla="*/ 73 w 155"/>
                <a:gd name="T11" fmla="*/ 158 h 205"/>
                <a:gd name="T12" fmla="*/ 88 w 155"/>
                <a:gd name="T13" fmla="*/ 153 h 205"/>
                <a:gd name="T14" fmla="*/ 124 w 155"/>
                <a:gd name="T15" fmla="*/ 140 h 205"/>
                <a:gd name="T16" fmla="*/ 133 w 155"/>
                <a:gd name="T17" fmla="*/ 137 h 205"/>
                <a:gd name="T18" fmla="*/ 141 w 155"/>
                <a:gd name="T19" fmla="*/ 134 h 205"/>
                <a:gd name="T20" fmla="*/ 146 w 155"/>
                <a:gd name="T21" fmla="*/ 144 h 205"/>
                <a:gd name="T22" fmla="*/ 35 w 155"/>
                <a:gd name="T23" fmla="*/ 131 h 205"/>
                <a:gd name="T24" fmla="*/ 44 w 155"/>
                <a:gd name="T25" fmla="*/ 128 h 205"/>
                <a:gd name="T26" fmla="*/ 75 w 155"/>
                <a:gd name="T27" fmla="*/ 122 h 205"/>
                <a:gd name="T28" fmla="*/ 56 w 155"/>
                <a:gd name="T29" fmla="*/ 123 h 205"/>
                <a:gd name="T30" fmla="*/ 69 w 155"/>
                <a:gd name="T31" fmla="*/ 124 h 205"/>
                <a:gd name="T32" fmla="*/ 107 w 155"/>
                <a:gd name="T33" fmla="*/ 112 h 205"/>
                <a:gd name="T34" fmla="*/ 108 w 155"/>
                <a:gd name="T35" fmla="*/ 105 h 205"/>
                <a:gd name="T36" fmla="*/ 115 w 155"/>
                <a:gd name="T37" fmla="*/ 97 h 205"/>
                <a:gd name="T38" fmla="*/ 47 w 155"/>
                <a:gd name="T39" fmla="*/ 94 h 205"/>
                <a:gd name="T40" fmla="*/ 117 w 155"/>
                <a:gd name="T41" fmla="*/ 101 h 205"/>
                <a:gd name="T42" fmla="*/ 133 w 155"/>
                <a:gd name="T43" fmla="*/ 88 h 205"/>
                <a:gd name="T44" fmla="*/ 39 w 155"/>
                <a:gd name="T45" fmla="*/ 87 h 205"/>
                <a:gd name="T46" fmla="*/ 30 w 155"/>
                <a:gd name="T47" fmla="*/ 78 h 205"/>
                <a:gd name="T48" fmla="*/ 23 w 155"/>
                <a:gd name="T49" fmla="*/ 71 h 205"/>
                <a:gd name="T50" fmla="*/ 21 w 155"/>
                <a:gd name="T51" fmla="*/ 78 h 205"/>
                <a:gd name="T52" fmla="*/ 7 w 155"/>
                <a:gd name="T53" fmla="*/ 59 h 205"/>
                <a:gd name="T54" fmla="*/ 119 w 155"/>
                <a:gd name="T55" fmla="*/ 53 h 205"/>
                <a:gd name="T56" fmla="*/ 122 w 155"/>
                <a:gd name="T57" fmla="*/ 22 h 205"/>
                <a:gd name="T58" fmla="*/ 80 w 155"/>
                <a:gd name="T59" fmla="*/ 72 h 205"/>
                <a:gd name="T60" fmla="*/ 108 w 155"/>
                <a:gd name="T61" fmla="*/ 73 h 205"/>
                <a:gd name="T62" fmla="*/ 103 w 155"/>
                <a:gd name="T63" fmla="*/ 94 h 205"/>
                <a:gd name="T64" fmla="*/ 101 w 155"/>
                <a:gd name="T65" fmla="*/ 107 h 205"/>
                <a:gd name="T66" fmla="*/ 106 w 155"/>
                <a:gd name="T67" fmla="*/ 117 h 205"/>
                <a:gd name="T68" fmla="*/ 115 w 155"/>
                <a:gd name="T69" fmla="*/ 139 h 205"/>
                <a:gd name="T70" fmla="*/ 89 w 155"/>
                <a:gd name="T71" fmla="*/ 148 h 205"/>
                <a:gd name="T72" fmla="*/ 79 w 155"/>
                <a:gd name="T73" fmla="*/ 127 h 205"/>
                <a:gd name="T74" fmla="*/ 73 w 155"/>
                <a:gd name="T75" fmla="*/ 111 h 205"/>
                <a:gd name="T76" fmla="*/ 31 w 155"/>
                <a:gd name="T77" fmla="*/ 121 h 205"/>
                <a:gd name="T78" fmla="*/ 52 w 155"/>
                <a:gd name="T79" fmla="*/ 97 h 205"/>
                <a:gd name="T80" fmla="*/ 53 w 155"/>
                <a:gd name="T81" fmla="*/ 93 h 205"/>
                <a:gd name="T82" fmla="*/ 59 w 155"/>
                <a:gd name="T83" fmla="*/ 64 h 205"/>
                <a:gd name="T84" fmla="*/ 76 w 155"/>
                <a:gd name="T85" fmla="*/ 77 h 205"/>
                <a:gd name="T86" fmla="*/ 0 w 155"/>
                <a:gd name="T87" fmla="*/ 48 h 205"/>
                <a:gd name="T88" fmla="*/ 8 w 155"/>
                <a:gd name="T89" fmla="*/ 71 h 205"/>
                <a:gd name="T90" fmla="*/ 35 w 155"/>
                <a:gd name="T91" fmla="*/ 98 h 205"/>
                <a:gd name="T92" fmla="*/ 43 w 155"/>
                <a:gd name="T93" fmla="*/ 132 h 205"/>
                <a:gd name="T94" fmla="*/ 66 w 155"/>
                <a:gd name="T95" fmla="*/ 127 h 205"/>
                <a:gd name="T96" fmla="*/ 46 w 155"/>
                <a:gd name="T97" fmla="*/ 165 h 205"/>
                <a:gd name="T98" fmla="*/ 106 w 155"/>
                <a:gd name="T99" fmla="*/ 203 h 205"/>
                <a:gd name="T100" fmla="*/ 110 w 155"/>
                <a:gd name="T101" fmla="*/ 204 h 205"/>
                <a:gd name="T102" fmla="*/ 125 w 155"/>
                <a:gd name="T103" fmla="*/ 196 h 205"/>
                <a:gd name="T104" fmla="*/ 124 w 155"/>
                <a:gd name="T105" fmla="*/ 157 h 205"/>
                <a:gd name="T106" fmla="*/ 152 w 155"/>
                <a:gd name="T107" fmla="*/ 127 h 205"/>
                <a:gd name="T108" fmla="*/ 111 w 155"/>
                <a:gd name="T109" fmla="*/ 109 h 205"/>
                <a:gd name="T110" fmla="*/ 137 w 155"/>
                <a:gd name="T111" fmla="*/ 99 h 205"/>
                <a:gd name="T112" fmla="*/ 133 w 155"/>
                <a:gd name="T113" fmla="*/ 59 h 205"/>
                <a:gd name="T114" fmla="*/ 125 w 155"/>
                <a:gd name="T1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05">
                  <a:moveTo>
                    <a:pt x="108" y="199"/>
                  </a:moveTo>
                  <a:cubicBezTo>
                    <a:pt x="106" y="193"/>
                    <a:pt x="104" y="188"/>
                    <a:pt x="102" y="182"/>
                  </a:cubicBezTo>
                  <a:cubicBezTo>
                    <a:pt x="104" y="180"/>
                    <a:pt x="106" y="179"/>
                    <a:pt x="108" y="178"/>
                  </a:cubicBezTo>
                  <a:cubicBezTo>
                    <a:pt x="108" y="185"/>
                    <a:pt x="108" y="192"/>
                    <a:pt x="109" y="199"/>
                  </a:cubicBezTo>
                  <a:cubicBezTo>
                    <a:pt x="108" y="199"/>
                    <a:pt x="108" y="199"/>
                    <a:pt x="108" y="199"/>
                  </a:cubicBezTo>
                  <a:moveTo>
                    <a:pt x="126" y="191"/>
                  </a:moveTo>
                  <a:cubicBezTo>
                    <a:pt x="126" y="190"/>
                    <a:pt x="126" y="190"/>
                    <a:pt x="126" y="189"/>
                  </a:cubicBezTo>
                  <a:cubicBezTo>
                    <a:pt x="126" y="185"/>
                    <a:pt x="125" y="181"/>
                    <a:pt x="125" y="178"/>
                  </a:cubicBezTo>
                  <a:cubicBezTo>
                    <a:pt x="126" y="182"/>
                    <a:pt x="128" y="185"/>
                    <a:pt x="131" y="189"/>
                  </a:cubicBezTo>
                  <a:cubicBezTo>
                    <a:pt x="129" y="190"/>
                    <a:pt x="127" y="190"/>
                    <a:pt x="126" y="191"/>
                  </a:cubicBezTo>
                  <a:moveTo>
                    <a:pt x="111" y="198"/>
                  </a:moveTo>
                  <a:cubicBezTo>
                    <a:pt x="110" y="191"/>
                    <a:pt x="110" y="184"/>
                    <a:pt x="110" y="177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75"/>
                    <a:pt x="118" y="174"/>
                    <a:pt x="122" y="173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9"/>
                    <a:pt x="124" y="184"/>
                    <a:pt x="124" y="189"/>
                  </a:cubicBezTo>
                  <a:cubicBezTo>
                    <a:pt x="124" y="190"/>
                    <a:pt x="124" y="191"/>
                    <a:pt x="124" y="192"/>
                  </a:cubicBezTo>
                  <a:cubicBezTo>
                    <a:pt x="121" y="193"/>
                    <a:pt x="119" y="194"/>
                    <a:pt x="117" y="195"/>
                  </a:cubicBezTo>
                  <a:cubicBezTo>
                    <a:pt x="117" y="192"/>
                    <a:pt x="117" y="190"/>
                    <a:pt x="117" y="187"/>
                  </a:cubicBezTo>
                  <a:cubicBezTo>
                    <a:pt x="117" y="183"/>
                    <a:pt x="117" y="180"/>
                    <a:pt x="117" y="176"/>
                  </a:cubicBezTo>
                  <a:cubicBezTo>
                    <a:pt x="117" y="176"/>
                    <a:pt x="116" y="175"/>
                    <a:pt x="116" y="175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75"/>
                    <a:pt x="115" y="176"/>
                    <a:pt x="115" y="176"/>
                  </a:cubicBezTo>
                  <a:cubicBezTo>
                    <a:pt x="115" y="180"/>
                    <a:pt x="115" y="183"/>
                    <a:pt x="115" y="187"/>
                  </a:cubicBezTo>
                  <a:cubicBezTo>
                    <a:pt x="115" y="190"/>
                    <a:pt x="115" y="193"/>
                    <a:pt x="115" y="196"/>
                  </a:cubicBezTo>
                  <a:cubicBezTo>
                    <a:pt x="113" y="197"/>
                    <a:pt x="112" y="197"/>
                    <a:pt x="111" y="198"/>
                  </a:cubicBezTo>
                  <a:moveTo>
                    <a:pt x="58" y="174"/>
                  </a:moveTo>
                  <a:cubicBezTo>
                    <a:pt x="56" y="171"/>
                    <a:pt x="54" y="168"/>
                    <a:pt x="51" y="165"/>
                  </a:cubicBezTo>
                  <a:cubicBezTo>
                    <a:pt x="52" y="165"/>
                    <a:pt x="54" y="164"/>
                    <a:pt x="56" y="164"/>
                  </a:cubicBezTo>
                  <a:cubicBezTo>
                    <a:pt x="57" y="167"/>
                    <a:pt x="57" y="171"/>
                    <a:pt x="58" y="174"/>
                  </a:cubicBezTo>
                  <a:moveTo>
                    <a:pt x="59" y="175"/>
                  </a:moveTo>
                  <a:cubicBezTo>
                    <a:pt x="60" y="175"/>
                    <a:pt x="60" y="175"/>
                    <a:pt x="60" y="175"/>
                  </a:cubicBezTo>
                  <a:cubicBezTo>
                    <a:pt x="59" y="171"/>
                    <a:pt x="59" y="167"/>
                    <a:pt x="58" y="163"/>
                  </a:cubicBezTo>
                  <a:cubicBezTo>
                    <a:pt x="60" y="162"/>
                    <a:pt x="62" y="162"/>
                    <a:pt x="64" y="161"/>
                  </a:cubicBezTo>
                  <a:cubicBezTo>
                    <a:pt x="64" y="165"/>
                    <a:pt x="64" y="169"/>
                    <a:pt x="64" y="173"/>
                  </a:cubicBezTo>
                  <a:cubicBezTo>
                    <a:pt x="63" y="174"/>
                    <a:pt x="61" y="174"/>
                    <a:pt x="59" y="175"/>
                  </a:cubicBezTo>
                  <a:moveTo>
                    <a:pt x="66" y="172"/>
                  </a:moveTo>
                  <a:cubicBezTo>
                    <a:pt x="66" y="168"/>
                    <a:pt x="66" y="164"/>
                    <a:pt x="66" y="161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7" y="160"/>
                    <a:pt x="69" y="159"/>
                    <a:pt x="71" y="158"/>
                  </a:cubicBezTo>
                  <a:cubicBezTo>
                    <a:pt x="71" y="160"/>
                    <a:pt x="71" y="162"/>
                    <a:pt x="71" y="164"/>
                  </a:cubicBezTo>
                  <a:cubicBezTo>
                    <a:pt x="71" y="166"/>
                    <a:pt x="71" y="168"/>
                    <a:pt x="72" y="169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0" y="170"/>
                    <a:pt x="68" y="171"/>
                    <a:pt x="66" y="172"/>
                  </a:cubicBezTo>
                  <a:moveTo>
                    <a:pt x="74" y="169"/>
                  </a:moveTo>
                  <a:cubicBezTo>
                    <a:pt x="73" y="167"/>
                    <a:pt x="73" y="165"/>
                    <a:pt x="73" y="164"/>
                  </a:cubicBezTo>
                  <a:cubicBezTo>
                    <a:pt x="73" y="162"/>
                    <a:pt x="73" y="160"/>
                    <a:pt x="73" y="159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6" y="157"/>
                    <a:pt x="79" y="156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2" y="159"/>
                    <a:pt x="81" y="163"/>
                    <a:pt x="81" y="166"/>
                  </a:cubicBezTo>
                  <a:cubicBezTo>
                    <a:pt x="78" y="167"/>
                    <a:pt x="76" y="168"/>
                    <a:pt x="74" y="169"/>
                  </a:cubicBezTo>
                  <a:moveTo>
                    <a:pt x="83" y="166"/>
                  </a:moveTo>
                  <a:cubicBezTo>
                    <a:pt x="83" y="162"/>
                    <a:pt x="84" y="159"/>
                    <a:pt x="84" y="155"/>
                  </a:cubicBezTo>
                  <a:cubicBezTo>
                    <a:pt x="84" y="155"/>
                    <a:pt x="84" y="155"/>
                    <a:pt x="83" y="154"/>
                  </a:cubicBezTo>
                  <a:cubicBezTo>
                    <a:pt x="85" y="154"/>
                    <a:pt x="86" y="153"/>
                    <a:pt x="88" y="153"/>
                  </a:cubicBezTo>
                  <a:cubicBezTo>
                    <a:pt x="90" y="160"/>
                    <a:pt x="92" y="165"/>
                    <a:pt x="95" y="171"/>
                  </a:cubicBezTo>
                  <a:cubicBezTo>
                    <a:pt x="93" y="169"/>
                    <a:pt x="92" y="167"/>
                    <a:pt x="91" y="165"/>
                  </a:cubicBezTo>
                  <a:cubicBezTo>
                    <a:pt x="91" y="165"/>
                    <a:pt x="90" y="164"/>
                    <a:pt x="89" y="164"/>
                  </a:cubicBezTo>
                  <a:cubicBezTo>
                    <a:pt x="89" y="164"/>
                    <a:pt x="89" y="164"/>
                    <a:pt x="89" y="164"/>
                  </a:cubicBezTo>
                  <a:cubicBezTo>
                    <a:pt x="87" y="165"/>
                    <a:pt x="85" y="165"/>
                    <a:pt x="83" y="166"/>
                  </a:cubicBezTo>
                  <a:moveTo>
                    <a:pt x="123" y="154"/>
                  </a:moveTo>
                  <a:cubicBezTo>
                    <a:pt x="121" y="150"/>
                    <a:pt x="120" y="146"/>
                    <a:pt x="118" y="142"/>
                  </a:cubicBezTo>
                  <a:cubicBezTo>
                    <a:pt x="120" y="141"/>
                    <a:pt x="122" y="140"/>
                    <a:pt x="124" y="140"/>
                  </a:cubicBezTo>
                  <a:cubicBezTo>
                    <a:pt x="124" y="144"/>
                    <a:pt x="124" y="148"/>
                    <a:pt x="125" y="152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moveTo>
                    <a:pt x="127" y="152"/>
                  </a:moveTo>
                  <a:cubicBezTo>
                    <a:pt x="126" y="147"/>
                    <a:pt x="126" y="143"/>
                    <a:pt x="125" y="139"/>
                  </a:cubicBezTo>
                  <a:cubicBezTo>
                    <a:pt x="128" y="138"/>
                    <a:pt x="131" y="137"/>
                    <a:pt x="133" y="136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41"/>
                    <a:pt x="133" y="145"/>
                    <a:pt x="133" y="149"/>
                  </a:cubicBezTo>
                  <a:cubicBezTo>
                    <a:pt x="133" y="149"/>
                    <a:pt x="132" y="149"/>
                    <a:pt x="132" y="149"/>
                  </a:cubicBezTo>
                  <a:cubicBezTo>
                    <a:pt x="130" y="150"/>
                    <a:pt x="128" y="151"/>
                    <a:pt x="127" y="152"/>
                  </a:cubicBezTo>
                  <a:moveTo>
                    <a:pt x="135" y="148"/>
                  </a:moveTo>
                  <a:cubicBezTo>
                    <a:pt x="135" y="144"/>
                    <a:pt x="135" y="140"/>
                    <a:pt x="135" y="137"/>
                  </a:cubicBezTo>
                  <a:cubicBezTo>
                    <a:pt x="135" y="136"/>
                    <a:pt x="135" y="136"/>
                    <a:pt x="134" y="136"/>
                  </a:cubicBezTo>
                  <a:cubicBezTo>
                    <a:pt x="137" y="135"/>
                    <a:pt x="140" y="134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8"/>
                    <a:pt x="141" y="142"/>
                    <a:pt x="141" y="146"/>
                  </a:cubicBezTo>
                  <a:cubicBezTo>
                    <a:pt x="139" y="147"/>
                    <a:pt x="137" y="147"/>
                    <a:pt x="135" y="148"/>
                  </a:cubicBezTo>
                  <a:moveTo>
                    <a:pt x="143" y="145"/>
                  </a:moveTo>
                  <a:cubicBezTo>
                    <a:pt x="143" y="141"/>
                    <a:pt x="143" y="138"/>
                    <a:pt x="143" y="134"/>
                  </a:cubicBezTo>
                  <a:cubicBezTo>
                    <a:pt x="144" y="133"/>
                    <a:pt x="143" y="133"/>
                    <a:pt x="143" y="133"/>
                  </a:cubicBezTo>
                  <a:cubicBezTo>
                    <a:pt x="145" y="132"/>
                    <a:pt x="147" y="131"/>
                    <a:pt x="148" y="131"/>
                  </a:cubicBezTo>
                  <a:cubicBezTo>
                    <a:pt x="149" y="135"/>
                    <a:pt x="149" y="139"/>
                    <a:pt x="150" y="142"/>
                  </a:cubicBezTo>
                  <a:cubicBezTo>
                    <a:pt x="149" y="143"/>
                    <a:pt x="148" y="143"/>
                    <a:pt x="146" y="144"/>
                  </a:cubicBezTo>
                  <a:cubicBezTo>
                    <a:pt x="145" y="144"/>
                    <a:pt x="144" y="145"/>
                    <a:pt x="143" y="145"/>
                  </a:cubicBezTo>
                  <a:moveTo>
                    <a:pt x="35" y="131"/>
                  </a:moveTo>
                  <a:cubicBezTo>
                    <a:pt x="33" y="129"/>
                    <a:pt x="32" y="128"/>
                    <a:pt x="31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3" y="125"/>
                    <a:pt x="35" y="124"/>
                    <a:pt x="36" y="124"/>
                  </a:cubicBezTo>
                  <a:cubicBezTo>
                    <a:pt x="36" y="125"/>
                    <a:pt x="36" y="126"/>
                    <a:pt x="36" y="127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moveTo>
                    <a:pt x="38" y="130"/>
                  </a:moveTo>
                  <a:cubicBezTo>
                    <a:pt x="38" y="129"/>
                    <a:pt x="38" y="128"/>
                    <a:pt x="38" y="127"/>
                  </a:cubicBezTo>
                  <a:cubicBezTo>
                    <a:pt x="38" y="126"/>
                    <a:pt x="38" y="124"/>
                    <a:pt x="38" y="123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3"/>
                    <a:pt x="40" y="122"/>
                    <a:pt x="41" y="122"/>
                  </a:cubicBezTo>
                  <a:cubicBezTo>
                    <a:pt x="41" y="124"/>
                    <a:pt x="42" y="126"/>
                    <a:pt x="42" y="128"/>
                  </a:cubicBezTo>
                  <a:cubicBezTo>
                    <a:pt x="40" y="129"/>
                    <a:pt x="39" y="129"/>
                    <a:pt x="38" y="130"/>
                  </a:cubicBezTo>
                  <a:moveTo>
                    <a:pt x="44" y="128"/>
                  </a:moveTo>
                  <a:cubicBezTo>
                    <a:pt x="44" y="125"/>
                    <a:pt x="43" y="123"/>
                    <a:pt x="43" y="121"/>
                  </a:cubicBezTo>
                  <a:cubicBezTo>
                    <a:pt x="46" y="120"/>
                    <a:pt x="50" y="119"/>
                    <a:pt x="53" y="118"/>
                  </a:cubicBezTo>
                  <a:cubicBezTo>
                    <a:pt x="53" y="120"/>
                    <a:pt x="52" y="122"/>
                    <a:pt x="52" y="125"/>
                  </a:cubicBezTo>
                  <a:cubicBezTo>
                    <a:pt x="48" y="126"/>
                    <a:pt x="46" y="127"/>
                    <a:pt x="44" y="128"/>
                  </a:cubicBezTo>
                  <a:moveTo>
                    <a:pt x="70" y="126"/>
                  </a:moveTo>
                  <a:cubicBezTo>
                    <a:pt x="71" y="123"/>
                    <a:pt x="72" y="119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8"/>
                    <a:pt x="74" y="120"/>
                    <a:pt x="75" y="122"/>
                  </a:cubicBezTo>
                  <a:cubicBezTo>
                    <a:pt x="75" y="122"/>
                    <a:pt x="76" y="123"/>
                    <a:pt x="76" y="124"/>
                  </a:cubicBezTo>
                  <a:cubicBezTo>
                    <a:pt x="74" y="125"/>
                    <a:pt x="72" y="125"/>
                    <a:pt x="70" y="126"/>
                  </a:cubicBezTo>
                  <a:moveTo>
                    <a:pt x="54" y="124"/>
                  </a:moveTo>
                  <a:cubicBezTo>
                    <a:pt x="55" y="122"/>
                    <a:pt x="55" y="119"/>
                    <a:pt x="55" y="117"/>
                  </a:cubicBezTo>
                  <a:cubicBezTo>
                    <a:pt x="58" y="116"/>
                    <a:pt x="60" y="115"/>
                    <a:pt x="63" y="114"/>
                  </a:cubicBezTo>
                  <a:cubicBezTo>
                    <a:pt x="62" y="117"/>
                    <a:pt x="62" y="119"/>
                    <a:pt x="62" y="121"/>
                  </a:cubicBezTo>
                  <a:cubicBezTo>
                    <a:pt x="61" y="122"/>
                    <a:pt x="60" y="122"/>
                    <a:pt x="58" y="122"/>
                  </a:cubicBezTo>
                  <a:cubicBezTo>
                    <a:pt x="57" y="123"/>
                    <a:pt x="57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4" y="124"/>
                    <a:pt x="54" y="124"/>
                    <a:pt x="54" y="124"/>
                  </a:cubicBezTo>
                  <a:moveTo>
                    <a:pt x="64" y="121"/>
                  </a:moveTo>
                  <a:cubicBezTo>
                    <a:pt x="64" y="118"/>
                    <a:pt x="64" y="116"/>
                    <a:pt x="65" y="114"/>
                  </a:cubicBezTo>
                  <a:cubicBezTo>
                    <a:pt x="66" y="113"/>
                    <a:pt x="68" y="113"/>
                    <a:pt x="69" y="112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0" y="117"/>
                    <a:pt x="69" y="121"/>
                    <a:pt x="69" y="124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2"/>
                    <a:pt x="67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0"/>
                    <a:pt x="65" y="120"/>
                    <a:pt x="65" y="120"/>
                  </a:cubicBezTo>
                  <a:cubicBezTo>
                    <a:pt x="65" y="120"/>
                    <a:pt x="64" y="121"/>
                    <a:pt x="64" y="121"/>
                  </a:cubicBezTo>
                  <a:moveTo>
                    <a:pt x="107" y="112"/>
                  </a:moveTo>
                  <a:cubicBezTo>
                    <a:pt x="107" y="111"/>
                    <a:pt x="106" y="110"/>
                    <a:pt x="106" y="109"/>
                  </a:cubicBezTo>
                  <a:cubicBezTo>
                    <a:pt x="106" y="108"/>
                    <a:pt x="105" y="107"/>
                    <a:pt x="105" y="106"/>
                  </a:cubicBezTo>
                  <a:cubicBezTo>
                    <a:pt x="105" y="105"/>
                    <a:pt x="105" y="104"/>
                    <a:pt x="105" y="104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2"/>
                    <a:pt x="105" y="100"/>
                    <a:pt x="106" y="97"/>
                  </a:cubicBezTo>
                  <a:cubicBezTo>
                    <a:pt x="106" y="97"/>
                    <a:pt x="107" y="97"/>
                    <a:pt x="107" y="96"/>
                  </a:cubicBezTo>
                  <a:cubicBezTo>
                    <a:pt x="109" y="99"/>
                    <a:pt x="109" y="102"/>
                    <a:pt x="109" y="105"/>
                  </a:cubicBezTo>
                  <a:cubicBezTo>
                    <a:pt x="109" y="105"/>
                    <a:pt x="108" y="105"/>
                    <a:pt x="108" y="105"/>
                  </a:cubicBezTo>
                  <a:cubicBezTo>
                    <a:pt x="107" y="106"/>
                    <a:pt x="107" y="106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9"/>
                    <a:pt x="107" y="110"/>
                    <a:pt x="107" y="112"/>
                  </a:cubicBezTo>
                  <a:moveTo>
                    <a:pt x="111" y="104"/>
                  </a:moveTo>
                  <a:cubicBezTo>
                    <a:pt x="111" y="101"/>
                    <a:pt x="110" y="98"/>
                    <a:pt x="109" y="96"/>
                  </a:cubicBezTo>
                  <a:cubicBezTo>
                    <a:pt x="111" y="95"/>
                    <a:pt x="112" y="95"/>
                    <a:pt x="113" y="94"/>
                  </a:cubicBezTo>
                  <a:cubicBezTo>
                    <a:pt x="114" y="94"/>
                    <a:pt x="115" y="94"/>
                    <a:pt x="115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15" y="99"/>
                    <a:pt x="115" y="100"/>
                    <a:pt x="115" y="102"/>
                  </a:cubicBezTo>
                  <a:cubicBezTo>
                    <a:pt x="114" y="103"/>
                    <a:pt x="113" y="103"/>
                    <a:pt x="111" y="104"/>
                  </a:cubicBezTo>
                  <a:moveTo>
                    <a:pt x="53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moveTo>
                    <a:pt x="45" y="95"/>
                  </a:moveTo>
                  <a:cubicBezTo>
                    <a:pt x="45" y="94"/>
                    <a:pt x="45" y="93"/>
                    <a:pt x="45" y="92"/>
                  </a:cubicBezTo>
                  <a:cubicBezTo>
                    <a:pt x="46" y="93"/>
                    <a:pt x="47" y="94"/>
                    <a:pt x="47" y="94"/>
                  </a:cubicBezTo>
                  <a:cubicBezTo>
                    <a:pt x="47" y="95"/>
                    <a:pt x="46" y="95"/>
                    <a:pt x="45" y="95"/>
                  </a:cubicBezTo>
                  <a:moveTo>
                    <a:pt x="117" y="101"/>
                  </a:moveTo>
                  <a:cubicBezTo>
                    <a:pt x="117" y="100"/>
                    <a:pt x="117" y="99"/>
                    <a:pt x="117" y="97"/>
                  </a:cubicBezTo>
                  <a:cubicBezTo>
                    <a:pt x="117" y="96"/>
                    <a:pt x="117" y="94"/>
                    <a:pt x="117" y="93"/>
                  </a:cubicBezTo>
                  <a:cubicBezTo>
                    <a:pt x="119" y="92"/>
                    <a:pt x="122" y="92"/>
                    <a:pt x="124" y="91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4"/>
                    <a:pt x="124" y="97"/>
                    <a:pt x="123" y="99"/>
                  </a:cubicBezTo>
                  <a:cubicBezTo>
                    <a:pt x="121" y="100"/>
                    <a:pt x="119" y="101"/>
                    <a:pt x="117" y="101"/>
                  </a:cubicBezTo>
                  <a:moveTo>
                    <a:pt x="125" y="98"/>
                  </a:moveTo>
                  <a:cubicBezTo>
                    <a:pt x="126" y="96"/>
                    <a:pt x="126" y="94"/>
                    <a:pt x="126" y="92"/>
                  </a:cubicBezTo>
                  <a:cubicBezTo>
                    <a:pt x="126" y="91"/>
                    <a:pt x="126" y="91"/>
                    <a:pt x="126" y="90"/>
                  </a:cubicBezTo>
                  <a:cubicBezTo>
                    <a:pt x="128" y="90"/>
                    <a:pt x="129" y="89"/>
                    <a:pt x="131" y="89"/>
                  </a:cubicBezTo>
                  <a:cubicBezTo>
                    <a:pt x="131" y="91"/>
                    <a:pt x="130" y="94"/>
                    <a:pt x="130" y="97"/>
                  </a:cubicBezTo>
                  <a:cubicBezTo>
                    <a:pt x="129" y="97"/>
                    <a:pt x="127" y="98"/>
                    <a:pt x="125" y="98"/>
                  </a:cubicBezTo>
                  <a:moveTo>
                    <a:pt x="132" y="96"/>
                  </a:moveTo>
                  <a:cubicBezTo>
                    <a:pt x="133" y="93"/>
                    <a:pt x="133" y="91"/>
                    <a:pt x="133" y="88"/>
                  </a:cubicBezTo>
                  <a:cubicBezTo>
                    <a:pt x="134" y="88"/>
                    <a:pt x="135" y="88"/>
                    <a:pt x="135" y="87"/>
                  </a:cubicBezTo>
                  <a:cubicBezTo>
                    <a:pt x="136" y="89"/>
                    <a:pt x="136" y="91"/>
                    <a:pt x="136" y="93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5"/>
                    <a:pt x="133" y="96"/>
                    <a:pt x="132" y="96"/>
                  </a:cubicBezTo>
                  <a:moveTo>
                    <a:pt x="39" y="97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39" y="93"/>
                    <a:pt x="39" y="90"/>
                    <a:pt x="39" y="87"/>
                  </a:cubicBezTo>
                  <a:cubicBezTo>
                    <a:pt x="41" y="88"/>
                    <a:pt x="42" y="90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2" y="96"/>
                    <a:pt x="41" y="96"/>
                    <a:pt x="40" y="97"/>
                  </a:cubicBezTo>
                  <a:cubicBezTo>
                    <a:pt x="39" y="97"/>
                    <a:pt x="39" y="97"/>
                    <a:pt x="39" y="97"/>
                  </a:cubicBezTo>
                  <a:moveTo>
                    <a:pt x="37" y="94"/>
                  </a:moveTo>
                  <a:cubicBezTo>
                    <a:pt x="35" y="92"/>
                    <a:pt x="33" y="90"/>
                    <a:pt x="31" y="88"/>
                  </a:cubicBezTo>
                  <a:cubicBezTo>
                    <a:pt x="31" y="85"/>
                    <a:pt x="30" y="81"/>
                    <a:pt x="30" y="78"/>
                  </a:cubicBezTo>
                  <a:cubicBezTo>
                    <a:pt x="33" y="81"/>
                    <a:pt x="35" y="83"/>
                    <a:pt x="37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9"/>
                    <a:pt x="37" y="91"/>
                    <a:pt x="37" y="94"/>
                  </a:cubicBezTo>
                  <a:moveTo>
                    <a:pt x="29" y="85"/>
                  </a:moveTo>
                  <a:cubicBezTo>
                    <a:pt x="27" y="84"/>
                    <a:pt x="25" y="82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77"/>
                    <a:pt x="23" y="74"/>
                    <a:pt x="23" y="71"/>
                  </a:cubicBezTo>
                  <a:cubicBezTo>
                    <a:pt x="25" y="73"/>
                    <a:pt x="26" y="75"/>
                    <a:pt x="28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80"/>
                    <a:pt x="28" y="83"/>
                    <a:pt x="29" y="85"/>
                  </a:cubicBezTo>
                  <a:moveTo>
                    <a:pt x="21" y="78"/>
                  </a:moveTo>
                  <a:cubicBezTo>
                    <a:pt x="19" y="76"/>
                    <a:pt x="17" y="74"/>
                    <a:pt x="16" y="73"/>
                  </a:cubicBezTo>
                  <a:cubicBezTo>
                    <a:pt x="16" y="70"/>
                    <a:pt x="15" y="66"/>
                    <a:pt x="15" y="63"/>
                  </a:cubicBezTo>
                  <a:cubicBezTo>
                    <a:pt x="17" y="65"/>
                    <a:pt x="19" y="67"/>
                    <a:pt x="21" y="69"/>
                  </a:cubicBezTo>
                  <a:cubicBezTo>
                    <a:pt x="21" y="72"/>
                    <a:pt x="21" y="75"/>
                    <a:pt x="21" y="78"/>
                  </a:cubicBezTo>
                  <a:moveTo>
                    <a:pt x="111" y="68"/>
                  </a:moveTo>
                  <a:cubicBezTo>
                    <a:pt x="112" y="65"/>
                    <a:pt x="113" y="62"/>
                    <a:pt x="113" y="59"/>
                  </a:cubicBezTo>
                  <a:cubicBezTo>
                    <a:pt x="114" y="61"/>
                    <a:pt x="114" y="64"/>
                    <a:pt x="115" y="66"/>
                  </a:cubicBezTo>
                  <a:cubicBezTo>
                    <a:pt x="113" y="67"/>
                    <a:pt x="112" y="67"/>
                    <a:pt x="111" y="68"/>
                  </a:cubicBezTo>
                  <a:moveTo>
                    <a:pt x="14" y="71"/>
                  </a:moveTo>
                  <a:cubicBezTo>
                    <a:pt x="13" y="71"/>
                    <a:pt x="13" y="70"/>
                    <a:pt x="12" y="70"/>
                  </a:cubicBezTo>
                  <a:cubicBezTo>
                    <a:pt x="12" y="69"/>
                    <a:pt x="11" y="69"/>
                    <a:pt x="11" y="68"/>
                  </a:cubicBezTo>
                  <a:cubicBezTo>
                    <a:pt x="9" y="63"/>
                    <a:pt x="7" y="61"/>
                    <a:pt x="7" y="59"/>
                  </a:cubicBezTo>
                  <a:cubicBezTo>
                    <a:pt x="6" y="57"/>
                    <a:pt x="6" y="56"/>
                    <a:pt x="5" y="53"/>
                  </a:cubicBezTo>
                  <a:cubicBezTo>
                    <a:pt x="7" y="56"/>
                    <a:pt x="10" y="58"/>
                    <a:pt x="12" y="61"/>
                  </a:cubicBezTo>
                  <a:cubicBezTo>
                    <a:pt x="13" y="64"/>
                    <a:pt x="13" y="68"/>
                    <a:pt x="14" y="71"/>
                  </a:cubicBezTo>
                  <a:moveTo>
                    <a:pt x="116" y="63"/>
                  </a:moveTo>
                  <a:cubicBezTo>
                    <a:pt x="116" y="60"/>
                    <a:pt x="115" y="57"/>
                    <a:pt x="114" y="55"/>
                  </a:cubicBezTo>
                  <a:cubicBezTo>
                    <a:pt x="115" y="51"/>
                    <a:pt x="116" y="47"/>
                    <a:pt x="117" y="43"/>
                  </a:cubicBezTo>
                  <a:cubicBezTo>
                    <a:pt x="117" y="46"/>
                    <a:pt x="118" y="49"/>
                    <a:pt x="118" y="53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8" y="56"/>
                    <a:pt x="117" y="60"/>
                    <a:pt x="116" y="63"/>
                  </a:cubicBezTo>
                  <a:moveTo>
                    <a:pt x="120" y="48"/>
                  </a:moveTo>
                  <a:cubicBezTo>
                    <a:pt x="119" y="45"/>
                    <a:pt x="119" y="41"/>
                    <a:pt x="118" y="37"/>
                  </a:cubicBezTo>
                  <a:cubicBezTo>
                    <a:pt x="119" y="33"/>
                    <a:pt x="120" y="30"/>
                    <a:pt x="121" y="26"/>
                  </a:cubicBezTo>
                  <a:cubicBezTo>
                    <a:pt x="122" y="30"/>
                    <a:pt x="122" y="34"/>
                    <a:pt x="122" y="37"/>
                  </a:cubicBezTo>
                  <a:cubicBezTo>
                    <a:pt x="121" y="41"/>
                    <a:pt x="120" y="45"/>
                    <a:pt x="120" y="48"/>
                  </a:cubicBezTo>
                  <a:moveTo>
                    <a:pt x="124" y="32"/>
                  </a:moveTo>
                  <a:cubicBezTo>
                    <a:pt x="123" y="28"/>
                    <a:pt x="123" y="25"/>
                    <a:pt x="122" y="22"/>
                  </a:cubicBezTo>
                  <a:cubicBezTo>
                    <a:pt x="122" y="19"/>
                    <a:pt x="123" y="17"/>
                    <a:pt x="123" y="14"/>
                  </a:cubicBezTo>
                  <a:cubicBezTo>
                    <a:pt x="124" y="17"/>
                    <a:pt x="124" y="21"/>
                    <a:pt x="124" y="24"/>
                  </a:cubicBezTo>
                  <a:cubicBezTo>
                    <a:pt x="124" y="25"/>
                    <a:pt x="124" y="25"/>
                    <a:pt x="124" y="26"/>
                  </a:cubicBezTo>
                  <a:cubicBezTo>
                    <a:pt x="124" y="28"/>
                    <a:pt x="124" y="30"/>
                    <a:pt x="124" y="32"/>
                  </a:cubicBezTo>
                  <a:moveTo>
                    <a:pt x="78" y="85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80" y="85"/>
                    <a:pt x="80" y="84"/>
                    <a:pt x="80" y="83"/>
                  </a:cubicBezTo>
                  <a:cubicBezTo>
                    <a:pt x="80" y="79"/>
                    <a:pt x="80" y="76"/>
                    <a:pt x="80" y="72"/>
                  </a:cubicBezTo>
                  <a:cubicBezTo>
                    <a:pt x="80" y="55"/>
                    <a:pt x="82" y="38"/>
                    <a:pt x="84" y="20"/>
                  </a:cubicBezTo>
                  <a:cubicBezTo>
                    <a:pt x="97" y="15"/>
                    <a:pt x="109" y="10"/>
                    <a:pt x="121" y="5"/>
                  </a:cubicBezTo>
                  <a:cubicBezTo>
                    <a:pt x="116" y="27"/>
                    <a:pt x="112" y="48"/>
                    <a:pt x="107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7" y="72"/>
                    <a:pt x="107" y="72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9" y="73"/>
                    <a:pt x="109" y="73"/>
                    <a:pt x="110" y="72"/>
                  </a:cubicBezTo>
                  <a:cubicBezTo>
                    <a:pt x="117" y="70"/>
                    <a:pt x="124" y="67"/>
                    <a:pt x="131" y="64"/>
                  </a:cubicBezTo>
                  <a:cubicBezTo>
                    <a:pt x="133" y="70"/>
                    <a:pt x="134" y="76"/>
                    <a:pt x="135" y="82"/>
                  </a:cubicBezTo>
                  <a:cubicBezTo>
                    <a:pt x="135" y="82"/>
                    <a:pt x="134" y="83"/>
                    <a:pt x="134" y="83"/>
                  </a:cubicBezTo>
                  <a:cubicBezTo>
                    <a:pt x="127" y="86"/>
                    <a:pt x="119" y="88"/>
                    <a:pt x="112" y="90"/>
                  </a:cubicBezTo>
                  <a:cubicBezTo>
                    <a:pt x="109" y="91"/>
                    <a:pt x="106" y="92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8"/>
                    <a:pt x="101" y="100"/>
                    <a:pt x="101" y="103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6"/>
                    <a:pt x="101" y="107"/>
                  </a:cubicBezTo>
                  <a:cubicBezTo>
                    <a:pt x="102" y="109"/>
                    <a:pt x="102" y="110"/>
                    <a:pt x="103" y="112"/>
                  </a:cubicBezTo>
                  <a:cubicBezTo>
                    <a:pt x="103" y="113"/>
                    <a:pt x="103" y="114"/>
                    <a:pt x="103" y="115"/>
                  </a:cubicBezTo>
                  <a:cubicBezTo>
                    <a:pt x="103" y="115"/>
                    <a:pt x="103" y="116"/>
                    <a:pt x="104" y="116"/>
                  </a:cubicBezTo>
                  <a:cubicBezTo>
                    <a:pt x="104" y="117"/>
                    <a:pt x="105" y="117"/>
                    <a:pt x="105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19" y="112"/>
                    <a:pt x="127" y="110"/>
                    <a:pt x="133" y="108"/>
                  </a:cubicBezTo>
                  <a:cubicBezTo>
                    <a:pt x="136" y="107"/>
                    <a:pt x="138" y="106"/>
                    <a:pt x="139" y="105"/>
                  </a:cubicBezTo>
                  <a:cubicBezTo>
                    <a:pt x="140" y="105"/>
                    <a:pt x="140" y="105"/>
                    <a:pt x="141" y="105"/>
                  </a:cubicBezTo>
                  <a:cubicBezTo>
                    <a:pt x="142" y="108"/>
                    <a:pt x="144" y="113"/>
                    <a:pt x="145" y="118"/>
                  </a:cubicBezTo>
                  <a:cubicBezTo>
                    <a:pt x="146" y="121"/>
                    <a:pt x="147" y="124"/>
                    <a:pt x="148" y="126"/>
                  </a:cubicBezTo>
                  <a:cubicBezTo>
                    <a:pt x="147" y="127"/>
                    <a:pt x="144" y="128"/>
                    <a:pt x="141" y="129"/>
                  </a:cubicBezTo>
                  <a:cubicBezTo>
                    <a:pt x="136" y="131"/>
                    <a:pt x="127" y="134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3" y="139"/>
                    <a:pt x="112" y="141"/>
                    <a:pt x="113" y="142"/>
                  </a:cubicBezTo>
                  <a:cubicBezTo>
                    <a:pt x="113" y="142"/>
                    <a:pt x="114" y="143"/>
                    <a:pt x="114" y="143"/>
                  </a:cubicBezTo>
                  <a:cubicBezTo>
                    <a:pt x="118" y="153"/>
                    <a:pt x="121" y="159"/>
                    <a:pt x="124" y="169"/>
                  </a:cubicBezTo>
                  <a:cubicBezTo>
                    <a:pt x="116" y="169"/>
                    <a:pt x="108" y="172"/>
                    <a:pt x="101" y="178"/>
                  </a:cubicBezTo>
                  <a:cubicBezTo>
                    <a:pt x="97" y="167"/>
                    <a:pt x="95" y="161"/>
                    <a:pt x="91" y="150"/>
                  </a:cubicBezTo>
                  <a:cubicBezTo>
                    <a:pt x="90" y="149"/>
                    <a:pt x="90" y="148"/>
                    <a:pt x="89" y="148"/>
                  </a:cubicBezTo>
                  <a:cubicBezTo>
                    <a:pt x="89" y="148"/>
                    <a:pt x="88" y="148"/>
                    <a:pt x="88" y="148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66" y="156"/>
                    <a:pt x="54" y="160"/>
                    <a:pt x="49" y="162"/>
                  </a:cubicBezTo>
                  <a:cubicBezTo>
                    <a:pt x="48" y="154"/>
                    <a:pt x="46" y="147"/>
                    <a:pt x="43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9" y="138"/>
                    <a:pt x="60" y="134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1" y="126"/>
                    <a:pt x="81" y="125"/>
                    <a:pt x="81" y="124"/>
                  </a:cubicBezTo>
                  <a:cubicBezTo>
                    <a:pt x="81" y="124"/>
                    <a:pt x="80" y="124"/>
                    <a:pt x="80" y="123"/>
                  </a:cubicBezTo>
                  <a:cubicBezTo>
                    <a:pt x="80" y="122"/>
                    <a:pt x="79" y="120"/>
                    <a:pt x="78" y="118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6" y="114"/>
                    <a:pt x="75" y="113"/>
                    <a:pt x="75" y="112"/>
                  </a:cubicBezTo>
                  <a:cubicBezTo>
                    <a:pt x="74" y="112"/>
                    <a:pt x="74" y="111"/>
                    <a:pt x="73" y="111"/>
                  </a:cubicBezTo>
                  <a:cubicBezTo>
                    <a:pt x="73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1" y="108"/>
                    <a:pt x="7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9" y="108"/>
                    <a:pt x="69" y="108"/>
                  </a:cubicBezTo>
                  <a:cubicBezTo>
                    <a:pt x="68" y="108"/>
                    <a:pt x="68" y="108"/>
                    <a:pt x="67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3" y="113"/>
                    <a:pt x="43" y="116"/>
                    <a:pt x="31" y="121"/>
                  </a:cubicBezTo>
                  <a:cubicBezTo>
                    <a:pt x="30" y="116"/>
                    <a:pt x="28" y="110"/>
                    <a:pt x="28" y="104"/>
                  </a:cubicBezTo>
                  <a:cubicBezTo>
                    <a:pt x="31" y="103"/>
                    <a:pt x="35" y="102"/>
                    <a:pt x="37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9" y="102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5" y="100"/>
                    <a:pt x="48" y="99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37" y="80"/>
                    <a:pt x="19" y="62"/>
                    <a:pt x="5" y="47"/>
                  </a:cubicBezTo>
                  <a:cubicBezTo>
                    <a:pt x="6" y="46"/>
                    <a:pt x="9" y="45"/>
                    <a:pt x="11" y="44"/>
                  </a:cubicBezTo>
                  <a:cubicBezTo>
                    <a:pt x="16" y="42"/>
                    <a:pt x="22" y="41"/>
                    <a:pt x="26" y="40"/>
                  </a:cubicBezTo>
                  <a:cubicBezTo>
                    <a:pt x="29" y="39"/>
                    <a:pt x="31" y="39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4" y="39"/>
                    <a:pt x="36" y="41"/>
                    <a:pt x="38" y="43"/>
                  </a:cubicBezTo>
                  <a:cubicBezTo>
                    <a:pt x="43" y="48"/>
                    <a:pt x="51" y="56"/>
                    <a:pt x="59" y="64"/>
                  </a:cubicBezTo>
                  <a:cubicBezTo>
                    <a:pt x="66" y="72"/>
                    <a:pt x="73" y="80"/>
                    <a:pt x="77" y="84"/>
                  </a:cubicBezTo>
                  <a:cubicBezTo>
                    <a:pt x="77" y="85"/>
                    <a:pt x="78" y="85"/>
                    <a:pt x="78" y="85"/>
                  </a:cubicBezTo>
                  <a:moveTo>
                    <a:pt x="124" y="0"/>
                  </a:moveTo>
                  <a:cubicBezTo>
                    <a:pt x="124" y="0"/>
                    <a:pt x="124" y="0"/>
                    <a:pt x="123" y="0"/>
                  </a:cubicBezTo>
                  <a:cubicBezTo>
                    <a:pt x="109" y="6"/>
                    <a:pt x="96" y="11"/>
                    <a:pt x="82" y="17"/>
                  </a:cubicBezTo>
                  <a:cubicBezTo>
                    <a:pt x="81" y="17"/>
                    <a:pt x="81" y="18"/>
                    <a:pt x="81" y="19"/>
                  </a:cubicBezTo>
                  <a:cubicBezTo>
                    <a:pt x="78" y="36"/>
                    <a:pt x="76" y="54"/>
                    <a:pt x="76" y="72"/>
                  </a:cubicBezTo>
                  <a:cubicBezTo>
                    <a:pt x="76" y="74"/>
                    <a:pt x="76" y="76"/>
                    <a:pt x="76" y="77"/>
                  </a:cubicBezTo>
                  <a:cubicBezTo>
                    <a:pt x="71" y="71"/>
                    <a:pt x="62" y="62"/>
                    <a:pt x="54" y="54"/>
                  </a:cubicBezTo>
                  <a:cubicBezTo>
                    <a:pt x="44" y="43"/>
                    <a:pt x="35" y="34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3" y="34"/>
                    <a:pt x="27" y="35"/>
                    <a:pt x="20" y="37"/>
                  </a:cubicBezTo>
                  <a:cubicBezTo>
                    <a:pt x="17" y="38"/>
                    <a:pt x="13" y="39"/>
                    <a:pt x="9" y="40"/>
                  </a:cubicBezTo>
                  <a:cubicBezTo>
                    <a:pt x="6" y="42"/>
                    <a:pt x="3" y="44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1" y="55"/>
                    <a:pt x="2" y="57"/>
                    <a:pt x="3" y="60"/>
                  </a:cubicBezTo>
                  <a:cubicBezTo>
                    <a:pt x="3" y="61"/>
                    <a:pt x="4" y="63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6" y="69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9" y="72"/>
                    <a:pt x="9" y="73"/>
                  </a:cubicBezTo>
                  <a:cubicBezTo>
                    <a:pt x="14" y="77"/>
                    <a:pt x="21" y="83"/>
                    <a:pt x="29" y="92"/>
                  </a:cubicBezTo>
                  <a:cubicBezTo>
                    <a:pt x="29" y="92"/>
                    <a:pt x="29" y="93"/>
                    <a:pt x="29" y="93"/>
                  </a:cubicBezTo>
                  <a:cubicBezTo>
                    <a:pt x="29" y="94"/>
                    <a:pt x="30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5"/>
                    <a:pt x="34" y="96"/>
                    <a:pt x="35" y="98"/>
                  </a:cubicBezTo>
                  <a:cubicBezTo>
                    <a:pt x="32" y="99"/>
                    <a:pt x="29" y="100"/>
                    <a:pt x="25" y="101"/>
                  </a:cubicBezTo>
                  <a:cubicBezTo>
                    <a:pt x="24" y="102"/>
                    <a:pt x="23" y="102"/>
                    <a:pt x="23" y="103"/>
                  </a:cubicBezTo>
                  <a:cubicBezTo>
                    <a:pt x="24" y="110"/>
                    <a:pt x="26" y="117"/>
                    <a:pt x="28" y="123"/>
                  </a:cubicBezTo>
                  <a:cubicBezTo>
                    <a:pt x="27" y="124"/>
                    <a:pt x="27" y="124"/>
                    <a:pt x="27" y="125"/>
                  </a:cubicBezTo>
                  <a:cubicBezTo>
                    <a:pt x="28" y="129"/>
                    <a:pt x="30" y="132"/>
                    <a:pt x="33" y="135"/>
                  </a:cubicBezTo>
                  <a:cubicBezTo>
                    <a:pt x="33" y="135"/>
                    <a:pt x="34" y="135"/>
                    <a:pt x="34" y="135"/>
                  </a:cubicBezTo>
                  <a:cubicBezTo>
                    <a:pt x="34" y="135"/>
                    <a:pt x="35" y="135"/>
                    <a:pt x="35" y="135"/>
                  </a:cubicBezTo>
                  <a:cubicBezTo>
                    <a:pt x="38" y="134"/>
                    <a:pt x="41" y="133"/>
                    <a:pt x="43" y="132"/>
                  </a:cubicBezTo>
                  <a:cubicBezTo>
                    <a:pt x="46" y="131"/>
                    <a:pt x="49" y="130"/>
                    <a:pt x="56" y="128"/>
                  </a:cubicBezTo>
                  <a:cubicBezTo>
                    <a:pt x="56" y="128"/>
                    <a:pt x="57" y="127"/>
                    <a:pt x="58" y="127"/>
                  </a:cubicBezTo>
                  <a:cubicBezTo>
                    <a:pt x="59" y="127"/>
                    <a:pt x="61" y="126"/>
                    <a:pt x="62" y="125"/>
                  </a:cubicBezTo>
                  <a:cubicBezTo>
                    <a:pt x="63" y="125"/>
                    <a:pt x="64" y="125"/>
                    <a:pt x="64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6"/>
                    <a:pt x="65" y="12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9" y="130"/>
                    <a:pt x="54" y="132"/>
                    <a:pt x="50" y="133"/>
                  </a:cubicBezTo>
                  <a:cubicBezTo>
                    <a:pt x="47" y="134"/>
                    <a:pt x="45" y="135"/>
                    <a:pt x="43" y="135"/>
                  </a:cubicBezTo>
                  <a:cubicBezTo>
                    <a:pt x="42" y="136"/>
                    <a:pt x="40" y="136"/>
                    <a:pt x="40" y="136"/>
                  </a:cubicBezTo>
                  <a:cubicBezTo>
                    <a:pt x="40" y="136"/>
                    <a:pt x="39" y="137"/>
                    <a:pt x="39" y="137"/>
                  </a:cubicBezTo>
                  <a:cubicBezTo>
                    <a:pt x="39" y="138"/>
                    <a:pt x="39" y="138"/>
                    <a:pt x="39" y="139"/>
                  </a:cubicBezTo>
                  <a:cubicBezTo>
                    <a:pt x="41" y="146"/>
                    <a:pt x="44" y="155"/>
                    <a:pt x="46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3"/>
                    <a:pt x="45" y="164"/>
                    <a:pt x="46" y="165"/>
                  </a:cubicBezTo>
                  <a:cubicBezTo>
                    <a:pt x="50" y="169"/>
                    <a:pt x="53" y="174"/>
                    <a:pt x="56" y="179"/>
                  </a:cubicBezTo>
                  <a:cubicBezTo>
                    <a:pt x="56" y="180"/>
                    <a:pt x="57" y="180"/>
                    <a:pt x="58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69" y="175"/>
                    <a:pt x="77" y="171"/>
                    <a:pt x="88" y="169"/>
                  </a:cubicBezTo>
                  <a:cubicBezTo>
                    <a:pt x="91" y="173"/>
                    <a:pt x="94" y="178"/>
                    <a:pt x="96" y="184"/>
                  </a:cubicBezTo>
                  <a:cubicBezTo>
                    <a:pt x="99" y="191"/>
                    <a:pt x="102" y="198"/>
                    <a:pt x="104" y="202"/>
                  </a:cubicBezTo>
                  <a:cubicBezTo>
                    <a:pt x="104" y="203"/>
                    <a:pt x="105" y="203"/>
                    <a:pt x="106" y="203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7" y="204"/>
                    <a:pt x="107" y="204"/>
                    <a:pt x="107" y="204"/>
                  </a:cubicBezTo>
                  <a:cubicBezTo>
                    <a:pt x="108" y="204"/>
                    <a:pt x="108" y="204"/>
                    <a:pt x="108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1" y="203"/>
                    <a:pt x="111" y="203"/>
                    <a:pt x="111" y="202"/>
                  </a:cubicBezTo>
                  <a:cubicBezTo>
                    <a:pt x="115" y="200"/>
                    <a:pt x="119" y="198"/>
                    <a:pt x="124" y="196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5" y="197"/>
                    <a:pt x="125" y="196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9" y="194"/>
                    <a:pt x="132" y="193"/>
                    <a:pt x="134" y="192"/>
                  </a:cubicBezTo>
                  <a:cubicBezTo>
                    <a:pt x="135" y="191"/>
                    <a:pt x="135" y="191"/>
                    <a:pt x="136" y="190"/>
                  </a:cubicBezTo>
                  <a:cubicBezTo>
                    <a:pt x="136" y="190"/>
                    <a:pt x="136" y="189"/>
                    <a:pt x="135" y="189"/>
                  </a:cubicBezTo>
                  <a:cubicBezTo>
                    <a:pt x="132" y="184"/>
                    <a:pt x="129" y="179"/>
                    <a:pt x="128" y="173"/>
                  </a:cubicBezTo>
                  <a:cubicBezTo>
                    <a:pt x="128" y="173"/>
                    <a:pt x="129" y="173"/>
                    <a:pt x="129" y="172"/>
                  </a:cubicBezTo>
                  <a:cubicBezTo>
                    <a:pt x="129" y="172"/>
                    <a:pt x="129" y="171"/>
                    <a:pt x="129" y="170"/>
                  </a:cubicBezTo>
                  <a:cubicBezTo>
                    <a:pt x="127" y="165"/>
                    <a:pt x="126" y="161"/>
                    <a:pt x="124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6"/>
                    <a:pt x="126" y="156"/>
                  </a:cubicBezTo>
                  <a:cubicBezTo>
                    <a:pt x="129" y="155"/>
                    <a:pt x="135" y="152"/>
                    <a:pt x="141" y="150"/>
                  </a:cubicBezTo>
                  <a:cubicBezTo>
                    <a:pt x="143" y="149"/>
                    <a:pt x="146" y="148"/>
                    <a:pt x="148" y="147"/>
                  </a:cubicBezTo>
                  <a:cubicBezTo>
                    <a:pt x="151" y="147"/>
                    <a:pt x="152" y="146"/>
                    <a:pt x="153" y="146"/>
                  </a:cubicBezTo>
                  <a:cubicBezTo>
                    <a:pt x="154" y="146"/>
                    <a:pt x="155" y="145"/>
                    <a:pt x="155" y="143"/>
                  </a:cubicBezTo>
                  <a:cubicBezTo>
                    <a:pt x="154" y="139"/>
                    <a:pt x="153" y="134"/>
                    <a:pt x="152" y="129"/>
                  </a:cubicBezTo>
                  <a:cubicBezTo>
                    <a:pt x="152" y="129"/>
                    <a:pt x="153" y="128"/>
                    <a:pt x="152" y="127"/>
                  </a:cubicBezTo>
                  <a:cubicBezTo>
                    <a:pt x="152" y="127"/>
                    <a:pt x="151" y="122"/>
                    <a:pt x="149" y="117"/>
                  </a:cubicBezTo>
                  <a:cubicBezTo>
                    <a:pt x="147" y="111"/>
                    <a:pt x="145" y="105"/>
                    <a:pt x="144" y="101"/>
                  </a:cubicBezTo>
                  <a:cubicBezTo>
                    <a:pt x="143" y="101"/>
                    <a:pt x="143" y="100"/>
                    <a:pt x="142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1"/>
                    <a:pt x="140" y="101"/>
                    <a:pt x="138" y="102"/>
                  </a:cubicBezTo>
                  <a:cubicBezTo>
                    <a:pt x="134" y="103"/>
                    <a:pt x="126" y="106"/>
                    <a:pt x="111" y="111"/>
                  </a:cubicBezTo>
                  <a:cubicBezTo>
                    <a:pt x="111" y="110"/>
                    <a:pt x="111" y="110"/>
                    <a:pt x="111" y="109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6" y="106"/>
                    <a:pt x="123" y="103"/>
                    <a:pt x="130" y="101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2"/>
                    <a:pt x="132" y="102"/>
                    <a:pt x="132" y="101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8"/>
                    <a:pt x="138" y="98"/>
                    <a:pt x="139" y="97"/>
                  </a:cubicBezTo>
                  <a:cubicBezTo>
                    <a:pt x="140" y="96"/>
                    <a:pt x="140" y="95"/>
                    <a:pt x="140" y="93"/>
                  </a:cubicBezTo>
                  <a:cubicBezTo>
                    <a:pt x="140" y="91"/>
                    <a:pt x="140" y="89"/>
                    <a:pt x="139" y="87"/>
                  </a:cubicBezTo>
                  <a:cubicBezTo>
                    <a:pt x="139" y="87"/>
                    <a:pt x="139" y="86"/>
                    <a:pt x="139" y="86"/>
                  </a:cubicBezTo>
                  <a:cubicBezTo>
                    <a:pt x="139" y="85"/>
                    <a:pt x="140" y="85"/>
                    <a:pt x="139" y="84"/>
                  </a:cubicBezTo>
                  <a:cubicBezTo>
                    <a:pt x="138" y="76"/>
                    <a:pt x="137" y="69"/>
                    <a:pt x="135" y="61"/>
                  </a:cubicBezTo>
                  <a:cubicBezTo>
                    <a:pt x="135" y="60"/>
                    <a:pt x="134" y="60"/>
                    <a:pt x="134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28" y="61"/>
                    <a:pt x="124" y="63"/>
                    <a:pt x="120" y="65"/>
                  </a:cubicBezTo>
                  <a:cubicBezTo>
                    <a:pt x="121" y="61"/>
                    <a:pt x="122" y="57"/>
                    <a:pt x="123" y="53"/>
                  </a:cubicBezTo>
                  <a:cubicBezTo>
                    <a:pt x="124" y="48"/>
                    <a:pt x="125" y="43"/>
                    <a:pt x="127" y="36"/>
                  </a:cubicBezTo>
                  <a:cubicBezTo>
                    <a:pt x="128" y="33"/>
                    <a:pt x="128" y="29"/>
                    <a:pt x="128" y="26"/>
                  </a:cubicBezTo>
                  <a:cubicBezTo>
                    <a:pt x="128" y="25"/>
                    <a:pt x="128" y="25"/>
                    <a:pt x="128" y="24"/>
                  </a:cubicBezTo>
                  <a:cubicBezTo>
                    <a:pt x="128" y="17"/>
                    <a:pt x="127" y="9"/>
                    <a:pt x="126" y="2"/>
                  </a:cubicBezTo>
                  <a:cubicBezTo>
                    <a:pt x="126" y="1"/>
                    <a:pt x="126" y="1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6" name="Rectangle 874"/>
            <p:cNvSpPr>
              <a:spLocks noChangeArrowheads="1"/>
            </p:cNvSpPr>
            <p:nvPr/>
          </p:nvSpPr>
          <p:spPr bwMode="auto">
            <a:xfrm>
              <a:off x="2862" y="230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7" name="Freeform 875"/>
            <p:cNvSpPr>
              <a:spLocks/>
            </p:cNvSpPr>
            <p:nvPr/>
          </p:nvSpPr>
          <p:spPr bwMode="auto">
            <a:xfrm>
              <a:off x="2862" y="23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8" name="Freeform 876"/>
            <p:cNvSpPr>
              <a:spLocks noEditPoints="1"/>
            </p:cNvSpPr>
            <p:nvPr/>
          </p:nvSpPr>
          <p:spPr bwMode="auto">
            <a:xfrm>
              <a:off x="4389" y="981"/>
              <a:ext cx="299" cy="417"/>
            </a:xfrm>
            <a:custGeom>
              <a:avLst/>
              <a:gdLst>
                <a:gd name="T0" fmla="*/ 96 w 126"/>
                <a:gd name="T1" fmla="*/ 172 h 176"/>
                <a:gd name="T2" fmla="*/ 94 w 126"/>
                <a:gd name="T3" fmla="*/ 160 h 176"/>
                <a:gd name="T4" fmla="*/ 80 w 126"/>
                <a:gd name="T5" fmla="*/ 170 h 176"/>
                <a:gd name="T6" fmla="*/ 70 w 126"/>
                <a:gd name="T7" fmla="*/ 155 h 176"/>
                <a:gd name="T8" fmla="*/ 121 w 126"/>
                <a:gd name="T9" fmla="*/ 158 h 176"/>
                <a:gd name="T10" fmla="*/ 63 w 126"/>
                <a:gd name="T11" fmla="*/ 164 h 176"/>
                <a:gd name="T12" fmla="*/ 50 w 126"/>
                <a:gd name="T13" fmla="*/ 157 h 176"/>
                <a:gd name="T14" fmla="*/ 49 w 126"/>
                <a:gd name="T15" fmla="*/ 154 h 176"/>
                <a:gd name="T16" fmla="*/ 45 w 126"/>
                <a:gd name="T17" fmla="*/ 141 h 176"/>
                <a:gd name="T18" fmla="*/ 37 w 126"/>
                <a:gd name="T19" fmla="*/ 143 h 176"/>
                <a:gd name="T20" fmla="*/ 30 w 126"/>
                <a:gd name="T21" fmla="*/ 119 h 176"/>
                <a:gd name="T22" fmla="*/ 28 w 126"/>
                <a:gd name="T23" fmla="*/ 118 h 176"/>
                <a:gd name="T24" fmla="*/ 9 w 126"/>
                <a:gd name="T25" fmla="*/ 119 h 176"/>
                <a:gd name="T26" fmla="*/ 20 w 126"/>
                <a:gd name="T27" fmla="*/ 106 h 176"/>
                <a:gd name="T28" fmla="*/ 74 w 126"/>
                <a:gd name="T29" fmla="*/ 104 h 176"/>
                <a:gd name="T30" fmla="*/ 65 w 126"/>
                <a:gd name="T31" fmla="*/ 104 h 176"/>
                <a:gd name="T32" fmla="*/ 75 w 126"/>
                <a:gd name="T33" fmla="*/ 115 h 176"/>
                <a:gd name="T34" fmla="*/ 87 w 126"/>
                <a:gd name="T35" fmla="*/ 114 h 176"/>
                <a:gd name="T36" fmla="*/ 89 w 126"/>
                <a:gd name="T37" fmla="*/ 115 h 176"/>
                <a:gd name="T38" fmla="*/ 5 w 126"/>
                <a:gd name="T39" fmla="*/ 101 h 176"/>
                <a:gd name="T40" fmla="*/ 6 w 126"/>
                <a:gd name="T41" fmla="*/ 81 h 176"/>
                <a:gd name="T42" fmla="*/ 81 w 126"/>
                <a:gd name="T43" fmla="*/ 76 h 176"/>
                <a:gd name="T44" fmla="*/ 67 w 126"/>
                <a:gd name="T45" fmla="*/ 83 h 176"/>
                <a:gd name="T46" fmla="*/ 91 w 126"/>
                <a:gd name="T47" fmla="*/ 76 h 176"/>
                <a:gd name="T48" fmla="*/ 59 w 126"/>
                <a:gd name="T49" fmla="*/ 81 h 176"/>
                <a:gd name="T50" fmla="*/ 64 w 126"/>
                <a:gd name="T51" fmla="*/ 83 h 176"/>
                <a:gd name="T52" fmla="*/ 102 w 126"/>
                <a:gd name="T53" fmla="*/ 75 h 176"/>
                <a:gd name="T54" fmla="*/ 99 w 126"/>
                <a:gd name="T55" fmla="*/ 76 h 176"/>
                <a:gd name="T56" fmla="*/ 22 w 126"/>
                <a:gd name="T57" fmla="*/ 75 h 176"/>
                <a:gd name="T58" fmla="*/ 4 w 126"/>
                <a:gd name="T59" fmla="*/ 76 h 176"/>
                <a:gd name="T60" fmla="*/ 67 w 126"/>
                <a:gd name="T61" fmla="*/ 44 h 176"/>
                <a:gd name="T62" fmla="*/ 112 w 126"/>
                <a:gd name="T63" fmla="*/ 46 h 176"/>
                <a:gd name="T64" fmla="*/ 116 w 126"/>
                <a:gd name="T65" fmla="*/ 37 h 176"/>
                <a:gd name="T66" fmla="*/ 105 w 126"/>
                <a:gd name="T67" fmla="*/ 42 h 176"/>
                <a:gd name="T68" fmla="*/ 85 w 126"/>
                <a:gd name="T69" fmla="*/ 33 h 176"/>
                <a:gd name="T70" fmla="*/ 103 w 126"/>
                <a:gd name="T71" fmla="*/ 33 h 176"/>
                <a:gd name="T72" fmla="*/ 88 w 126"/>
                <a:gd name="T73" fmla="*/ 39 h 176"/>
                <a:gd name="T74" fmla="*/ 120 w 126"/>
                <a:gd name="T75" fmla="*/ 24 h 176"/>
                <a:gd name="T76" fmla="*/ 75 w 126"/>
                <a:gd name="T77" fmla="*/ 56 h 176"/>
                <a:gd name="T78" fmla="*/ 51 w 126"/>
                <a:gd name="T79" fmla="*/ 72 h 176"/>
                <a:gd name="T80" fmla="*/ 50 w 126"/>
                <a:gd name="T81" fmla="*/ 85 h 176"/>
                <a:gd name="T82" fmla="*/ 78 w 126"/>
                <a:gd name="T83" fmla="*/ 100 h 176"/>
                <a:gd name="T84" fmla="*/ 62 w 126"/>
                <a:gd name="T85" fmla="*/ 118 h 176"/>
                <a:gd name="T86" fmla="*/ 97 w 126"/>
                <a:gd name="T87" fmla="*/ 156 h 176"/>
                <a:gd name="T88" fmla="*/ 10 w 126"/>
                <a:gd name="T89" fmla="*/ 101 h 176"/>
                <a:gd name="T90" fmla="*/ 25 w 126"/>
                <a:gd name="T91" fmla="*/ 84 h 176"/>
                <a:gd name="T92" fmla="*/ 23 w 126"/>
                <a:gd name="T93" fmla="*/ 71 h 176"/>
                <a:gd name="T94" fmla="*/ 66 w 126"/>
                <a:gd name="T95" fmla="*/ 6 h 176"/>
                <a:gd name="T96" fmla="*/ 6 w 126"/>
                <a:gd name="T97" fmla="*/ 54 h 176"/>
                <a:gd name="T98" fmla="*/ 0 w 126"/>
                <a:gd name="T99" fmla="*/ 85 h 176"/>
                <a:gd name="T100" fmla="*/ 8 w 126"/>
                <a:gd name="T101" fmla="*/ 86 h 176"/>
                <a:gd name="T102" fmla="*/ 1 w 126"/>
                <a:gd name="T103" fmla="*/ 122 h 176"/>
                <a:gd name="T104" fmla="*/ 6 w 126"/>
                <a:gd name="T105" fmla="*/ 123 h 176"/>
                <a:gd name="T106" fmla="*/ 102 w 126"/>
                <a:gd name="T107" fmla="*/ 176 h 176"/>
                <a:gd name="T108" fmla="*/ 124 w 126"/>
                <a:gd name="T109" fmla="*/ 173 h 176"/>
                <a:gd name="T110" fmla="*/ 125 w 126"/>
                <a:gd name="T111" fmla="*/ 123 h 176"/>
                <a:gd name="T112" fmla="*/ 71 w 126"/>
                <a:gd name="T113" fmla="*/ 124 h 176"/>
                <a:gd name="T114" fmla="*/ 104 w 126"/>
                <a:gd name="T115" fmla="*/ 82 h 176"/>
                <a:gd name="T116" fmla="*/ 105 w 126"/>
                <a:gd name="T117" fmla="*/ 54 h 176"/>
                <a:gd name="T118" fmla="*/ 112 w 126"/>
                <a:gd name="T119" fmla="*/ 51 h 176"/>
                <a:gd name="T120" fmla="*/ 93 w 126"/>
                <a:gd name="T12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76">
                  <a:moveTo>
                    <a:pt x="116" y="171"/>
                  </a:moveTo>
                  <a:cubicBezTo>
                    <a:pt x="117" y="168"/>
                    <a:pt x="119" y="164"/>
                    <a:pt x="120" y="161"/>
                  </a:cubicBezTo>
                  <a:cubicBezTo>
                    <a:pt x="120" y="163"/>
                    <a:pt x="120" y="166"/>
                    <a:pt x="120" y="168"/>
                  </a:cubicBezTo>
                  <a:cubicBezTo>
                    <a:pt x="120" y="169"/>
                    <a:pt x="120" y="170"/>
                    <a:pt x="120" y="171"/>
                  </a:cubicBezTo>
                  <a:cubicBezTo>
                    <a:pt x="119" y="171"/>
                    <a:pt x="117" y="171"/>
                    <a:pt x="116" y="171"/>
                  </a:cubicBezTo>
                  <a:moveTo>
                    <a:pt x="97" y="160"/>
                  </a:moveTo>
                  <a:cubicBezTo>
                    <a:pt x="99" y="160"/>
                    <a:pt x="101" y="160"/>
                    <a:pt x="102" y="160"/>
                  </a:cubicBezTo>
                  <a:cubicBezTo>
                    <a:pt x="100" y="163"/>
                    <a:pt x="97" y="167"/>
                    <a:pt x="96" y="172"/>
                  </a:cubicBezTo>
                  <a:cubicBezTo>
                    <a:pt x="94" y="172"/>
                    <a:pt x="92" y="171"/>
                    <a:pt x="90" y="171"/>
                  </a:cubicBezTo>
                  <a:cubicBezTo>
                    <a:pt x="91" y="167"/>
                    <a:pt x="93" y="163"/>
                    <a:pt x="96" y="160"/>
                  </a:cubicBezTo>
                  <a:cubicBezTo>
                    <a:pt x="97" y="160"/>
                    <a:pt x="97" y="160"/>
                    <a:pt x="97" y="160"/>
                  </a:cubicBezTo>
                  <a:moveTo>
                    <a:pt x="88" y="171"/>
                  </a:moveTo>
                  <a:cubicBezTo>
                    <a:pt x="86" y="171"/>
                    <a:pt x="84" y="170"/>
                    <a:pt x="82" y="170"/>
                  </a:cubicBezTo>
                  <a:cubicBezTo>
                    <a:pt x="83" y="166"/>
                    <a:pt x="85" y="163"/>
                    <a:pt x="87" y="160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9" y="159"/>
                    <a:pt x="91" y="160"/>
                    <a:pt x="94" y="160"/>
                  </a:cubicBezTo>
                  <a:cubicBezTo>
                    <a:pt x="91" y="163"/>
                    <a:pt x="89" y="167"/>
                    <a:pt x="88" y="171"/>
                  </a:cubicBezTo>
                  <a:moveTo>
                    <a:pt x="102" y="172"/>
                  </a:moveTo>
                  <a:cubicBezTo>
                    <a:pt x="100" y="172"/>
                    <a:pt x="99" y="172"/>
                    <a:pt x="98" y="172"/>
                  </a:cubicBezTo>
                  <a:cubicBezTo>
                    <a:pt x="100" y="167"/>
                    <a:pt x="102" y="163"/>
                    <a:pt x="105" y="159"/>
                  </a:cubicBezTo>
                  <a:cubicBezTo>
                    <a:pt x="107" y="159"/>
                    <a:pt x="110" y="159"/>
                    <a:pt x="113" y="158"/>
                  </a:cubicBezTo>
                  <a:cubicBezTo>
                    <a:pt x="110" y="162"/>
                    <a:pt x="107" y="167"/>
                    <a:pt x="105" y="172"/>
                  </a:cubicBezTo>
                  <a:cubicBezTo>
                    <a:pt x="104" y="172"/>
                    <a:pt x="103" y="172"/>
                    <a:pt x="102" y="172"/>
                  </a:cubicBezTo>
                  <a:moveTo>
                    <a:pt x="80" y="170"/>
                  </a:moveTo>
                  <a:cubicBezTo>
                    <a:pt x="78" y="169"/>
                    <a:pt x="75" y="169"/>
                    <a:pt x="73" y="168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75" y="164"/>
                    <a:pt x="77" y="161"/>
                    <a:pt x="79" y="158"/>
                  </a:cubicBezTo>
                  <a:cubicBezTo>
                    <a:pt x="81" y="158"/>
                    <a:pt x="83" y="159"/>
                    <a:pt x="85" y="159"/>
                  </a:cubicBezTo>
                  <a:cubicBezTo>
                    <a:pt x="83" y="162"/>
                    <a:pt x="81" y="166"/>
                    <a:pt x="80" y="170"/>
                  </a:cubicBezTo>
                  <a:moveTo>
                    <a:pt x="71" y="167"/>
                  </a:moveTo>
                  <a:cubicBezTo>
                    <a:pt x="69" y="167"/>
                    <a:pt x="67" y="166"/>
                    <a:pt x="65" y="165"/>
                  </a:cubicBezTo>
                  <a:cubicBezTo>
                    <a:pt x="66" y="162"/>
                    <a:pt x="68" y="159"/>
                    <a:pt x="70" y="155"/>
                  </a:cubicBezTo>
                  <a:cubicBezTo>
                    <a:pt x="72" y="156"/>
                    <a:pt x="74" y="157"/>
                    <a:pt x="77" y="157"/>
                  </a:cubicBezTo>
                  <a:cubicBezTo>
                    <a:pt x="75" y="161"/>
                    <a:pt x="73" y="164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moveTo>
                    <a:pt x="107" y="172"/>
                  </a:moveTo>
                  <a:cubicBezTo>
                    <a:pt x="110" y="167"/>
                    <a:pt x="112" y="162"/>
                    <a:pt x="115" y="157"/>
                  </a:cubicBezTo>
                  <a:cubicBezTo>
                    <a:pt x="117" y="157"/>
                    <a:pt x="119" y="156"/>
                    <a:pt x="121" y="155"/>
                  </a:cubicBezTo>
                  <a:cubicBezTo>
                    <a:pt x="121" y="156"/>
                    <a:pt x="121" y="157"/>
                    <a:pt x="121" y="158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7" y="162"/>
                    <a:pt x="115" y="167"/>
                    <a:pt x="113" y="171"/>
                  </a:cubicBezTo>
                  <a:cubicBezTo>
                    <a:pt x="111" y="171"/>
                    <a:pt x="109" y="172"/>
                    <a:pt x="107" y="172"/>
                  </a:cubicBezTo>
                  <a:moveTo>
                    <a:pt x="63" y="164"/>
                  </a:moveTo>
                  <a:cubicBezTo>
                    <a:pt x="61" y="163"/>
                    <a:pt x="60" y="163"/>
                    <a:pt x="58" y="162"/>
                  </a:cubicBezTo>
                  <a:cubicBezTo>
                    <a:pt x="60" y="159"/>
                    <a:pt x="62" y="156"/>
                    <a:pt x="64" y="153"/>
                  </a:cubicBezTo>
                  <a:cubicBezTo>
                    <a:pt x="65" y="154"/>
                    <a:pt x="67" y="154"/>
                    <a:pt x="68" y="155"/>
                  </a:cubicBezTo>
                  <a:cubicBezTo>
                    <a:pt x="66" y="158"/>
                    <a:pt x="65" y="161"/>
                    <a:pt x="63" y="164"/>
                  </a:cubicBezTo>
                  <a:cubicBezTo>
                    <a:pt x="63" y="164"/>
                    <a:pt x="63" y="164"/>
                    <a:pt x="63" y="164"/>
                  </a:cubicBezTo>
                  <a:moveTo>
                    <a:pt x="57" y="161"/>
                  </a:moveTo>
                  <a:cubicBezTo>
                    <a:pt x="55" y="160"/>
                    <a:pt x="53" y="159"/>
                    <a:pt x="52" y="158"/>
                  </a:cubicBezTo>
                  <a:cubicBezTo>
                    <a:pt x="53" y="155"/>
                    <a:pt x="55" y="153"/>
                    <a:pt x="57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9" y="151"/>
                    <a:pt x="60" y="152"/>
                    <a:pt x="62" y="152"/>
                  </a:cubicBezTo>
                  <a:cubicBezTo>
                    <a:pt x="60" y="155"/>
                    <a:pt x="58" y="158"/>
                    <a:pt x="57" y="161"/>
                  </a:cubicBezTo>
                  <a:moveTo>
                    <a:pt x="50" y="157"/>
                  </a:moveTo>
                  <a:cubicBezTo>
                    <a:pt x="48" y="155"/>
                    <a:pt x="45" y="153"/>
                    <a:pt x="43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47"/>
                    <a:pt x="45" y="145"/>
                    <a:pt x="47" y="142"/>
                  </a:cubicBezTo>
                  <a:cubicBezTo>
                    <a:pt x="48" y="144"/>
                    <a:pt x="49" y="145"/>
                    <a:pt x="51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0" y="148"/>
                    <a:pt x="48" y="151"/>
                    <a:pt x="48" y="153"/>
                  </a:cubicBezTo>
                  <a:cubicBezTo>
                    <a:pt x="47" y="154"/>
                    <a:pt x="48" y="154"/>
                    <a:pt x="48" y="154"/>
                  </a:cubicBezTo>
                  <a:cubicBezTo>
                    <a:pt x="48" y="154"/>
                    <a:pt x="48" y="154"/>
                    <a:pt x="49" y="154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1"/>
                    <a:pt x="52" y="149"/>
                    <a:pt x="53" y="148"/>
                  </a:cubicBezTo>
                  <a:cubicBezTo>
                    <a:pt x="54" y="148"/>
                    <a:pt x="55" y="149"/>
                    <a:pt x="56" y="149"/>
                  </a:cubicBezTo>
                  <a:cubicBezTo>
                    <a:pt x="54" y="151"/>
                    <a:pt x="52" y="154"/>
                    <a:pt x="50" y="157"/>
                  </a:cubicBezTo>
                  <a:moveTo>
                    <a:pt x="41" y="149"/>
                  </a:moveTo>
                  <a:cubicBezTo>
                    <a:pt x="40" y="147"/>
                    <a:pt x="39" y="146"/>
                    <a:pt x="38" y="145"/>
                  </a:cubicBezTo>
                  <a:cubicBezTo>
                    <a:pt x="39" y="142"/>
                    <a:pt x="41" y="140"/>
                    <a:pt x="42" y="137"/>
                  </a:cubicBezTo>
                  <a:cubicBezTo>
                    <a:pt x="43" y="139"/>
                    <a:pt x="44" y="140"/>
                    <a:pt x="45" y="141"/>
                  </a:cubicBezTo>
                  <a:cubicBezTo>
                    <a:pt x="44" y="143"/>
                    <a:pt x="42" y="146"/>
                    <a:pt x="41" y="149"/>
                  </a:cubicBezTo>
                  <a:moveTo>
                    <a:pt x="37" y="143"/>
                  </a:moveTo>
                  <a:cubicBezTo>
                    <a:pt x="35" y="142"/>
                    <a:pt x="34" y="140"/>
                    <a:pt x="34" y="139"/>
                  </a:cubicBezTo>
                  <a:cubicBezTo>
                    <a:pt x="34" y="139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6"/>
                    <a:pt x="36" y="134"/>
                    <a:pt x="37" y="132"/>
                  </a:cubicBezTo>
                  <a:cubicBezTo>
                    <a:pt x="38" y="133"/>
                    <a:pt x="39" y="134"/>
                    <a:pt x="40" y="136"/>
                  </a:cubicBezTo>
                  <a:cubicBezTo>
                    <a:pt x="39" y="138"/>
                    <a:pt x="38" y="141"/>
                    <a:pt x="37" y="143"/>
                  </a:cubicBezTo>
                  <a:moveTo>
                    <a:pt x="32" y="137"/>
                  </a:moveTo>
                  <a:cubicBezTo>
                    <a:pt x="31" y="135"/>
                    <a:pt x="30" y="133"/>
                    <a:pt x="29" y="131"/>
                  </a:cubicBezTo>
                  <a:cubicBezTo>
                    <a:pt x="30" y="129"/>
                    <a:pt x="31" y="126"/>
                    <a:pt x="32" y="124"/>
                  </a:cubicBezTo>
                  <a:cubicBezTo>
                    <a:pt x="33" y="126"/>
                    <a:pt x="34" y="128"/>
                    <a:pt x="36" y="130"/>
                  </a:cubicBezTo>
                  <a:cubicBezTo>
                    <a:pt x="35" y="132"/>
                    <a:pt x="33" y="134"/>
                    <a:pt x="32" y="137"/>
                  </a:cubicBezTo>
                  <a:moveTo>
                    <a:pt x="28" y="129"/>
                  </a:moveTo>
                  <a:cubicBezTo>
                    <a:pt x="27" y="128"/>
                    <a:pt x="27" y="127"/>
                    <a:pt x="27" y="126"/>
                  </a:cubicBezTo>
                  <a:cubicBezTo>
                    <a:pt x="27" y="123"/>
                    <a:pt x="28" y="121"/>
                    <a:pt x="30" y="119"/>
                  </a:cubicBezTo>
                  <a:cubicBezTo>
                    <a:pt x="30" y="120"/>
                    <a:pt x="31" y="121"/>
                    <a:pt x="31" y="12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5"/>
                    <a:pt x="29" y="127"/>
                    <a:pt x="28" y="129"/>
                  </a:cubicBezTo>
                  <a:moveTo>
                    <a:pt x="26" y="123"/>
                  </a:moveTo>
                  <a:cubicBezTo>
                    <a:pt x="25" y="122"/>
                    <a:pt x="25" y="121"/>
                    <a:pt x="25" y="120"/>
                  </a:cubicBezTo>
                  <a:cubicBezTo>
                    <a:pt x="25" y="115"/>
                    <a:pt x="25" y="112"/>
                    <a:pt x="25" y="109"/>
                  </a:cubicBezTo>
                  <a:cubicBezTo>
                    <a:pt x="26" y="112"/>
                    <a:pt x="27" y="115"/>
                    <a:pt x="29" y="11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7" y="119"/>
                    <a:pt x="26" y="121"/>
                    <a:pt x="26" y="123"/>
                  </a:cubicBezTo>
                  <a:moveTo>
                    <a:pt x="6" y="119"/>
                  </a:move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10" y="105"/>
                    <a:pt x="10" y="105"/>
                  </a:cubicBezTo>
                  <a:cubicBezTo>
                    <a:pt x="11" y="105"/>
                    <a:pt x="12" y="105"/>
                    <a:pt x="12" y="105"/>
                  </a:cubicBezTo>
                  <a:cubicBezTo>
                    <a:pt x="10" y="110"/>
                    <a:pt x="8" y="114"/>
                    <a:pt x="7" y="119"/>
                  </a:cubicBezTo>
                  <a:cubicBezTo>
                    <a:pt x="6" y="119"/>
                    <a:pt x="6" y="119"/>
                    <a:pt x="6" y="119"/>
                  </a:cubicBezTo>
                  <a:moveTo>
                    <a:pt x="9" y="119"/>
                  </a:moveTo>
                  <a:cubicBezTo>
                    <a:pt x="10" y="114"/>
                    <a:pt x="12" y="110"/>
                    <a:pt x="14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6" y="105"/>
                    <a:pt x="17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0"/>
                    <a:pt x="14" y="114"/>
                    <a:pt x="12" y="119"/>
                  </a:cubicBezTo>
                  <a:cubicBezTo>
                    <a:pt x="9" y="119"/>
                    <a:pt x="9" y="119"/>
                    <a:pt x="9" y="119"/>
                  </a:cubicBezTo>
                  <a:moveTo>
                    <a:pt x="15" y="119"/>
                  </a:moveTo>
                  <a:cubicBezTo>
                    <a:pt x="16" y="114"/>
                    <a:pt x="18" y="110"/>
                    <a:pt x="20" y="106"/>
                  </a:cubicBezTo>
                  <a:cubicBezTo>
                    <a:pt x="20" y="105"/>
                    <a:pt x="20" y="105"/>
                    <a:pt x="19" y="105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1" y="104"/>
                    <a:pt x="21" y="104"/>
                    <a:pt x="22" y="104"/>
                  </a:cubicBezTo>
                  <a:cubicBezTo>
                    <a:pt x="22" y="110"/>
                    <a:pt x="21" y="113"/>
                    <a:pt x="21" y="118"/>
                  </a:cubicBezTo>
                  <a:cubicBezTo>
                    <a:pt x="15" y="119"/>
                    <a:pt x="15" y="119"/>
                    <a:pt x="15" y="119"/>
                  </a:cubicBezTo>
                  <a:moveTo>
                    <a:pt x="68" y="115"/>
                  </a:moveTo>
                  <a:cubicBezTo>
                    <a:pt x="68" y="115"/>
                    <a:pt x="68" y="115"/>
                    <a:pt x="68" y="115"/>
                  </a:cubicBezTo>
                  <a:cubicBezTo>
                    <a:pt x="69" y="111"/>
                    <a:pt x="71" y="107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5" y="104"/>
                    <a:pt x="77" y="104"/>
                    <a:pt x="78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6" y="108"/>
                    <a:pt x="74" y="111"/>
                    <a:pt x="73" y="115"/>
                  </a:cubicBezTo>
                  <a:cubicBezTo>
                    <a:pt x="68" y="115"/>
                    <a:pt x="68" y="115"/>
                    <a:pt x="68" y="115"/>
                  </a:cubicBezTo>
                  <a:moveTo>
                    <a:pt x="64" y="115"/>
                  </a:moveTo>
                  <a:cubicBezTo>
                    <a:pt x="63" y="113"/>
                    <a:pt x="62" y="112"/>
                    <a:pt x="61" y="111"/>
                  </a:cubicBezTo>
                  <a:cubicBezTo>
                    <a:pt x="62" y="109"/>
                    <a:pt x="64" y="106"/>
                    <a:pt x="65" y="104"/>
                  </a:cubicBezTo>
                  <a:cubicBezTo>
                    <a:pt x="67" y="104"/>
                    <a:pt x="69" y="104"/>
                    <a:pt x="72" y="104"/>
                  </a:cubicBezTo>
                  <a:cubicBezTo>
                    <a:pt x="69" y="107"/>
                    <a:pt x="67" y="111"/>
                    <a:pt x="66" y="115"/>
                  </a:cubicBezTo>
                  <a:cubicBezTo>
                    <a:pt x="64" y="115"/>
                    <a:pt x="64" y="115"/>
                    <a:pt x="64" y="115"/>
                  </a:cubicBezTo>
                  <a:moveTo>
                    <a:pt x="75" y="115"/>
                  </a:moveTo>
                  <a:cubicBezTo>
                    <a:pt x="77" y="111"/>
                    <a:pt x="79" y="108"/>
                    <a:pt x="81" y="104"/>
                  </a:cubicBezTo>
                  <a:cubicBezTo>
                    <a:pt x="83" y="104"/>
                    <a:pt x="85" y="104"/>
                    <a:pt x="87" y="104"/>
                  </a:cubicBezTo>
                  <a:cubicBezTo>
                    <a:pt x="84" y="107"/>
                    <a:pt x="82" y="111"/>
                    <a:pt x="80" y="115"/>
                  </a:cubicBezTo>
                  <a:cubicBezTo>
                    <a:pt x="75" y="115"/>
                    <a:pt x="75" y="115"/>
                    <a:pt x="75" y="115"/>
                  </a:cubicBezTo>
                  <a:moveTo>
                    <a:pt x="60" y="109"/>
                  </a:moveTo>
                  <a:cubicBezTo>
                    <a:pt x="60" y="107"/>
                    <a:pt x="59" y="106"/>
                    <a:pt x="58" y="104"/>
                  </a:cubicBezTo>
                  <a:cubicBezTo>
                    <a:pt x="60" y="104"/>
                    <a:pt x="61" y="104"/>
                    <a:pt x="63" y="104"/>
                  </a:cubicBezTo>
                  <a:cubicBezTo>
                    <a:pt x="62" y="106"/>
                    <a:pt x="61" y="107"/>
                    <a:pt x="60" y="109"/>
                  </a:cubicBezTo>
                  <a:moveTo>
                    <a:pt x="83" y="115"/>
                  </a:moveTo>
                  <a:cubicBezTo>
                    <a:pt x="84" y="111"/>
                    <a:pt x="87" y="107"/>
                    <a:pt x="90" y="104"/>
                  </a:cubicBezTo>
                  <a:cubicBezTo>
                    <a:pt x="91" y="104"/>
                    <a:pt x="92" y="104"/>
                    <a:pt x="94" y="104"/>
                  </a:cubicBezTo>
                  <a:cubicBezTo>
                    <a:pt x="91" y="107"/>
                    <a:pt x="89" y="111"/>
                    <a:pt x="87" y="114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3" y="115"/>
                    <a:pt x="83" y="115"/>
                    <a:pt x="83" y="115"/>
                  </a:cubicBezTo>
                  <a:moveTo>
                    <a:pt x="89" y="115"/>
                  </a:moveTo>
                  <a:cubicBezTo>
                    <a:pt x="91" y="111"/>
                    <a:pt x="93" y="107"/>
                    <a:pt x="96" y="104"/>
                  </a:cubicBezTo>
                  <a:cubicBezTo>
                    <a:pt x="98" y="104"/>
                    <a:pt x="99" y="104"/>
                    <a:pt x="101" y="104"/>
                  </a:cubicBezTo>
                  <a:cubicBezTo>
                    <a:pt x="99" y="107"/>
                    <a:pt x="96" y="111"/>
                    <a:pt x="94" y="115"/>
                  </a:cubicBezTo>
                  <a:cubicBezTo>
                    <a:pt x="89" y="115"/>
                    <a:pt x="89" y="115"/>
                    <a:pt x="89" y="115"/>
                  </a:cubicBezTo>
                  <a:moveTo>
                    <a:pt x="96" y="115"/>
                  </a:moveTo>
                  <a:cubicBezTo>
                    <a:pt x="98" y="111"/>
                    <a:pt x="101" y="108"/>
                    <a:pt x="103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96" y="115"/>
                    <a:pt x="96" y="115"/>
                    <a:pt x="96" y="115"/>
                  </a:cubicBezTo>
                  <a:moveTo>
                    <a:pt x="5" y="104"/>
                  </a:move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2"/>
                    <a:pt x="5" y="103"/>
                  </a:cubicBezTo>
                  <a:cubicBezTo>
                    <a:pt x="5" y="104"/>
                    <a:pt x="5" y="104"/>
                    <a:pt x="5" y="104"/>
                  </a:cubicBezTo>
                  <a:moveTo>
                    <a:pt x="6" y="81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10" y="77"/>
                    <a:pt x="11" y="77"/>
                  </a:cubicBezTo>
                  <a:cubicBezTo>
                    <a:pt x="10" y="78"/>
                    <a:pt x="9" y="79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6" y="81"/>
                    <a:pt x="6" y="81"/>
                    <a:pt x="6" y="81"/>
                  </a:cubicBezTo>
                  <a:moveTo>
                    <a:pt x="10" y="81"/>
                  </a:moveTo>
                  <a:cubicBezTo>
                    <a:pt x="11" y="80"/>
                    <a:pt x="13" y="78"/>
                    <a:pt x="14" y="76"/>
                  </a:cubicBezTo>
                  <a:cubicBezTo>
                    <a:pt x="15" y="76"/>
                    <a:pt x="16" y="76"/>
                    <a:pt x="17" y="76"/>
                  </a:cubicBezTo>
                  <a:cubicBezTo>
                    <a:pt x="16" y="78"/>
                    <a:pt x="15" y="79"/>
                    <a:pt x="14" y="81"/>
                  </a:cubicBezTo>
                  <a:cubicBezTo>
                    <a:pt x="10" y="81"/>
                    <a:pt x="10" y="81"/>
                    <a:pt x="10" y="81"/>
                  </a:cubicBezTo>
                  <a:moveTo>
                    <a:pt x="73" y="83"/>
                  </a:moveTo>
                  <a:cubicBezTo>
                    <a:pt x="74" y="80"/>
                    <a:pt x="76" y="78"/>
                    <a:pt x="77" y="76"/>
                  </a:cubicBezTo>
                  <a:cubicBezTo>
                    <a:pt x="79" y="76"/>
                    <a:pt x="80" y="76"/>
                    <a:pt x="81" y="76"/>
                  </a:cubicBezTo>
                  <a:cubicBezTo>
                    <a:pt x="81" y="76"/>
                    <a:pt x="82" y="76"/>
                    <a:pt x="83" y="76"/>
                  </a:cubicBezTo>
                  <a:cubicBezTo>
                    <a:pt x="81" y="78"/>
                    <a:pt x="80" y="80"/>
                    <a:pt x="78" y="82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5" y="83"/>
                    <a:pt x="74" y="83"/>
                  </a:cubicBezTo>
                  <a:cubicBezTo>
                    <a:pt x="73" y="83"/>
                    <a:pt x="73" y="83"/>
                    <a:pt x="73" y="83"/>
                  </a:cubicBezTo>
                  <a:moveTo>
                    <a:pt x="71" y="83"/>
                  </a:moveTo>
                  <a:cubicBezTo>
                    <a:pt x="69" y="83"/>
                    <a:pt x="68" y="83"/>
                    <a:pt x="67" y="8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8" y="80"/>
                    <a:pt x="70" y="78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76"/>
                    <a:pt x="74" y="76"/>
                    <a:pt x="75" y="76"/>
                  </a:cubicBezTo>
                  <a:cubicBezTo>
                    <a:pt x="74" y="78"/>
                    <a:pt x="72" y="80"/>
                    <a:pt x="71" y="82"/>
                  </a:cubicBezTo>
                  <a:cubicBezTo>
                    <a:pt x="71" y="83"/>
                    <a:pt x="71" y="83"/>
                    <a:pt x="71" y="83"/>
                  </a:cubicBezTo>
                  <a:moveTo>
                    <a:pt x="80" y="83"/>
                  </a:moveTo>
                  <a:cubicBezTo>
                    <a:pt x="82" y="80"/>
                    <a:pt x="83" y="78"/>
                    <a:pt x="85" y="76"/>
                  </a:cubicBezTo>
                  <a:cubicBezTo>
                    <a:pt x="87" y="76"/>
                    <a:pt x="89" y="76"/>
                    <a:pt x="91" y="76"/>
                  </a:cubicBezTo>
                  <a:cubicBezTo>
                    <a:pt x="89" y="78"/>
                    <a:pt x="87" y="80"/>
                    <a:pt x="85" y="8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3" y="83"/>
                    <a:pt x="82" y="83"/>
                    <a:pt x="80" y="83"/>
                  </a:cubicBezTo>
                  <a:moveTo>
                    <a:pt x="54" y="83"/>
                  </a:moveTo>
                  <a:cubicBezTo>
                    <a:pt x="54" y="82"/>
                    <a:pt x="54" y="82"/>
                    <a:pt x="54" y="81"/>
                  </a:cubicBezTo>
                  <a:cubicBezTo>
                    <a:pt x="55" y="79"/>
                    <a:pt x="57" y="77"/>
                    <a:pt x="58" y="76"/>
                  </a:cubicBezTo>
                  <a:cubicBezTo>
                    <a:pt x="59" y="76"/>
                    <a:pt x="61" y="76"/>
                    <a:pt x="62" y="76"/>
                  </a:cubicBezTo>
                  <a:cubicBezTo>
                    <a:pt x="61" y="77"/>
                    <a:pt x="59" y="79"/>
                    <a:pt x="59" y="81"/>
                  </a:cubicBezTo>
                  <a:cubicBezTo>
                    <a:pt x="58" y="82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0" y="83"/>
                    <a:pt x="60" y="82"/>
                    <a:pt x="60" y="82"/>
                  </a:cubicBezTo>
                  <a:cubicBezTo>
                    <a:pt x="61" y="80"/>
                    <a:pt x="63" y="78"/>
                    <a:pt x="64" y="76"/>
                  </a:cubicBezTo>
                  <a:cubicBezTo>
                    <a:pt x="66" y="76"/>
                    <a:pt x="68" y="76"/>
                    <a:pt x="70" y="76"/>
                  </a:cubicBezTo>
                  <a:cubicBezTo>
                    <a:pt x="68" y="77"/>
                    <a:pt x="66" y="80"/>
                    <a:pt x="65" y="82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0" y="83"/>
                    <a:pt x="57" y="83"/>
                    <a:pt x="54" y="83"/>
                  </a:cubicBezTo>
                  <a:moveTo>
                    <a:pt x="54" y="78"/>
                  </a:moveTo>
                  <a:cubicBezTo>
                    <a:pt x="54" y="77"/>
                    <a:pt x="54" y="76"/>
                    <a:pt x="54" y="76"/>
                  </a:cubicBezTo>
                  <a:cubicBezTo>
                    <a:pt x="54" y="76"/>
                    <a:pt x="55" y="76"/>
                    <a:pt x="56" y="76"/>
                  </a:cubicBezTo>
                  <a:cubicBezTo>
                    <a:pt x="55" y="76"/>
                    <a:pt x="54" y="77"/>
                    <a:pt x="54" y="78"/>
                  </a:cubicBezTo>
                  <a:moveTo>
                    <a:pt x="87" y="83"/>
                  </a:moveTo>
                  <a:cubicBezTo>
                    <a:pt x="89" y="80"/>
                    <a:pt x="92" y="78"/>
                    <a:pt x="94" y="76"/>
                  </a:cubicBezTo>
                  <a:cubicBezTo>
                    <a:pt x="97" y="76"/>
                    <a:pt x="99" y="76"/>
                    <a:pt x="102" y="75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98" y="82"/>
                    <a:pt x="96" y="83"/>
                    <a:pt x="95" y="83"/>
                  </a:cubicBezTo>
                  <a:cubicBezTo>
                    <a:pt x="96" y="81"/>
                    <a:pt x="97" y="79"/>
                    <a:pt x="98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0" y="77"/>
                    <a:pt x="100" y="77"/>
                    <a:pt x="100" y="76"/>
                  </a:cubicBezTo>
                  <a:cubicBezTo>
                    <a:pt x="100" y="76"/>
                    <a:pt x="100" y="76"/>
                    <a:pt x="99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9" y="76"/>
                    <a:pt x="98" y="76"/>
                    <a:pt x="98" y="76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8"/>
                    <a:pt x="94" y="80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0" y="83"/>
                    <a:pt x="88" y="83"/>
                    <a:pt x="87" y="83"/>
                  </a:cubicBezTo>
                  <a:moveTo>
                    <a:pt x="16" y="81"/>
                  </a:moveTo>
                  <a:cubicBezTo>
                    <a:pt x="17" y="79"/>
                    <a:pt x="18" y="77"/>
                    <a:pt x="19" y="75"/>
                  </a:cubicBezTo>
                  <a:cubicBezTo>
                    <a:pt x="20" y="75"/>
                    <a:pt x="21" y="75"/>
                    <a:pt x="22" y="75"/>
                  </a:cubicBezTo>
                  <a:cubicBezTo>
                    <a:pt x="22" y="77"/>
                    <a:pt x="22" y="79"/>
                    <a:pt x="21" y="81"/>
                  </a:cubicBezTo>
                  <a:cubicBezTo>
                    <a:pt x="16" y="81"/>
                    <a:pt x="16" y="81"/>
                    <a:pt x="16" y="81"/>
                  </a:cubicBezTo>
                  <a:moveTo>
                    <a:pt x="4" y="76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7"/>
                    <a:pt x="5" y="68"/>
                    <a:pt x="5" y="69"/>
                  </a:cubicBezTo>
                  <a:cubicBezTo>
                    <a:pt x="5" y="71"/>
                    <a:pt x="5" y="73"/>
                    <a:pt x="5" y="74"/>
                  </a:cubicBezTo>
                  <a:cubicBezTo>
                    <a:pt x="4" y="76"/>
                    <a:pt x="4" y="76"/>
                    <a:pt x="4" y="76"/>
                  </a:cubicBezTo>
                  <a:moveTo>
                    <a:pt x="61" y="52"/>
                  </a:moveTo>
                  <a:cubicBezTo>
                    <a:pt x="60" y="52"/>
                    <a:pt x="60" y="52"/>
                    <a:pt x="60" y="52"/>
                  </a:cubicBezTo>
                  <a:cubicBezTo>
                    <a:pt x="61" y="50"/>
                    <a:pt x="62" y="49"/>
                    <a:pt x="62" y="48"/>
                  </a:cubicBezTo>
                  <a:cubicBezTo>
                    <a:pt x="62" y="49"/>
                    <a:pt x="62" y="50"/>
                    <a:pt x="61" y="51"/>
                  </a:cubicBezTo>
                  <a:cubicBezTo>
                    <a:pt x="61" y="52"/>
                    <a:pt x="61" y="52"/>
                    <a:pt x="61" y="52"/>
                  </a:cubicBezTo>
                  <a:moveTo>
                    <a:pt x="65" y="52"/>
                  </a:moveTo>
                  <a:cubicBezTo>
                    <a:pt x="64" y="52"/>
                    <a:pt x="64" y="52"/>
                    <a:pt x="63" y="52"/>
                  </a:cubicBezTo>
                  <a:cubicBezTo>
                    <a:pt x="64" y="49"/>
                    <a:pt x="65" y="47"/>
                    <a:pt x="67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2"/>
                    <a:pt x="69" y="41"/>
                    <a:pt x="71" y="40"/>
                  </a:cubicBezTo>
                  <a:cubicBezTo>
                    <a:pt x="70" y="43"/>
                    <a:pt x="69" y="46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9"/>
                    <a:pt x="66" y="50"/>
                    <a:pt x="65" y="51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52"/>
                    <a:pt x="65" y="52"/>
                    <a:pt x="65" y="52"/>
                  </a:cubicBezTo>
                  <a:moveTo>
                    <a:pt x="112" y="46"/>
                  </a:moveTo>
                  <a:cubicBezTo>
                    <a:pt x="112" y="46"/>
                    <a:pt x="111" y="46"/>
                    <a:pt x="111" y="45"/>
                  </a:cubicBezTo>
                  <a:cubicBezTo>
                    <a:pt x="113" y="43"/>
                    <a:pt x="115" y="41"/>
                    <a:pt x="118" y="38"/>
                  </a:cubicBezTo>
                  <a:cubicBezTo>
                    <a:pt x="118" y="39"/>
                    <a:pt x="119" y="39"/>
                    <a:pt x="119" y="40"/>
                  </a:cubicBezTo>
                  <a:cubicBezTo>
                    <a:pt x="117" y="42"/>
                    <a:pt x="114" y="44"/>
                    <a:pt x="112" y="46"/>
                  </a:cubicBezTo>
                  <a:moveTo>
                    <a:pt x="109" y="44"/>
                  </a:moveTo>
                  <a:cubicBezTo>
                    <a:pt x="108" y="44"/>
                    <a:pt x="107" y="43"/>
                    <a:pt x="106" y="43"/>
                  </a:cubicBezTo>
                  <a:cubicBezTo>
                    <a:pt x="109" y="40"/>
                    <a:pt x="110" y="38"/>
                    <a:pt x="112" y="35"/>
                  </a:cubicBezTo>
                  <a:cubicBezTo>
                    <a:pt x="113" y="36"/>
                    <a:pt x="115" y="37"/>
                    <a:pt x="116" y="37"/>
                  </a:cubicBezTo>
                  <a:cubicBezTo>
                    <a:pt x="114" y="40"/>
                    <a:pt x="112" y="42"/>
                    <a:pt x="109" y="44"/>
                  </a:cubicBezTo>
                  <a:moveTo>
                    <a:pt x="71" y="45"/>
                  </a:moveTo>
                  <a:cubicBezTo>
                    <a:pt x="72" y="43"/>
                    <a:pt x="73" y="41"/>
                    <a:pt x="7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5" y="37"/>
                    <a:pt x="77" y="36"/>
                    <a:pt x="79" y="35"/>
                  </a:cubicBezTo>
                  <a:cubicBezTo>
                    <a:pt x="77" y="38"/>
                    <a:pt x="76" y="40"/>
                    <a:pt x="75" y="43"/>
                  </a:cubicBezTo>
                  <a:cubicBezTo>
                    <a:pt x="74" y="43"/>
                    <a:pt x="72" y="44"/>
                    <a:pt x="71" y="45"/>
                  </a:cubicBezTo>
                  <a:moveTo>
                    <a:pt x="105" y="42"/>
                  </a:moveTo>
                  <a:cubicBezTo>
                    <a:pt x="103" y="41"/>
                    <a:pt x="102" y="41"/>
                    <a:pt x="100" y="40"/>
                  </a:cubicBezTo>
                  <a:cubicBezTo>
                    <a:pt x="102" y="38"/>
                    <a:pt x="104" y="35"/>
                    <a:pt x="105" y="33"/>
                  </a:cubicBezTo>
                  <a:cubicBezTo>
                    <a:pt x="107" y="33"/>
                    <a:pt x="109" y="34"/>
                    <a:pt x="110" y="35"/>
                  </a:cubicBezTo>
                  <a:cubicBezTo>
                    <a:pt x="109" y="37"/>
                    <a:pt x="107" y="40"/>
                    <a:pt x="105" y="42"/>
                  </a:cubicBezTo>
                  <a:moveTo>
                    <a:pt x="78" y="41"/>
                  </a:moveTo>
                  <a:cubicBezTo>
                    <a:pt x="79" y="39"/>
                    <a:pt x="80" y="37"/>
                    <a:pt x="81" y="3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3" y="34"/>
                    <a:pt x="84" y="33"/>
                    <a:pt x="85" y="33"/>
                  </a:cubicBezTo>
                  <a:cubicBezTo>
                    <a:pt x="86" y="33"/>
                    <a:pt x="87" y="33"/>
                    <a:pt x="87" y="33"/>
                  </a:cubicBezTo>
                  <a:cubicBezTo>
                    <a:pt x="86" y="35"/>
                    <a:pt x="85" y="37"/>
                    <a:pt x="83" y="40"/>
                  </a:cubicBezTo>
                  <a:cubicBezTo>
                    <a:pt x="81" y="40"/>
                    <a:pt x="79" y="41"/>
                    <a:pt x="78" y="41"/>
                  </a:cubicBezTo>
                  <a:moveTo>
                    <a:pt x="98" y="40"/>
                  </a:moveTo>
                  <a:cubicBezTo>
                    <a:pt x="97" y="39"/>
                    <a:pt x="95" y="39"/>
                    <a:pt x="94" y="39"/>
                  </a:cubicBezTo>
                  <a:cubicBezTo>
                    <a:pt x="95" y="37"/>
                    <a:pt x="97" y="35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0" y="32"/>
                    <a:pt x="102" y="32"/>
                    <a:pt x="103" y="33"/>
                  </a:cubicBezTo>
                  <a:cubicBezTo>
                    <a:pt x="102" y="35"/>
                    <a:pt x="100" y="38"/>
                    <a:pt x="98" y="40"/>
                  </a:cubicBezTo>
                  <a:moveTo>
                    <a:pt x="86" y="39"/>
                  </a:moveTo>
                  <a:cubicBezTo>
                    <a:pt x="87" y="37"/>
                    <a:pt x="89" y="35"/>
                    <a:pt x="90" y="32"/>
                  </a:cubicBezTo>
                  <a:cubicBezTo>
                    <a:pt x="92" y="32"/>
                    <a:pt x="94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7"/>
                    <a:pt x="91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8" y="39"/>
                  </a:cubicBezTo>
                  <a:cubicBezTo>
                    <a:pt x="87" y="39"/>
                    <a:pt x="86" y="39"/>
                    <a:pt x="86" y="39"/>
                  </a:cubicBezTo>
                  <a:moveTo>
                    <a:pt x="27" y="56"/>
                  </a:moveTo>
                  <a:cubicBezTo>
                    <a:pt x="28" y="56"/>
                    <a:pt x="28" y="55"/>
                    <a:pt x="29" y="54"/>
                  </a:cubicBezTo>
                  <a:cubicBezTo>
                    <a:pt x="33" y="40"/>
                    <a:pt x="43" y="21"/>
                    <a:pt x="68" y="9"/>
                  </a:cubicBezTo>
                  <a:cubicBezTo>
                    <a:pt x="76" y="5"/>
                    <a:pt x="84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103" y="4"/>
                    <a:pt x="112" y="6"/>
                    <a:pt x="121" y="10"/>
                  </a:cubicBezTo>
                  <a:cubicBezTo>
                    <a:pt x="120" y="15"/>
                    <a:pt x="120" y="19"/>
                    <a:pt x="120" y="24"/>
                  </a:cubicBezTo>
                  <a:cubicBezTo>
                    <a:pt x="120" y="28"/>
                    <a:pt x="120" y="32"/>
                    <a:pt x="120" y="35"/>
                  </a:cubicBezTo>
                  <a:cubicBezTo>
                    <a:pt x="113" y="30"/>
                    <a:pt x="104" y="28"/>
                    <a:pt x="96" y="28"/>
                  </a:cubicBezTo>
                  <a:cubicBezTo>
                    <a:pt x="92" y="28"/>
                    <a:pt x="88" y="28"/>
                    <a:pt x="84" y="29"/>
                  </a:cubicBezTo>
                  <a:cubicBezTo>
                    <a:pt x="72" y="32"/>
                    <a:pt x="61" y="41"/>
                    <a:pt x="55" y="53"/>
                  </a:cubicBezTo>
                  <a:cubicBezTo>
                    <a:pt x="55" y="54"/>
                    <a:pt x="55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63" y="56"/>
                    <a:pt x="69" y="56"/>
                    <a:pt x="75" y="56"/>
                  </a:cubicBezTo>
                  <a:cubicBezTo>
                    <a:pt x="83" y="57"/>
                    <a:pt x="89" y="57"/>
                    <a:pt x="102" y="57"/>
                  </a:cubicBezTo>
                  <a:cubicBezTo>
                    <a:pt x="103" y="61"/>
                    <a:pt x="103" y="67"/>
                    <a:pt x="103" y="72"/>
                  </a:cubicBezTo>
                  <a:cubicBezTo>
                    <a:pt x="95" y="72"/>
                    <a:pt x="88" y="72"/>
                    <a:pt x="81" y="72"/>
                  </a:cubicBezTo>
                  <a:cubicBezTo>
                    <a:pt x="71" y="72"/>
                    <a:pt x="6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5"/>
                    <a:pt x="50" y="77"/>
                    <a:pt x="50" y="79"/>
                  </a:cubicBezTo>
                  <a:cubicBezTo>
                    <a:pt x="50" y="81"/>
                    <a:pt x="50" y="83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1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5" y="87"/>
                    <a:pt x="59" y="87"/>
                    <a:pt x="64" y="87"/>
                  </a:cubicBezTo>
                  <a:cubicBezTo>
                    <a:pt x="67" y="87"/>
                    <a:pt x="70" y="87"/>
                    <a:pt x="74" y="87"/>
                  </a:cubicBezTo>
                  <a:cubicBezTo>
                    <a:pt x="80" y="87"/>
                    <a:pt x="87" y="87"/>
                    <a:pt x="92" y="87"/>
                  </a:cubicBezTo>
                  <a:cubicBezTo>
                    <a:pt x="97" y="86"/>
                    <a:pt x="100" y="86"/>
                    <a:pt x="103" y="86"/>
                  </a:cubicBezTo>
                  <a:cubicBezTo>
                    <a:pt x="104" y="90"/>
                    <a:pt x="104" y="95"/>
                    <a:pt x="105" y="100"/>
                  </a:cubicBezTo>
                  <a:cubicBezTo>
                    <a:pt x="94" y="100"/>
                    <a:pt x="86" y="100"/>
                    <a:pt x="78" y="100"/>
                  </a:cubicBezTo>
                  <a:cubicBezTo>
                    <a:pt x="72" y="100"/>
                    <a:pt x="65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1"/>
                    <a:pt x="54" y="101"/>
                    <a:pt x="54" y="102"/>
                  </a:cubicBezTo>
                  <a:cubicBezTo>
                    <a:pt x="54" y="102"/>
                    <a:pt x="54" y="103"/>
                    <a:pt x="54" y="103"/>
                  </a:cubicBezTo>
                  <a:cubicBezTo>
                    <a:pt x="55" y="108"/>
                    <a:pt x="57" y="112"/>
                    <a:pt x="60" y="116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8"/>
                    <a:pt x="61" y="118"/>
                    <a:pt x="62" y="118"/>
                  </a:cubicBezTo>
                  <a:cubicBezTo>
                    <a:pt x="64" y="121"/>
                    <a:pt x="66" y="124"/>
                    <a:pt x="69" y="127"/>
                  </a:cubicBezTo>
                  <a:cubicBezTo>
                    <a:pt x="75" y="133"/>
                    <a:pt x="8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100" y="136"/>
                    <a:pt x="106" y="135"/>
                    <a:pt x="111" y="134"/>
                  </a:cubicBezTo>
                  <a:cubicBezTo>
                    <a:pt x="115" y="132"/>
                    <a:pt x="118" y="130"/>
                    <a:pt x="121" y="127"/>
                  </a:cubicBezTo>
                  <a:cubicBezTo>
                    <a:pt x="121" y="135"/>
                    <a:pt x="121" y="143"/>
                    <a:pt x="122" y="151"/>
                  </a:cubicBezTo>
                  <a:cubicBezTo>
                    <a:pt x="115" y="154"/>
                    <a:pt x="106" y="156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0" y="156"/>
                    <a:pt x="62" y="150"/>
                    <a:pt x="53" y="143"/>
                  </a:cubicBezTo>
                  <a:cubicBezTo>
                    <a:pt x="40" y="133"/>
                    <a:pt x="31" y="118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1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2" y="100"/>
                    <a:pt x="16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9" y="101"/>
                  </a:cubicBezTo>
                  <a:cubicBezTo>
                    <a:pt x="9" y="100"/>
                    <a:pt x="9" y="99"/>
                    <a:pt x="9" y="98"/>
                  </a:cubicBezTo>
                  <a:cubicBezTo>
                    <a:pt x="9" y="95"/>
                    <a:pt x="9" y="93"/>
                    <a:pt x="10" y="90"/>
                  </a:cubicBezTo>
                  <a:cubicBezTo>
                    <a:pt x="14" y="89"/>
                    <a:pt x="18" y="89"/>
                    <a:pt x="23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4" y="88"/>
                    <a:pt x="25" y="88"/>
                    <a:pt x="25" y="86"/>
                  </a:cubicBezTo>
                  <a:cubicBezTo>
                    <a:pt x="25" y="86"/>
                    <a:pt x="25" y="85"/>
                    <a:pt x="25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79"/>
                    <a:pt x="25" y="76"/>
                    <a:pt x="26" y="73"/>
                  </a:cubicBezTo>
                  <a:cubicBezTo>
                    <a:pt x="26" y="72"/>
                    <a:pt x="25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8" y="71"/>
                    <a:pt x="13" y="72"/>
                    <a:pt x="9" y="73"/>
                  </a:cubicBezTo>
                  <a:cubicBezTo>
                    <a:pt x="9" y="72"/>
                    <a:pt x="9" y="70"/>
                    <a:pt x="9" y="69"/>
                  </a:cubicBezTo>
                  <a:cubicBezTo>
                    <a:pt x="9" y="65"/>
                    <a:pt x="9" y="60"/>
                    <a:pt x="10" y="57"/>
                  </a:cubicBezTo>
                  <a:cubicBezTo>
                    <a:pt x="16" y="56"/>
                    <a:pt x="21" y="56"/>
                    <a:pt x="26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moveTo>
                    <a:pt x="93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41" y="18"/>
                    <a:pt x="30" y="37"/>
                    <a:pt x="25" y="52"/>
                  </a:cubicBezTo>
                  <a:cubicBezTo>
                    <a:pt x="20" y="52"/>
                    <a:pt x="14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7" y="85"/>
                    <a:pt x="12" y="86"/>
                    <a:pt x="8" y="86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4" y="129"/>
                    <a:pt x="29" y="142"/>
                    <a:pt x="40" y="153"/>
                  </a:cubicBezTo>
                  <a:cubicBezTo>
                    <a:pt x="53" y="165"/>
                    <a:pt x="72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8" y="176"/>
                    <a:pt x="115" y="175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1"/>
                    <a:pt x="124" y="169"/>
                    <a:pt x="124" y="168"/>
                  </a:cubicBezTo>
                  <a:cubicBezTo>
                    <a:pt x="124" y="163"/>
                    <a:pt x="125" y="158"/>
                    <a:pt x="125" y="153"/>
                  </a:cubicBezTo>
                  <a:cubicBezTo>
                    <a:pt x="125" y="153"/>
                    <a:pt x="126" y="152"/>
                    <a:pt x="126" y="152"/>
                  </a:cubicBezTo>
                  <a:cubicBezTo>
                    <a:pt x="125" y="142"/>
                    <a:pt x="125" y="133"/>
                    <a:pt x="125" y="123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25" y="121"/>
                    <a:pt x="124" y="121"/>
                    <a:pt x="12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2" y="120"/>
                    <a:pt x="122" y="121"/>
                    <a:pt x="121" y="121"/>
                  </a:cubicBezTo>
                  <a:cubicBezTo>
                    <a:pt x="119" y="125"/>
                    <a:pt x="115" y="128"/>
                    <a:pt x="110" y="130"/>
                  </a:cubicBezTo>
                  <a:cubicBezTo>
                    <a:pt x="105" y="132"/>
                    <a:pt x="100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85" y="132"/>
                    <a:pt x="77" y="129"/>
                    <a:pt x="71" y="124"/>
                  </a:cubicBezTo>
                  <a:cubicBezTo>
                    <a:pt x="69" y="122"/>
                    <a:pt x="68" y="120"/>
                    <a:pt x="66" y="118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3" y="118"/>
                    <a:pt x="104" y="118"/>
                    <a:pt x="104" y="117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95"/>
                    <a:pt x="108" y="89"/>
                    <a:pt x="106" y="83"/>
                  </a:cubicBezTo>
                  <a:cubicBezTo>
                    <a:pt x="106" y="83"/>
                    <a:pt x="105" y="82"/>
                    <a:pt x="104" y="82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68"/>
                    <a:pt x="107" y="60"/>
                    <a:pt x="105" y="54"/>
                  </a:cubicBezTo>
                  <a:cubicBezTo>
                    <a:pt x="105" y="53"/>
                    <a:pt x="104" y="53"/>
                    <a:pt x="103" y="53"/>
                  </a:cubicBezTo>
                  <a:cubicBezTo>
                    <a:pt x="90" y="53"/>
                    <a:pt x="83" y="53"/>
                    <a:pt x="76" y="52"/>
                  </a:cubicBezTo>
                  <a:cubicBezTo>
                    <a:pt x="73" y="52"/>
                    <a:pt x="71" y="52"/>
                    <a:pt x="69" y="52"/>
                  </a:cubicBezTo>
                  <a:cubicBezTo>
                    <a:pt x="74" y="47"/>
                    <a:pt x="81" y="43"/>
                    <a:pt x="88" y="43"/>
                  </a:cubicBezTo>
                  <a:cubicBezTo>
                    <a:pt x="89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8" y="43"/>
                    <a:pt x="106" y="45"/>
                    <a:pt x="111" y="50"/>
                  </a:cubicBezTo>
                  <a:cubicBezTo>
                    <a:pt x="111" y="51"/>
                    <a:pt x="112" y="51"/>
                    <a:pt x="112" y="51"/>
                  </a:cubicBezTo>
                  <a:cubicBezTo>
                    <a:pt x="112" y="51"/>
                    <a:pt x="113" y="51"/>
                    <a:pt x="113" y="50"/>
                  </a:cubicBezTo>
                  <a:cubicBezTo>
                    <a:pt x="117" y="47"/>
                    <a:pt x="120" y="45"/>
                    <a:pt x="123" y="42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4" y="34"/>
                    <a:pt x="124" y="29"/>
                    <a:pt x="124" y="24"/>
                  </a:cubicBezTo>
                  <a:cubicBezTo>
                    <a:pt x="124" y="19"/>
                    <a:pt x="124" y="14"/>
                    <a:pt x="125" y="9"/>
                  </a:cubicBezTo>
                  <a:cubicBezTo>
                    <a:pt x="125" y="8"/>
                    <a:pt x="124" y="8"/>
                    <a:pt x="124" y="7"/>
                  </a:cubicBezTo>
                  <a:cubicBezTo>
                    <a:pt x="114" y="2"/>
                    <a:pt x="104" y="0"/>
                    <a:pt x="9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9" name="Freeform 877"/>
            <p:cNvSpPr>
              <a:spLocks noEditPoints="1"/>
            </p:cNvSpPr>
            <p:nvPr/>
          </p:nvSpPr>
          <p:spPr bwMode="auto">
            <a:xfrm>
              <a:off x="3565" y="707"/>
              <a:ext cx="609" cy="253"/>
            </a:xfrm>
            <a:custGeom>
              <a:avLst/>
              <a:gdLst>
                <a:gd name="T0" fmla="*/ 16 w 257"/>
                <a:gd name="T1" fmla="*/ 100 h 107"/>
                <a:gd name="T2" fmla="*/ 181 w 257"/>
                <a:gd name="T3" fmla="*/ 95 h 107"/>
                <a:gd name="T4" fmla="*/ 9 w 257"/>
                <a:gd name="T5" fmla="*/ 94 h 107"/>
                <a:gd name="T6" fmla="*/ 19 w 257"/>
                <a:gd name="T7" fmla="*/ 95 h 107"/>
                <a:gd name="T8" fmla="*/ 4 w 257"/>
                <a:gd name="T9" fmla="*/ 90 h 107"/>
                <a:gd name="T10" fmla="*/ 8 w 257"/>
                <a:gd name="T11" fmla="*/ 93 h 107"/>
                <a:gd name="T12" fmla="*/ 169 w 257"/>
                <a:gd name="T13" fmla="*/ 87 h 107"/>
                <a:gd name="T14" fmla="*/ 6 w 257"/>
                <a:gd name="T15" fmla="*/ 86 h 107"/>
                <a:gd name="T16" fmla="*/ 181 w 257"/>
                <a:gd name="T17" fmla="*/ 86 h 107"/>
                <a:gd name="T18" fmla="*/ 177 w 257"/>
                <a:gd name="T19" fmla="*/ 81 h 107"/>
                <a:gd name="T20" fmla="*/ 241 w 257"/>
                <a:gd name="T21" fmla="*/ 76 h 107"/>
                <a:gd name="T22" fmla="*/ 168 w 257"/>
                <a:gd name="T23" fmla="*/ 76 h 107"/>
                <a:gd name="T24" fmla="*/ 180 w 257"/>
                <a:gd name="T25" fmla="*/ 79 h 107"/>
                <a:gd name="T26" fmla="*/ 179 w 257"/>
                <a:gd name="T27" fmla="*/ 66 h 107"/>
                <a:gd name="T28" fmla="*/ 156 w 257"/>
                <a:gd name="T29" fmla="*/ 67 h 107"/>
                <a:gd name="T30" fmla="*/ 59 w 257"/>
                <a:gd name="T31" fmla="*/ 65 h 107"/>
                <a:gd name="T32" fmla="*/ 25 w 257"/>
                <a:gd name="T33" fmla="*/ 94 h 107"/>
                <a:gd name="T34" fmla="*/ 25 w 257"/>
                <a:gd name="T35" fmla="*/ 93 h 107"/>
                <a:gd name="T36" fmla="*/ 166 w 257"/>
                <a:gd name="T37" fmla="*/ 60 h 107"/>
                <a:gd name="T38" fmla="*/ 153 w 257"/>
                <a:gd name="T39" fmla="*/ 66 h 107"/>
                <a:gd name="T40" fmla="*/ 164 w 257"/>
                <a:gd name="T41" fmla="*/ 58 h 107"/>
                <a:gd name="T42" fmla="*/ 142 w 257"/>
                <a:gd name="T43" fmla="*/ 61 h 107"/>
                <a:gd name="T44" fmla="*/ 141 w 257"/>
                <a:gd name="T45" fmla="*/ 61 h 107"/>
                <a:gd name="T46" fmla="*/ 67 w 257"/>
                <a:gd name="T47" fmla="*/ 67 h 107"/>
                <a:gd name="T48" fmla="*/ 116 w 257"/>
                <a:gd name="T49" fmla="*/ 57 h 107"/>
                <a:gd name="T50" fmla="*/ 76 w 257"/>
                <a:gd name="T51" fmla="*/ 63 h 107"/>
                <a:gd name="T52" fmla="*/ 88 w 257"/>
                <a:gd name="T53" fmla="*/ 60 h 107"/>
                <a:gd name="T54" fmla="*/ 87 w 257"/>
                <a:gd name="T55" fmla="*/ 60 h 107"/>
                <a:gd name="T56" fmla="*/ 118 w 257"/>
                <a:gd name="T57" fmla="*/ 50 h 107"/>
                <a:gd name="T58" fmla="*/ 179 w 257"/>
                <a:gd name="T59" fmla="*/ 25 h 107"/>
                <a:gd name="T60" fmla="*/ 179 w 257"/>
                <a:gd name="T61" fmla="*/ 25 h 107"/>
                <a:gd name="T62" fmla="*/ 172 w 257"/>
                <a:gd name="T63" fmla="*/ 13 h 107"/>
                <a:gd name="T64" fmla="*/ 181 w 257"/>
                <a:gd name="T65" fmla="*/ 29 h 107"/>
                <a:gd name="T66" fmla="*/ 185 w 257"/>
                <a:gd name="T67" fmla="*/ 94 h 107"/>
                <a:gd name="T68" fmla="*/ 182 w 257"/>
                <a:gd name="T69" fmla="*/ 63 h 107"/>
                <a:gd name="T70" fmla="*/ 58 w 257"/>
                <a:gd name="T71" fmla="*/ 61 h 107"/>
                <a:gd name="T72" fmla="*/ 11 w 257"/>
                <a:gd name="T73" fmla="*/ 81 h 107"/>
                <a:gd name="T74" fmla="*/ 129 w 257"/>
                <a:gd name="T75" fmla="*/ 18 h 107"/>
                <a:gd name="T76" fmla="*/ 180 w 257"/>
                <a:gd name="T77" fmla="*/ 29 h 107"/>
                <a:gd name="T78" fmla="*/ 181 w 257"/>
                <a:gd name="T79" fmla="*/ 5 h 107"/>
                <a:gd name="T80" fmla="*/ 168 w 257"/>
                <a:gd name="T81" fmla="*/ 9 h 107"/>
                <a:gd name="T82" fmla="*/ 52 w 257"/>
                <a:gd name="T83" fmla="*/ 37 h 107"/>
                <a:gd name="T84" fmla="*/ 0 w 257"/>
                <a:gd name="T85" fmla="*/ 89 h 107"/>
                <a:gd name="T86" fmla="*/ 17 w 257"/>
                <a:gd name="T87" fmla="*/ 104 h 107"/>
                <a:gd name="T88" fmla="*/ 111 w 257"/>
                <a:gd name="T89" fmla="*/ 61 h 107"/>
                <a:gd name="T90" fmla="*/ 166 w 257"/>
                <a:gd name="T91" fmla="*/ 105 h 107"/>
                <a:gd name="T92" fmla="*/ 167 w 257"/>
                <a:gd name="T93" fmla="*/ 106 h 107"/>
                <a:gd name="T94" fmla="*/ 168 w 257"/>
                <a:gd name="T95" fmla="*/ 107 h 107"/>
                <a:gd name="T96" fmla="*/ 169 w 257"/>
                <a:gd name="T97" fmla="*/ 107 h 107"/>
                <a:gd name="T98" fmla="*/ 235 w 257"/>
                <a:gd name="T99" fmla="*/ 84 h 107"/>
                <a:gd name="T100" fmla="*/ 257 w 257"/>
                <a:gd name="T101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" h="107">
                  <a:moveTo>
                    <a:pt x="16" y="100"/>
                  </a:moveTo>
                  <a:cubicBezTo>
                    <a:pt x="16" y="100"/>
                    <a:pt x="15" y="99"/>
                    <a:pt x="14" y="98"/>
                  </a:cubicBezTo>
                  <a:cubicBezTo>
                    <a:pt x="15" y="98"/>
                    <a:pt x="17" y="98"/>
                    <a:pt x="18" y="97"/>
                  </a:cubicBezTo>
                  <a:cubicBezTo>
                    <a:pt x="17" y="98"/>
                    <a:pt x="17" y="99"/>
                    <a:pt x="16" y="100"/>
                  </a:cubicBezTo>
                  <a:moveTo>
                    <a:pt x="170" y="102"/>
                  </a:moveTo>
                  <a:cubicBezTo>
                    <a:pt x="170" y="100"/>
                    <a:pt x="169" y="97"/>
                    <a:pt x="169" y="95"/>
                  </a:cubicBezTo>
                  <a:cubicBezTo>
                    <a:pt x="173" y="95"/>
                    <a:pt x="177" y="95"/>
                    <a:pt x="181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7"/>
                    <a:pt x="173" y="100"/>
                    <a:pt x="170" y="102"/>
                  </a:cubicBezTo>
                  <a:moveTo>
                    <a:pt x="13" y="97"/>
                  </a:moveTo>
                  <a:cubicBezTo>
                    <a:pt x="12" y="96"/>
                    <a:pt x="11" y="95"/>
                    <a:pt x="10" y="95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4" y="93"/>
                    <a:pt x="16" y="91"/>
                  </a:cubicBezTo>
                  <a:cubicBezTo>
                    <a:pt x="17" y="92"/>
                    <a:pt x="18" y="92"/>
                    <a:pt x="19" y="93"/>
                  </a:cubicBezTo>
                  <a:cubicBezTo>
                    <a:pt x="19" y="93"/>
                    <a:pt x="20" y="93"/>
                    <a:pt x="20" y="94"/>
                  </a:cubicBezTo>
                  <a:cubicBezTo>
                    <a:pt x="20" y="94"/>
                    <a:pt x="20" y="95"/>
                    <a:pt x="19" y="95"/>
                  </a:cubicBezTo>
                  <a:cubicBezTo>
                    <a:pt x="17" y="96"/>
                    <a:pt x="15" y="96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moveTo>
                    <a:pt x="8" y="93"/>
                  </a:moveTo>
                  <a:cubicBezTo>
                    <a:pt x="6" y="92"/>
                    <a:pt x="5" y="91"/>
                    <a:pt x="4" y="90"/>
                  </a:cubicBezTo>
                  <a:cubicBezTo>
                    <a:pt x="7" y="89"/>
                    <a:pt x="9" y="88"/>
                    <a:pt x="12" y="87"/>
                  </a:cubicBezTo>
                  <a:cubicBezTo>
                    <a:pt x="12" y="88"/>
                    <a:pt x="13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1"/>
                    <a:pt x="10" y="92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moveTo>
                    <a:pt x="181" y="93"/>
                  </a:moveTo>
                  <a:cubicBezTo>
                    <a:pt x="177" y="93"/>
                    <a:pt x="173" y="93"/>
                    <a:pt x="169" y="93"/>
                  </a:cubicBezTo>
                  <a:cubicBezTo>
                    <a:pt x="169" y="91"/>
                    <a:pt x="169" y="89"/>
                    <a:pt x="169" y="87"/>
                  </a:cubicBezTo>
                  <a:cubicBezTo>
                    <a:pt x="173" y="87"/>
                    <a:pt x="177" y="87"/>
                    <a:pt x="181" y="88"/>
                  </a:cubicBezTo>
                  <a:cubicBezTo>
                    <a:pt x="181" y="89"/>
                    <a:pt x="181" y="91"/>
                    <a:pt x="181" y="93"/>
                  </a:cubicBezTo>
                  <a:moveTo>
                    <a:pt x="5" y="88"/>
                  </a:moveTo>
                  <a:cubicBezTo>
                    <a:pt x="5" y="87"/>
                    <a:pt x="5" y="87"/>
                    <a:pt x="6" y="86"/>
                  </a:cubicBezTo>
                  <a:cubicBezTo>
                    <a:pt x="6" y="85"/>
                    <a:pt x="7" y="84"/>
                    <a:pt x="8" y="83"/>
                  </a:cubicBezTo>
                  <a:cubicBezTo>
                    <a:pt x="8" y="84"/>
                    <a:pt x="9" y="85"/>
                    <a:pt x="10" y="86"/>
                  </a:cubicBezTo>
                  <a:cubicBezTo>
                    <a:pt x="8" y="87"/>
                    <a:pt x="6" y="87"/>
                    <a:pt x="5" y="88"/>
                  </a:cubicBezTo>
                  <a:moveTo>
                    <a:pt x="181" y="86"/>
                  </a:moveTo>
                  <a:cubicBezTo>
                    <a:pt x="177" y="85"/>
                    <a:pt x="173" y="85"/>
                    <a:pt x="170" y="85"/>
                  </a:cubicBezTo>
                  <a:cubicBezTo>
                    <a:pt x="169" y="85"/>
                    <a:pt x="169" y="85"/>
                    <a:pt x="169" y="85"/>
                  </a:cubicBezTo>
                  <a:cubicBezTo>
                    <a:pt x="169" y="84"/>
                    <a:pt x="168" y="83"/>
                    <a:pt x="168" y="82"/>
                  </a:cubicBezTo>
                  <a:cubicBezTo>
                    <a:pt x="171" y="81"/>
                    <a:pt x="174" y="81"/>
                    <a:pt x="177" y="81"/>
                  </a:cubicBezTo>
                  <a:cubicBezTo>
                    <a:pt x="178" y="81"/>
                    <a:pt x="179" y="81"/>
                    <a:pt x="180" y="81"/>
                  </a:cubicBezTo>
                  <a:cubicBezTo>
                    <a:pt x="181" y="82"/>
                    <a:pt x="181" y="84"/>
                    <a:pt x="181" y="86"/>
                  </a:cubicBezTo>
                  <a:moveTo>
                    <a:pt x="214" y="86"/>
                  </a:moveTo>
                  <a:cubicBezTo>
                    <a:pt x="223" y="82"/>
                    <a:pt x="233" y="79"/>
                    <a:pt x="241" y="76"/>
                  </a:cubicBezTo>
                  <a:cubicBezTo>
                    <a:pt x="239" y="78"/>
                    <a:pt x="236" y="79"/>
                    <a:pt x="234" y="81"/>
                  </a:cubicBezTo>
                  <a:cubicBezTo>
                    <a:pt x="227" y="82"/>
                    <a:pt x="220" y="84"/>
                    <a:pt x="214" y="86"/>
                  </a:cubicBezTo>
                  <a:moveTo>
                    <a:pt x="168" y="80"/>
                  </a:moveTo>
                  <a:cubicBezTo>
                    <a:pt x="168" y="79"/>
                    <a:pt x="168" y="78"/>
                    <a:pt x="168" y="76"/>
                  </a:cubicBezTo>
                  <a:cubicBezTo>
                    <a:pt x="168" y="76"/>
                    <a:pt x="168" y="75"/>
                    <a:pt x="168" y="75"/>
                  </a:cubicBezTo>
                  <a:cubicBezTo>
                    <a:pt x="172" y="75"/>
                    <a:pt x="176" y="74"/>
                    <a:pt x="180" y="74"/>
                  </a:cubicBezTo>
                  <a:cubicBezTo>
                    <a:pt x="180" y="75"/>
                    <a:pt x="180" y="76"/>
                    <a:pt x="180" y="77"/>
                  </a:cubicBezTo>
                  <a:cubicBezTo>
                    <a:pt x="180" y="78"/>
                    <a:pt x="180" y="79"/>
                    <a:pt x="180" y="79"/>
                  </a:cubicBezTo>
                  <a:cubicBezTo>
                    <a:pt x="179" y="79"/>
                    <a:pt x="178" y="79"/>
                    <a:pt x="177" y="79"/>
                  </a:cubicBezTo>
                  <a:cubicBezTo>
                    <a:pt x="174" y="79"/>
                    <a:pt x="171" y="79"/>
                    <a:pt x="168" y="80"/>
                  </a:cubicBezTo>
                  <a:moveTo>
                    <a:pt x="168" y="73"/>
                  </a:moveTo>
                  <a:cubicBezTo>
                    <a:pt x="172" y="71"/>
                    <a:pt x="176" y="68"/>
                    <a:pt x="179" y="66"/>
                  </a:cubicBezTo>
                  <a:cubicBezTo>
                    <a:pt x="179" y="68"/>
                    <a:pt x="180" y="70"/>
                    <a:pt x="180" y="72"/>
                  </a:cubicBezTo>
                  <a:cubicBezTo>
                    <a:pt x="176" y="72"/>
                    <a:pt x="172" y="73"/>
                    <a:pt x="168" y="73"/>
                  </a:cubicBezTo>
                  <a:moveTo>
                    <a:pt x="165" y="71"/>
                  </a:moveTo>
                  <a:cubicBezTo>
                    <a:pt x="162" y="69"/>
                    <a:pt x="159" y="68"/>
                    <a:pt x="156" y="67"/>
                  </a:cubicBezTo>
                  <a:cubicBezTo>
                    <a:pt x="162" y="66"/>
                    <a:pt x="168" y="65"/>
                    <a:pt x="174" y="65"/>
                  </a:cubicBezTo>
                  <a:cubicBezTo>
                    <a:pt x="171" y="67"/>
                    <a:pt x="168" y="69"/>
                    <a:pt x="165" y="71"/>
                  </a:cubicBezTo>
                  <a:moveTo>
                    <a:pt x="25" y="93"/>
                  </a:moveTo>
                  <a:cubicBezTo>
                    <a:pt x="32" y="84"/>
                    <a:pt x="43" y="73"/>
                    <a:pt x="59" y="65"/>
                  </a:cubicBezTo>
                  <a:cubicBezTo>
                    <a:pt x="60" y="64"/>
                    <a:pt x="61" y="64"/>
                    <a:pt x="62" y="63"/>
                  </a:cubicBezTo>
                  <a:cubicBezTo>
                    <a:pt x="54" y="70"/>
                    <a:pt x="45" y="77"/>
                    <a:pt x="39" y="84"/>
                  </a:cubicBezTo>
                  <a:cubicBezTo>
                    <a:pt x="34" y="87"/>
                    <a:pt x="29" y="91"/>
                    <a:pt x="24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moveTo>
                    <a:pt x="153" y="66"/>
                  </a:moveTo>
                  <a:cubicBezTo>
                    <a:pt x="151" y="65"/>
                    <a:pt x="148" y="64"/>
                    <a:pt x="145" y="63"/>
                  </a:cubicBezTo>
                  <a:cubicBezTo>
                    <a:pt x="149" y="63"/>
                    <a:pt x="152" y="62"/>
                    <a:pt x="155" y="62"/>
                  </a:cubicBezTo>
                  <a:cubicBezTo>
                    <a:pt x="158" y="61"/>
                    <a:pt x="162" y="60"/>
                    <a:pt x="166" y="60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70" y="61"/>
                    <a:pt x="173" y="62"/>
                    <a:pt x="176" y="63"/>
                  </a:cubicBezTo>
                  <a:cubicBezTo>
                    <a:pt x="168" y="63"/>
                    <a:pt x="161" y="64"/>
                    <a:pt x="154" y="65"/>
                  </a:cubicBezTo>
                  <a:cubicBezTo>
                    <a:pt x="153" y="66"/>
                    <a:pt x="153" y="66"/>
                    <a:pt x="153" y="66"/>
                  </a:cubicBezTo>
                  <a:moveTo>
                    <a:pt x="141" y="61"/>
                  </a:moveTo>
                  <a:cubicBezTo>
                    <a:pt x="138" y="61"/>
                    <a:pt x="135" y="60"/>
                    <a:pt x="132" y="59"/>
                  </a:cubicBezTo>
                  <a:cubicBezTo>
                    <a:pt x="139" y="58"/>
                    <a:pt x="145" y="56"/>
                    <a:pt x="152" y="54"/>
                  </a:cubicBezTo>
                  <a:cubicBezTo>
                    <a:pt x="156" y="55"/>
                    <a:pt x="160" y="57"/>
                    <a:pt x="164" y="58"/>
                  </a:cubicBezTo>
                  <a:cubicBezTo>
                    <a:pt x="161" y="59"/>
                    <a:pt x="157" y="59"/>
                    <a:pt x="154" y="60"/>
                  </a:cubicBezTo>
                  <a:cubicBezTo>
                    <a:pt x="151" y="60"/>
                    <a:pt x="147" y="61"/>
                    <a:pt x="144" y="61"/>
                  </a:cubicBezTo>
                  <a:cubicBezTo>
                    <a:pt x="143" y="61"/>
                    <a:pt x="143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moveTo>
                    <a:pt x="50" y="76"/>
                  </a:moveTo>
                  <a:cubicBezTo>
                    <a:pt x="56" y="70"/>
                    <a:pt x="64" y="64"/>
                    <a:pt x="70" y="60"/>
                  </a:cubicBezTo>
                  <a:cubicBezTo>
                    <a:pt x="76" y="57"/>
                    <a:pt x="82" y="55"/>
                    <a:pt x="89" y="53"/>
                  </a:cubicBezTo>
                  <a:cubicBezTo>
                    <a:pt x="82" y="58"/>
                    <a:pt x="74" y="6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1" y="70"/>
                    <a:pt x="55" y="73"/>
                    <a:pt x="50" y="76"/>
                  </a:cubicBezTo>
                  <a:moveTo>
                    <a:pt x="128" y="59"/>
                  </a:moveTo>
                  <a:cubicBezTo>
                    <a:pt x="124" y="58"/>
                    <a:pt x="120" y="58"/>
                    <a:pt x="116" y="57"/>
                  </a:cubicBezTo>
                  <a:cubicBezTo>
                    <a:pt x="122" y="55"/>
                    <a:pt x="127" y="53"/>
                    <a:pt x="133" y="51"/>
                  </a:cubicBezTo>
                  <a:cubicBezTo>
                    <a:pt x="138" y="51"/>
                    <a:pt x="143" y="52"/>
                    <a:pt x="148" y="53"/>
                  </a:cubicBezTo>
                  <a:cubicBezTo>
                    <a:pt x="141" y="55"/>
                    <a:pt x="135" y="57"/>
                    <a:pt x="128" y="59"/>
                  </a:cubicBezTo>
                  <a:moveTo>
                    <a:pt x="76" y="63"/>
                  </a:moveTo>
                  <a:cubicBezTo>
                    <a:pt x="83" y="60"/>
                    <a:pt x="89" y="55"/>
                    <a:pt x="95" y="52"/>
                  </a:cubicBezTo>
                  <a:cubicBezTo>
                    <a:pt x="100" y="51"/>
                    <a:pt x="105" y="50"/>
                    <a:pt x="111" y="50"/>
                  </a:cubicBezTo>
                  <a:cubicBezTo>
                    <a:pt x="103" y="53"/>
                    <a:pt x="96" y="56"/>
                    <a:pt x="89" y="59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3" y="61"/>
                    <a:pt x="80" y="62"/>
                    <a:pt x="76" y="63"/>
                  </a:cubicBezTo>
                  <a:moveTo>
                    <a:pt x="95" y="59"/>
                  </a:moveTo>
                  <a:cubicBezTo>
                    <a:pt x="102" y="56"/>
                    <a:pt x="109" y="53"/>
                    <a:pt x="116" y="50"/>
                  </a:cubicBezTo>
                  <a:cubicBezTo>
                    <a:pt x="117" y="50"/>
                    <a:pt x="117" y="50"/>
                    <a:pt x="118" y="50"/>
                  </a:cubicBezTo>
                  <a:cubicBezTo>
                    <a:pt x="122" y="50"/>
                    <a:pt x="125" y="50"/>
                    <a:pt x="129" y="50"/>
                  </a:cubicBezTo>
                  <a:cubicBezTo>
                    <a:pt x="123" y="53"/>
                    <a:pt x="117" y="55"/>
                    <a:pt x="111" y="57"/>
                  </a:cubicBezTo>
                  <a:cubicBezTo>
                    <a:pt x="106" y="57"/>
                    <a:pt x="100" y="58"/>
                    <a:pt x="95" y="59"/>
                  </a:cubicBezTo>
                  <a:moveTo>
                    <a:pt x="179" y="25"/>
                  </a:moveTo>
                  <a:cubicBezTo>
                    <a:pt x="176" y="24"/>
                    <a:pt x="173" y="22"/>
                    <a:pt x="170" y="21"/>
                  </a:cubicBezTo>
                  <a:cubicBezTo>
                    <a:pt x="170" y="20"/>
                    <a:pt x="170" y="19"/>
                    <a:pt x="170" y="18"/>
                  </a:cubicBezTo>
                  <a:cubicBezTo>
                    <a:pt x="173" y="19"/>
                    <a:pt x="176" y="20"/>
                    <a:pt x="180" y="20"/>
                  </a:cubicBezTo>
                  <a:cubicBezTo>
                    <a:pt x="179" y="22"/>
                    <a:pt x="179" y="23"/>
                    <a:pt x="179" y="25"/>
                  </a:cubicBezTo>
                  <a:moveTo>
                    <a:pt x="180" y="18"/>
                  </a:moveTo>
                  <a:cubicBezTo>
                    <a:pt x="177" y="18"/>
                    <a:pt x="174" y="18"/>
                    <a:pt x="171" y="17"/>
                  </a:cubicBezTo>
                  <a:cubicBezTo>
                    <a:pt x="171" y="15"/>
                    <a:pt x="171" y="14"/>
                    <a:pt x="171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5" y="13"/>
                    <a:pt x="178" y="13"/>
                    <a:pt x="180" y="14"/>
                  </a:cubicBezTo>
                  <a:cubicBezTo>
                    <a:pt x="180" y="15"/>
                    <a:pt x="180" y="17"/>
                    <a:pt x="180" y="18"/>
                  </a:cubicBezTo>
                  <a:moveTo>
                    <a:pt x="181" y="29"/>
                  </a:moveTo>
                  <a:cubicBezTo>
                    <a:pt x="181" y="29"/>
                    <a:pt x="181" y="29"/>
                    <a:pt x="181" y="29"/>
                  </a:cubicBezTo>
                  <a:cubicBezTo>
                    <a:pt x="182" y="29"/>
                    <a:pt x="182" y="28"/>
                    <a:pt x="182" y="28"/>
                  </a:cubicBezTo>
                  <a:cubicBezTo>
                    <a:pt x="183" y="19"/>
                    <a:pt x="184" y="14"/>
                    <a:pt x="185" y="6"/>
                  </a:cubicBezTo>
                  <a:cubicBezTo>
                    <a:pt x="208" y="24"/>
                    <a:pt x="232" y="52"/>
                    <a:pt x="252" y="69"/>
                  </a:cubicBezTo>
                  <a:cubicBezTo>
                    <a:pt x="234" y="74"/>
                    <a:pt x="207" y="83"/>
                    <a:pt x="185" y="94"/>
                  </a:cubicBezTo>
                  <a:cubicBezTo>
                    <a:pt x="184" y="86"/>
                    <a:pt x="184" y="79"/>
                    <a:pt x="184" y="74"/>
                  </a:cubicBezTo>
                  <a:cubicBezTo>
                    <a:pt x="183" y="71"/>
                    <a:pt x="183" y="68"/>
                    <a:pt x="183" y="66"/>
                  </a:cubicBezTo>
                  <a:cubicBezTo>
                    <a:pt x="183" y="65"/>
                    <a:pt x="183" y="64"/>
                    <a:pt x="182" y="64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2"/>
                    <a:pt x="181" y="62"/>
                    <a:pt x="181" y="62"/>
                  </a:cubicBezTo>
                  <a:cubicBezTo>
                    <a:pt x="159" y="50"/>
                    <a:pt x="137" y="46"/>
                    <a:pt x="118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95" y="46"/>
                    <a:pt x="74" y="53"/>
                    <a:pt x="58" y="61"/>
                  </a:cubicBezTo>
                  <a:cubicBezTo>
                    <a:pt x="42" y="70"/>
                    <a:pt x="29" y="81"/>
                    <a:pt x="23" y="9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0" y="90"/>
                    <a:pt x="17" y="87"/>
                    <a:pt x="14" y="85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7" y="68"/>
                    <a:pt x="33" y="52"/>
                    <a:pt x="53" y="40"/>
                  </a:cubicBezTo>
                  <a:cubicBezTo>
                    <a:pt x="74" y="27"/>
                    <a:pt x="101" y="18"/>
                    <a:pt x="129" y="18"/>
                  </a:cubicBezTo>
                  <a:cubicBezTo>
                    <a:pt x="141" y="18"/>
                    <a:pt x="154" y="20"/>
                    <a:pt x="167" y="24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72" y="26"/>
                    <a:pt x="176" y="27"/>
                    <a:pt x="180" y="29"/>
                  </a:cubicBezTo>
                  <a:cubicBezTo>
                    <a:pt x="180" y="29"/>
                    <a:pt x="180" y="29"/>
                    <a:pt x="181" y="29"/>
                  </a:cubicBezTo>
                  <a:moveTo>
                    <a:pt x="181" y="12"/>
                  </a:moveTo>
                  <a:cubicBezTo>
                    <a:pt x="178" y="11"/>
                    <a:pt x="175" y="11"/>
                    <a:pt x="172" y="11"/>
                  </a:cubicBezTo>
                  <a:cubicBezTo>
                    <a:pt x="175" y="9"/>
                    <a:pt x="178" y="7"/>
                    <a:pt x="181" y="5"/>
                  </a:cubicBezTo>
                  <a:cubicBezTo>
                    <a:pt x="181" y="8"/>
                    <a:pt x="181" y="10"/>
                    <a:pt x="181" y="12"/>
                  </a:cubicBezTo>
                  <a:moveTo>
                    <a:pt x="184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78" y="3"/>
                    <a:pt x="173" y="6"/>
                    <a:pt x="168" y="9"/>
                  </a:cubicBezTo>
                  <a:cubicBezTo>
                    <a:pt x="168" y="9"/>
                    <a:pt x="168" y="10"/>
                    <a:pt x="167" y="10"/>
                  </a:cubicBezTo>
                  <a:cubicBezTo>
                    <a:pt x="167" y="14"/>
                    <a:pt x="167" y="17"/>
                    <a:pt x="167" y="20"/>
                  </a:cubicBezTo>
                  <a:cubicBezTo>
                    <a:pt x="154" y="16"/>
                    <a:pt x="141" y="14"/>
                    <a:pt x="129" y="14"/>
                  </a:cubicBezTo>
                  <a:cubicBezTo>
                    <a:pt x="100" y="14"/>
                    <a:pt x="73" y="24"/>
                    <a:pt x="52" y="37"/>
                  </a:cubicBezTo>
                  <a:cubicBezTo>
                    <a:pt x="30" y="49"/>
                    <a:pt x="14" y="65"/>
                    <a:pt x="6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5" y="81"/>
                    <a:pt x="3" y="83"/>
                    <a:pt x="3" y="84"/>
                  </a:cubicBezTo>
                  <a:cubicBezTo>
                    <a:pt x="2" y="86"/>
                    <a:pt x="1" y="87"/>
                    <a:pt x="0" y="89"/>
                  </a:cubicBezTo>
                  <a:cubicBezTo>
                    <a:pt x="0" y="90"/>
                    <a:pt x="0" y="90"/>
                    <a:pt x="1" y="91"/>
                  </a:cubicBezTo>
                  <a:cubicBezTo>
                    <a:pt x="2" y="92"/>
                    <a:pt x="4" y="95"/>
                    <a:pt x="7" y="97"/>
                  </a:cubicBezTo>
                  <a:cubicBezTo>
                    <a:pt x="10" y="100"/>
                    <a:pt x="13" y="103"/>
                    <a:pt x="16" y="104"/>
                  </a:cubicBezTo>
                  <a:cubicBezTo>
                    <a:pt x="16" y="104"/>
                    <a:pt x="16" y="104"/>
                    <a:pt x="17" y="104"/>
                  </a:cubicBezTo>
                  <a:cubicBezTo>
                    <a:pt x="17" y="104"/>
                    <a:pt x="18" y="104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41" y="86"/>
                    <a:pt x="71" y="61"/>
                    <a:pt x="111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27" y="61"/>
                    <a:pt x="144" y="65"/>
                    <a:pt x="164" y="74"/>
                  </a:cubicBezTo>
                  <a:cubicBezTo>
                    <a:pt x="164" y="74"/>
                    <a:pt x="164" y="75"/>
                    <a:pt x="164" y="75"/>
                  </a:cubicBezTo>
                  <a:cubicBezTo>
                    <a:pt x="165" y="81"/>
                    <a:pt x="166" y="97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70" y="106"/>
                    <a:pt x="170" y="106"/>
                  </a:cubicBezTo>
                  <a:cubicBezTo>
                    <a:pt x="191" y="96"/>
                    <a:pt x="214" y="88"/>
                    <a:pt x="235" y="85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1" y="80"/>
                    <a:pt x="248" y="76"/>
                    <a:pt x="254" y="73"/>
                  </a:cubicBezTo>
                  <a:cubicBezTo>
                    <a:pt x="254" y="72"/>
                    <a:pt x="255" y="72"/>
                    <a:pt x="256" y="72"/>
                  </a:cubicBezTo>
                  <a:cubicBezTo>
                    <a:pt x="256" y="72"/>
                    <a:pt x="257" y="71"/>
                    <a:pt x="257" y="71"/>
                  </a:cubicBezTo>
                  <a:cubicBezTo>
                    <a:pt x="257" y="70"/>
                    <a:pt x="257" y="69"/>
                    <a:pt x="257" y="69"/>
                  </a:cubicBezTo>
                  <a:cubicBezTo>
                    <a:pt x="237" y="51"/>
                    <a:pt x="211" y="21"/>
                    <a:pt x="186" y="2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4" y="0"/>
                    <a:pt x="18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0" name="Freeform 878"/>
            <p:cNvSpPr>
              <a:spLocks noEditPoints="1"/>
            </p:cNvSpPr>
            <p:nvPr/>
          </p:nvSpPr>
          <p:spPr bwMode="auto">
            <a:xfrm>
              <a:off x="2372" y="3078"/>
              <a:ext cx="545" cy="564"/>
            </a:xfrm>
            <a:custGeom>
              <a:avLst/>
              <a:gdLst>
                <a:gd name="T0" fmla="*/ 216 w 230"/>
                <a:gd name="T1" fmla="*/ 232 h 238"/>
                <a:gd name="T2" fmla="*/ 216 w 230"/>
                <a:gd name="T3" fmla="*/ 232 h 238"/>
                <a:gd name="T4" fmla="*/ 217 w 230"/>
                <a:gd name="T5" fmla="*/ 220 h 238"/>
                <a:gd name="T6" fmla="*/ 225 w 230"/>
                <a:gd name="T7" fmla="*/ 222 h 238"/>
                <a:gd name="T8" fmla="*/ 218 w 230"/>
                <a:gd name="T9" fmla="*/ 212 h 238"/>
                <a:gd name="T10" fmla="*/ 226 w 230"/>
                <a:gd name="T11" fmla="*/ 214 h 238"/>
                <a:gd name="T12" fmla="*/ 226 w 230"/>
                <a:gd name="T13" fmla="*/ 214 h 238"/>
                <a:gd name="T14" fmla="*/ 214 w 230"/>
                <a:gd name="T15" fmla="*/ 207 h 238"/>
                <a:gd name="T16" fmla="*/ 212 w 230"/>
                <a:gd name="T17" fmla="*/ 207 h 238"/>
                <a:gd name="T18" fmla="*/ 146 w 230"/>
                <a:gd name="T19" fmla="*/ 190 h 238"/>
                <a:gd name="T20" fmla="*/ 155 w 230"/>
                <a:gd name="T21" fmla="*/ 187 h 238"/>
                <a:gd name="T22" fmla="*/ 104 w 230"/>
                <a:gd name="T23" fmla="*/ 158 h 238"/>
                <a:gd name="T24" fmla="*/ 133 w 230"/>
                <a:gd name="T25" fmla="*/ 173 h 238"/>
                <a:gd name="T26" fmla="*/ 100 w 230"/>
                <a:gd name="T27" fmla="*/ 153 h 238"/>
                <a:gd name="T28" fmla="*/ 19 w 230"/>
                <a:gd name="T29" fmla="*/ 128 h 238"/>
                <a:gd name="T30" fmla="*/ 108 w 230"/>
                <a:gd name="T31" fmla="*/ 147 h 238"/>
                <a:gd name="T32" fmla="*/ 108 w 230"/>
                <a:gd name="T33" fmla="*/ 147 h 238"/>
                <a:gd name="T34" fmla="*/ 27 w 230"/>
                <a:gd name="T35" fmla="*/ 126 h 238"/>
                <a:gd name="T36" fmla="*/ 28 w 230"/>
                <a:gd name="T37" fmla="*/ 111 h 238"/>
                <a:gd name="T38" fmla="*/ 77 w 230"/>
                <a:gd name="T39" fmla="*/ 115 h 238"/>
                <a:gd name="T40" fmla="*/ 92 w 230"/>
                <a:gd name="T41" fmla="*/ 119 h 238"/>
                <a:gd name="T42" fmla="*/ 97 w 230"/>
                <a:gd name="T43" fmla="*/ 130 h 238"/>
                <a:gd name="T44" fmla="*/ 86 w 230"/>
                <a:gd name="T45" fmla="*/ 101 h 238"/>
                <a:gd name="T46" fmla="*/ 71 w 230"/>
                <a:gd name="T47" fmla="*/ 96 h 238"/>
                <a:gd name="T48" fmla="*/ 90 w 230"/>
                <a:gd name="T49" fmla="*/ 114 h 238"/>
                <a:gd name="T50" fmla="*/ 83 w 230"/>
                <a:gd name="T51" fmla="*/ 84 h 238"/>
                <a:gd name="T52" fmla="*/ 80 w 230"/>
                <a:gd name="T53" fmla="*/ 68 h 238"/>
                <a:gd name="T54" fmla="*/ 91 w 230"/>
                <a:gd name="T55" fmla="*/ 77 h 238"/>
                <a:gd name="T56" fmla="*/ 93 w 230"/>
                <a:gd name="T57" fmla="*/ 74 h 238"/>
                <a:gd name="T58" fmla="*/ 87 w 230"/>
                <a:gd name="T59" fmla="*/ 61 h 238"/>
                <a:gd name="T60" fmla="*/ 103 w 230"/>
                <a:gd name="T61" fmla="*/ 67 h 238"/>
                <a:gd name="T62" fmla="*/ 103 w 230"/>
                <a:gd name="T63" fmla="*/ 67 h 238"/>
                <a:gd name="T64" fmla="*/ 60 w 230"/>
                <a:gd name="T65" fmla="*/ 31 h 238"/>
                <a:gd name="T66" fmla="*/ 90 w 230"/>
                <a:gd name="T67" fmla="*/ 52 h 238"/>
                <a:gd name="T68" fmla="*/ 62 w 230"/>
                <a:gd name="T69" fmla="*/ 79 h 238"/>
                <a:gd name="T70" fmla="*/ 209 w 230"/>
                <a:gd name="T71" fmla="*/ 212 h 238"/>
                <a:gd name="T72" fmla="*/ 212 w 230"/>
                <a:gd name="T73" fmla="*/ 230 h 238"/>
                <a:gd name="T74" fmla="*/ 199 w 230"/>
                <a:gd name="T75" fmla="*/ 233 h 238"/>
                <a:gd name="T76" fmla="*/ 32 w 230"/>
                <a:gd name="T77" fmla="*/ 107 h 238"/>
                <a:gd name="T78" fmla="*/ 5 w 230"/>
                <a:gd name="T79" fmla="*/ 120 h 238"/>
                <a:gd name="T80" fmla="*/ 0 w 230"/>
                <a:gd name="T81" fmla="*/ 118 h 238"/>
                <a:gd name="T82" fmla="*/ 21 w 230"/>
                <a:gd name="T83" fmla="*/ 134 h 238"/>
                <a:gd name="T84" fmla="*/ 103 w 230"/>
                <a:gd name="T85" fmla="*/ 208 h 238"/>
                <a:gd name="T86" fmla="*/ 221 w 230"/>
                <a:gd name="T87" fmla="*/ 236 h 238"/>
                <a:gd name="T88" fmla="*/ 230 w 230"/>
                <a:gd name="T89" fmla="*/ 213 h 238"/>
                <a:gd name="T90" fmla="*/ 227 w 230"/>
                <a:gd name="T91" fmla="*/ 206 h 238"/>
                <a:gd name="T92" fmla="*/ 101 w 230"/>
                <a:gd name="T93" fmla="*/ 75 h 238"/>
                <a:gd name="T94" fmla="*/ 116 w 230"/>
                <a:gd name="T95" fmla="*/ 61 h 238"/>
                <a:gd name="T96" fmla="*/ 116 w 230"/>
                <a:gd name="T97" fmla="*/ 60 h 238"/>
                <a:gd name="T98" fmla="*/ 115 w 230"/>
                <a:gd name="T99" fmla="*/ 58 h 238"/>
                <a:gd name="T100" fmla="*/ 113 w 230"/>
                <a:gd name="T101" fmla="*/ 57 h 238"/>
                <a:gd name="T102" fmla="*/ 15 w 230"/>
                <a:gd name="T103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238">
                  <a:moveTo>
                    <a:pt x="211" y="233"/>
                  </a:move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1" y="233"/>
                    <a:pt x="211" y="233"/>
                  </a:cubicBezTo>
                  <a:moveTo>
                    <a:pt x="216" y="232"/>
                  </a:moveTo>
                  <a:cubicBezTo>
                    <a:pt x="216" y="231"/>
                    <a:pt x="217" y="229"/>
                    <a:pt x="217" y="227"/>
                  </a:cubicBezTo>
                  <a:cubicBezTo>
                    <a:pt x="219" y="229"/>
                    <a:pt x="221" y="230"/>
                    <a:pt x="223" y="231"/>
                  </a:cubicBezTo>
                  <a:cubicBezTo>
                    <a:pt x="222" y="231"/>
                    <a:pt x="221" y="232"/>
                    <a:pt x="220" y="232"/>
                  </a:cubicBezTo>
                  <a:cubicBezTo>
                    <a:pt x="219" y="232"/>
                    <a:pt x="218" y="232"/>
                    <a:pt x="216" y="232"/>
                  </a:cubicBezTo>
                  <a:moveTo>
                    <a:pt x="225" y="230"/>
                  </a:moveTo>
                  <a:cubicBezTo>
                    <a:pt x="222" y="228"/>
                    <a:pt x="220" y="227"/>
                    <a:pt x="217" y="225"/>
                  </a:cubicBezTo>
                  <a:cubicBezTo>
                    <a:pt x="217" y="223"/>
                    <a:pt x="217" y="222"/>
                    <a:pt x="217" y="221"/>
                  </a:cubicBezTo>
                  <a:cubicBezTo>
                    <a:pt x="217" y="220"/>
                    <a:pt x="217" y="220"/>
                    <a:pt x="217" y="220"/>
                  </a:cubicBezTo>
                  <a:cubicBezTo>
                    <a:pt x="220" y="221"/>
                    <a:pt x="223" y="222"/>
                    <a:pt x="225" y="224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7"/>
                    <a:pt x="225" y="228"/>
                    <a:pt x="225" y="230"/>
                  </a:cubicBezTo>
                  <a:moveTo>
                    <a:pt x="225" y="222"/>
                  </a:moveTo>
                  <a:cubicBezTo>
                    <a:pt x="223" y="220"/>
                    <a:pt x="220" y="218"/>
                    <a:pt x="217" y="217"/>
                  </a:cubicBezTo>
                  <a:cubicBezTo>
                    <a:pt x="217" y="216"/>
                    <a:pt x="217" y="214"/>
                    <a:pt x="217" y="212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7" y="212"/>
                    <a:pt x="218" y="212"/>
                    <a:pt x="218" y="212"/>
                  </a:cubicBezTo>
                  <a:cubicBezTo>
                    <a:pt x="220" y="213"/>
                    <a:pt x="223" y="215"/>
                    <a:pt x="225" y="216"/>
                  </a:cubicBezTo>
                  <a:cubicBezTo>
                    <a:pt x="225" y="216"/>
                    <a:pt x="225" y="216"/>
                    <a:pt x="225" y="216"/>
                  </a:cubicBezTo>
                  <a:cubicBezTo>
                    <a:pt x="225" y="218"/>
                    <a:pt x="225" y="220"/>
                    <a:pt x="225" y="222"/>
                  </a:cubicBezTo>
                  <a:moveTo>
                    <a:pt x="226" y="214"/>
                  </a:moveTo>
                  <a:cubicBezTo>
                    <a:pt x="224" y="213"/>
                    <a:pt x="223" y="212"/>
                    <a:pt x="222" y="211"/>
                  </a:cubicBezTo>
                  <a:cubicBezTo>
                    <a:pt x="223" y="211"/>
                    <a:pt x="224" y="211"/>
                    <a:pt x="226" y="211"/>
                  </a:cubicBezTo>
                  <a:cubicBezTo>
                    <a:pt x="226" y="211"/>
                    <a:pt x="226" y="212"/>
                    <a:pt x="226" y="213"/>
                  </a:cubicBezTo>
                  <a:cubicBezTo>
                    <a:pt x="226" y="214"/>
                    <a:pt x="226" y="214"/>
                    <a:pt x="226" y="214"/>
                  </a:cubicBezTo>
                  <a:moveTo>
                    <a:pt x="209" y="207"/>
                  </a:moveTo>
                  <a:cubicBezTo>
                    <a:pt x="194" y="207"/>
                    <a:pt x="175" y="204"/>
                    <a:pt x="155" y="194"/>
                  </a:cubicBezTo>
                  <a:cubicBezTo>
                    <a:pt x="167" y="197"/>
                    <a:pt x="181" y="200"/>
                    <a:pt x="192" y="202"/>
                  </a:cubicBezTo>
                  <a:cubicBezTo>
                    <a:pt x="200" y="204"/>
                    <a:pt x="207" y="206"/>
                    <a:pt x="214" y="207"/>
                  </a:cubicBezTo>
                  <a:cubicBezTo>
                    <a:pt x="213" y="207"/>
                    <a:pt x="213" y="207"/>
                    <a:pt x="213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0" y="207"/>
                    <a:pt x="209" y="207"/>
                  </a:cubicBezTo>
                  <a:cubicBezTo>
                    <a:pt x="209" y="207"/>
                    <a:pt x="209" y="207"/>
                    <a:pt x="209" y="207"/>
                  </a:cubicBezTo>
                  <a:moveTo>
                    <a:pt x="177" y="197"/>
                  </a:moveTo>
                  <a:cubicBezTo>
                    <a:pt x="166" y="195"/>
                    <a:pt x="154" y="192"/>
                    <a:pt x="146" y="190"/>
                  </a:cubicBezTo>
                  <a:cubicBezTo>
                    <a:pt x="140" y="187"/>
                    <a:pt x="135" y="184"/>
                    <a:pt x="130" y="180"/>
                  </a:cubicBezTo>
                  <a:cubicBezTo>
                    <a:pt x="128" y="179"/>
                    <a:pt x="126" y="178"/>
                    <a:pt x="124" y="176"/>
                  </a:cubicBezTo>
                  <a:cubicBezTo>
                    <a:pt x="134" y="180"/>
                    <a:pt x="145" y="183"/>
                    <a:pt x="154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62" y="191"/>
                    <a:pt x="170" y="194"/>
                    <a:pt x="177" y="197"/>
                  </a:cubicBezTo>
                  <a:moveTo>
                    <a:pt x="144" y="181"/>
                  </a:moveTo>
                  <a:cubicBezTo>
                    <a:pt x="135" y="178"/>
                    <a:pt x="126" y="175"/>
                    <a:pt x="119" y="172"/>
                  </a:cubicBezTo>
                  <a:cubicBezTo>
                    <a:pt x="114" y="167"/>
                    <a:pt x="109" y="163"/>
                    <a:pt x="104" y="158"/>
                  </a:cubicBezTo>
                  <a:cubicBezTo>
                    <a:pt x="113" y="162"/>
                    <a:pt x="122" y="167"/>
                    <a:pt x="131" y="172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3" y="173"/>
                    <a:pt x="133" y="173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37" y="176"/>
                    <a:pt x="140" y="178"/>
                    <a:pt x="144" y="181"/>
                  </a:cubicBezTo>
                  <a:moveTo>
                    <a:pt x="125" y="166"/>
                  </a:moveTo>
                  <a:cubicBezTo>
                    <a:pt x="117" y="162"/>
                    <a:pt x="108" y="157"/>
                    <a:pt x="100" y="153"/>
                  </a:cubicBezTo>
                  <a:cubicBezTo>
                    <a:pt x="97" y="149"/>
                    <a:pt x="94" y="144"/>
                    <a:pt x="91" y="140"/>
                  </a:cubicBezTo>
                  <a:cubicBezTo>
                    <a:pt x="98" y="143"/>
                    <a:pt x="105" y="148"/>
                    <a:pt x="111" y="152"/>
                  </a:cubicBezTo>
                  <a:cubicBezTo>
                    <a:pt x="116" y="157"/>
                    <a:pt x="120" y="162"/>
                    <a:pt x="125" y="166"/>
                  </a:cubicBezTo>
                  <a:moveTo>
                    <a:pt x="19" y="128"/>
                  </a:moveTo>
                  <a:cubicBezTo>
                    <a:pt x="15" y="127"/>
                    <a:pt x="11" y="125"/>
                    <a:pt x="7" y="124"/>
                  </a:cubicBezTo>
                  <a:cubicBezTo>
                    <a:pt x="10" y="122"/>
                    <a:pt x="12" y="121"/>
                    <a:pt x="14" y="119"/>
                  </a:cubicBezTo>
                  <a:cubicBezTo>
                    <a:pt x="16" y="122"/>
                    <a:pt x="17" y="125"/>
                    <a:pt x="19" y="128"/>
                  </a:cubicBezTo>
                  <a:moveTo>
                    <a:pt x="108" y="147"/>
                  </a:moveTo>
                  <a:cubicBezTo>
                    <a:pt x="101" y="143"/>
                    <a:pt x="95" y="139"/>
                    <a:pt x="88" y="136"/>
                  </a:cubicBezTo>
                  <a:cubicBezTo>
                    <a:pt x="85" y="131"/>
                    <a:pt x="82" y="125"/>
                    <a:pt x="79" y="119"/>
                  </a:cubicBezTo>
                  <a:cubicBezTo>
                    <a:pt x="86" y="124"/>
                    <a:pt x="93" y="129"/>
                    <a:pt x="100" y="134"/>
                  </a:cubicBezTo>
                  <a:cubicBezTo>
                    <a:pt x="102" y="139"/>
                    <a:pt x="105" y="143"/>
                    <a:pt x="108" y="147"/>
                  </a:cubicBezTo>
                  <a:moveTo>
                    <a:pt x="22" y="128"/>
                  </a:moveTo>
                  <a:cubicBezTo>
                    <a:pt x="20" y="125"/>
                    <a:pt x="18" y="122"/>
                    <a:pt x="16" y="118"/>
                  </a:cubicBezTo>
                  <a:cubicBezTo>
                    <a:pt x="18" y="117"/>
                    <a:pt x="20" y="116"/>
                    <a:pt x="21" y="115"/>
                  </a:cubicBezTo>
                  <a:cubicBezTo>
                    <a:pt x="23" y="118"/>
                    <a:pt x="25" y="122"/>
                    <a:pt x="27" y="126"/>
                  </a:cubicBezTo>
                  <a:cubicBezTo>
                    <a:pt x="25" y="127"/>
                    <a:pt x="24" y="127"/>
                    <a:pt x="22" y="128"/>
                  </a:cubicBezTo>
                  <a:moveTo>
                    <a:pt x="28" y="124"/>
                  </a:moveTo>
                  <a:cubicBezTo>
                    <a:pt x="27" y="121"/>
                    <a:pt x="25" y="117"/>
                    <a:pt x="23" y="114"/>
                  </a:cubicBezTo>
                  <a:cubicBezTo>
                    <a:pt x="25" y="113"/>
                    <a:pt x="26" y="112"/>
                    <a:pt x="28" y="111"/>
                  </a:cubicBezTo>
                  <a:cubicBezTo>
                    <a:pt x="29" y="115"/>
                    <a:pt x="30" y="118"/>
                    <a:pt x="31" y="122"/>
                  </a:cubicBezTo>
                  <a:cubicBezTo>
                    <a:pt x="30" y="123"/>
                    <a:pt x="29" y="123"/>
                    <a:pt x="28" y="124"/>
                  </a:cubicBezTo>
                  <a:moveTo>
                    <a:pt x="97" y="130"/>
                  </a:moveTo>
                  <a:cubicBezTo>
                    <a:pt x="91" y="125"/>
                    <a:pt x="84" y="120"/>
                    <a:pt x="77" y="115"/>
                  </a:cubicBezTo>
                  <a:cubicBezTo>
                    <a:pt x="75" y="110"/>
                    <a:pt x="74" y="105"/>
                    <a:pt x="72" y="100"/>
                  </a:cubicBezTo>
                  <a:cubicBezTo>
                    <a:pt x="75" y="103"/>
                    <a:pt x="78" y="106"/>
                    <a:pt x="81" y="108"/>
                  </a:cubicBezTo>
                  <a:cubicBezTo>
                    <a:pt x="84" y="111"/>
                    <a:pt x="87" y="114"/>
                    <a:pt x="90" y="117"/>
                  </a:cubicBezTo>
                  <a:cubicBezTo>
                    <a:pt x="90" y="118"/>
                    <a:pt x="91" y="118"/>
                    <a:pt x="92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1" y="119"/>
                    <a:pt x="92" y="120"/>
                    <a:pt x="92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4" y="124"/>
                    <a:pt x="96" y="127"/>
                    <a:pt x="97" y="130"/>
                  </a:cubicBezTo>
                  <a:moveTo>
                    <a:pt x="86" y="101"/>
                  </a:moveTo>
                  <a:cubicBezTo>
                    <a:pt x="81" y="96"/>
                    <a:pt x="76" y="91"/>
                    <a:pt x="71" y="85"/>
                  </a:cubicBezTo>
                  <a:cubicBezTo>
                    <a:pt x="75" y="86"/>
                    <a:pt x="79" y="88"/>
                    <a:pt x="83" y="89"/>
                  </a:cubicBezTo>
                  <a:cubicBezTo>
                    <a:pt x="84" y="93"/>
                    <a:pt x="85" y="97"/>
                    <a:pt x="86" y="101"/>
                  </a:cubicBezTo>
                  <a:moveTo>
                    <a:pt x="90" y="114"/>
                  </a:moveTo>
                  <a:cubicBezTo>
                    <a:pt x="88" y="112"/>
                    <a:pt x="85" y="109"/>
                    <a:pt x="82" y="107"/>
                  </a:cubicBezTo>
                  <a:cubicBezTo>
                    <a:pt x="79" y="103"/>
                    <a:pt x="75" y="100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3"/>
                    <a:pt x="69" y="89"/>
                    <a:pt x="68" y="85"/>
                  </a:cubicBezTo>
                  <a:cubicBezTo>
                    <a:pt x="73" y="92"/>
                    <a:pt x="79" y="98"/>
                    <a:pt x="86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8"/>
                    <a:pt x="89" y="111"/>
                    <a:pt x="90" y="114"/>
                  </a:cubicBezTo>
                  <a:moveTo>
                    <a:pt x="83" y="84"/>
                  </a:moveTo>
                  <a:cubicBezTo>
                    <a:pt x="78" y="83"/>
                    <a:pt x="73" y="81"/>
                    <a:pt x="68" y="79"/>
                  </a:cubicBezTo>
                  <a:cubicBezTo>
                    <a:pt x="69" y="78"/>
                    <a:pt x="71" y="76"/>
                    <a:pt x="73" y="74"/>
                  </a:cubicBezTo>
                  <a:cubicBezTo>
                    <a:pt x="76" y="77"/>
                    <a:pt x="80" y="81"/>
                    <a:pt x="83" y="84"/>
                  </a:cubicBezTo>
                  <a:moveTo>
                    <a:pt x="85" y="83"/>
                  </a:moveTo>
                  <a:cubicBezTo>
                    <a:pt x="82" y="80"/>
                    <a:pt x="78" y="76"/>
                    <a:pt x="75" y="72"/>
                  </a:cubicBezTo>
                  <a:cubicBezTo>
                    <a:pt x="76" y="72"/>
                    <a:pt x="77" y="71"/>
                    <a:pt x="78" y="70"/>
                  </a:cubicBezTo>
                  <a:cubicBezTo>
                    <a:pt x="78" y="69"/>
                    <a:pt x="79" y="69"/>
                    <a:pt x="80" y="68"/>
                  </a:cubicBezTo>
                  <a:cubicBezTo>
                    <a:pt x="82" y="72"/>
                    <a:pt x="86" y="76"/>
                    <a:pt x="90" y="79"/>
                  </a:cubicBezTo>
                  <a:cubicBezTo>
                    <a:pt x="89" y="80"/>
                    <a:pt x="88" y="81"/>
                    <a:pt x="87" y="82"/>
                  </a:cubicBezTo>
                  <a:cubicBezTo>
                    <a:pt x="86" y="83"/>
                    <a:pt x="86" y="83"/>
                    <a:pt x="85" y="83"/>
                  </a:cubicBezTo>
                  <a:moveTo>
                    <a:pt x="91" y="77"/>
                  </a:moveTo>
                  <a:cubicBezTo>
                    <a:pt x="87" y="74"/>
                    <a:pt x="84" y="71"/>
                    <a:pt x="81" y="67"/>
                  </a:cubicBezTo>
                  <a:cubicBezTo>
                    <a:pt x="83" y="65"/>
                    <a:pt x="84" y="64"/>
                    <a:pt x="86" y="63"/>
                  </a:cubicBezTo>
                  <a:cubicBezTo>
                    <a:pt x="88" y="66"/>
                    <a:pt x="91" y="70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5"/>
                    <a:pt x="94" y="75"/>
                  </a:cubicBezTo>
                  <a:cubicBezTo>
                    <a:pt x="93" y="76"/>
                    <a:pt x="92" y="77"/>
                    <a:pt x="91" y="77"/>
                  </a:cubicBezTo>
                  <a:moveTo>
                    <a:pt x="96" y="73"/>
                  </a:moveTo>
                  <a:cubicBezTo>
                    <a:pt x="93" y="69"/>
                    <a:pt x="90" y="65"/>
                    <a:pt x="87" y="61"/>
                  </a:cubicBezTo>
                  <a:cubicBezTo>
                    <a:pt x="89" y="60"/>
                    <a:pt x="91" y="58"/>
                    <a:pt x="93" y="56"/>
                  </a:cubicBezTo>
                  <a:cubicBezTo>
                    <a:pt x="96" y="60"/>
                    <a:pt x="98" y="64"/>
                    <a:pt x="101" y="68"/>
                  </a:cubicBezTo>
                  <a:cubicBezTo>
                    <a:pt x="100" y="70"/>
                    <a:pt x="98" y="72"/>
                    <a:pt x="96" y="73"/>
                  </a:cubicBezTo>
                  <a:moveTo>
                    <a:pt x="103" y="67"/>
                  </a:moveTo>
                  <a:cubicBezTo>
                    <a:pt x="100" y="63"/>
                    <a:pt x="97" y="59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9" y="56"/>
                    <a:pt x="105" y="59"/>
                    <a:pt x="110" y="61"/>
                  </a:cubicBezTo>
                  <a:cubicBezTo>
                    <a:pt x="108" y="63"/>
                    <a:pt x="105" y="65"/>
                    <a:pt x="103" y="67"/>
                  </a:cubicBezTo>
                  <a:moveTo>
                    <a:pt x="60" y="31"/>
                  </a:moveTo>
                  <a:cubicBezTo>
                    <a:pt x="49" y="25"/>
                    <a:pt x="39" y="18"/>
                    <a:pt x="30" y="12"/>
                  </a:cubicBezTo>
                  <a:cubicBezTo>
                    <a:pt x="34" y="13"/>
                    <a:pt x="37" y="14"/>
                    <a:pt x="41" y="15"/>
                  </a:cubicBezTo>
                  <a:cubicBezTo>
                    <a:pt x="47" y="21"/>
                    <a:pt x="53" y="26"/>
                    <a:pt x="60" y="31"/>
                  </a:cubicBezTo>
                  <a:moveTo>
                    <a:pt x="5" y="120"/>
                  </a:moveTo>
                  <a:cubicBezTo>
                    <a:pt x="5" y="119"/>
                    <a:pt x="5" y="119"/>
                    <a:pt x="5" y="118"/>
                  </a:cubicBezTo>
                  <a:cubicBezTo>
                    <a:pt x="5" y="82"/>
                    <a:pt x="13" y="39"/>
                    <a:pt x="15" y="7"/>
                  </a:cubicBezTo>
                  <a:cubicBezTo>
                    <a:pt x="34" y="20"/>
                    <a:pt x="62" y="40"/>
                    <a:pt x="90" y="52"/>
                  </a:cubicBezTo>
                  <a:cubicBezTo>
                    <a:pt x="83" y="59"/>
                    <a:pt x="77" y="64"/>
                    <a:pt x="72" y="69"/>
                  </a:cubicBezTo>
                  <a:cubicBezTo>
                    <a:pt x="69" y="71"/>
                    <a:pt x="67" y="74"/>
                    <a:pt x="65" y="75"/>
                  </a:cubicBezTo>
                  <a:cubicBezTo>
                    <a:pt x="64" y="76"/>
                    <a:pt x="64" y="77"/>
                    <a:pt x="63" y="78"/>
                  </a:cubicBezTo>
                  <a:cubicBezTo>
                    <a:pt x="63" y="78"/>
                    <a:pt x="63" y="79"/>
                    <a:pt x="62" y="79"/>
                  </a:cubicBezTo>
                  <a:cubicBezTo>
                    <a:pt x="62" y="79"/>
                    <a:pt x="62" y="80"/>
                    <a:pt x="62" y="81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73" y="131"/>
                    <a:pt x="99" y="164"/>
                    <a:pt x="128" y="184"/>
                  </a:cubicBezTo>
                  <a:cubicBezTo>
                    <a:pt x="156" y="204"/>
                    <a:pt x="188" y="212"/>
                    <a:pt x="209" y="212"/>
                  </a:cubicBezTo>
                  <a:cubicBezTo>
                    <a:pt x="210" y="212"/>
                    <a:pt x="211" y="212"/>
                    <a:pt x="212" y="212"/>
                  </a:cubicBezTo>
                  <a:cubicBezTo>
                    <a:pt x="212" y="212"/>
                    <a:pt x="212" y="212"/>
                    <a:pt x="212" y="212"/>
                  </a:cubicBezTo>
                  <a:cubicBezTo>
                    <a:pt x="212" y="214"/>
                    <a:pt x="213" y="217"/>
                    <a:pt x="213" y="221"/>
                  </a:cubicBezTo>
                  <a:cubicBezTo>
                    <a:pt x="213" y="224"/>
                    <a:pt x="212" y="227"/>
                    <a:pt x="212" y="230"/>
                  </a:cubicBezTo>
                  <a:cubicBezTo>
                    <a:pt x="212" y="231"/>
                    <a:pt x="211" y="232"/>
                    <a:pt x="211" y="232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08" y="233"/>
                    <a:pt x="204" y="233"/>
                    <a:pt x="200" y="233"/>
                  </a:cubicBezTo>
                  <a:cubicBezTo>
                    <a:pt x="200" y="233"/>
                    <a:pt x="200" y="233"/>
                    <a:pt x="199" y="233"/>
                  </a:cubicBezTo>
                  <a:cubicBezTo>
                    <a:pt x="174" y="233"/>
                    <a:pt x="138" y="225"/>
                    <a:pt x="105" y="204"/>
                  </a:cubicBezTo>
                  <a:cubicBezTo>
                    <a:pt x="76" y="187"/>
                    <a:pt x="50" y="160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4" y="117"/>
                    <a:pt x="33" y="112"/>
                    <a:pt x="32" y="107"/>
                  </a:cubicBezTo>
                  <a:cubicBezTo>
                    <a:pt x="31" y="106"/>
                    <a:pt x="31" y="106"/>
                    <a:pt x="30" y="106"/>
                  </a:cubicBezTo>
                  <a:cubicBezTo>
                    <a:pt x="30" y="105"/>
                    <a:pt x="30" y="105"/>
                    <a:pt x="29" y="105"/>
                  </a:cubicBezTo>
                  <a:cubicBezTo>
                    <a:pt x="29" y="105"/>
                    <a:pt x="29" y="105"/>
                    <a:pt x="28" y="106"/>
                  </a:cubicBezTo>
                  <a:cubicBezTo>
                    <a:pt x="19" y="111"/>
                    <a:pt x="13" y="115"/>
                    <a:pt x="5" y="12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9" y="34"/>
                    <a:pt x="0" y="80"/>
                    <a:pt x="0" y="118"/>
                  </a:cubicBezTo>
                  <a:cubicBezTo>
                    <a:pt x="0" y="120"/>
                    <a:pt x="0" y="121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6"/>
                    <a:pt x="1" y="126"/>
                  </a:cubicBezTo>
                  <a:cubicBezTo>
                    <a:pt x="8" y="129"/>
                    <a:pt x="14" y="131"/>
                    <a:pt x="21" y="134"/>
                  </a:cubicBezTo>
                  <a:cubicBezTo>
                    <a:pt x="21" y="134"/>
                    <a:pt x="22" y="134"/>
                    <a:pt x="22" y="134"/>
                  </a:cubicBezTo>
                  <a:cubicBezTo>
                    <a:pt x="22" y="134"/>
                    <a:pt x="23" y="134"/>
                    <a:pt x="23" y="133"/>
                  </a:cubicBezTo>
                  <a:cubicBezTo>
                    <a:pt x="27" y="131"/>
                    <a:pt x="30" y="129"/>
                    <a:pt x="33" y="126"/>
                  </a:cubicBezTo>
                  <a:cubicBezTo>
                    <a:pt x="47" y="164"/>
                    <a:pt x="74" y="190"/>
                    <a:pt x="103" y="208"/>
                  </a:cubicBezTo>
                  <a:cubicBezTo>
                    <a:pt x="136" y="229"/>
                    <a:pt x="173" y="238"/>
                    <a:pt x="200" y="238"/>
                  </a:cubicBezTo>
                  <a:cubicBezTo>
                    <a:pt x="204" y="238"/>
                    <a:pt x="208" y="238"/>
                    <a:pt x="212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6" y="237"/>
                    <a:pt x="219" y="236"/>
                    <a:pt x="221" y="236"/>
                  </a:cubicBezTo>
                  <a:cubicBezTo>
                    <a:pt x="223" y="236"/>
                    <a:pt x="225" y="235"/>
                    <a:pt x="227" y="235"/>
                  </a:cubicBezTo>
                  <a:cubicBezTo>
                    <a:pt x="228" y="234"/>
                    <a:pt x="229" y="234"/>
                    <a:pt x="229" y="233"/>
                  </a:cubicBezTo>
                  <a:cubicBezTo>
                    <a:pt x="229" y="231"/>
                    <a:pt x="229" y="228"/>
                    <a:pt x="230" y="225"/>
                  </a:cubicBezTo>
                  <a:cubicBezTo>
                    <a:pt x="230" y="221"/>
                    <a:pt x="230" y="217"/>
                    <a:pt x="230" y="213"/>
                  </a:cubicBezTo>
                  <a:cubicBezTo>
                    <a:pt x="230" y="211"/>
                    <a:pt x="230" y="209"/>
                    <a:pt x="230" y="208"/>
                  </a:cubicBezTo>
                  <a:cubicBezTo>
                    <a:pt x="230" y="207"/>
                    <a:pt x="229" y="206"/>
                    <a:pt x="228" y="206"/>
                  </a:cubicBezTo>
                  <a:cubicBezTo>
                    <a:pt x="228" y="206"/>
                    <a:pt x="228" y="206"/>
                    <a:pt x="227" y="206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03" y="200"/>
                    <a:pt x="173" y="194"/>
                    <a:pt x="147" y="177"/>
                  </a:cubicBezTo>
                  <a:cubicBezTo>
                    <a:pt x="121" y="161"/>
                    <a:pt x="98" y="134"/>
                    <a:pt x="87" y="88"/>
                  </a:cubicBezTo>
                  <a:cubicBezTo>
                    <a:pt x="87" y="88"/>
                    <a:pt x="88" y="87"/>
                    <a:pt x="88" y="87"/>
                  </a:cubicBezTo>
                  <a:cubicBezTo>
                    <a:pt x="90" y="85"/>
                    <a:pt x="95" y="80"/>
                    <a:pt x="101" y="75"/>
                  </a:cubicBezTo>
                  <a:cubicBezTo>
                    <a:pt x="106" y="70"/>
                    <a:pt x="112" y="65"/>
                    <a:pt x="115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4" y="58"/>
                    <a:pt x="114" y="58"/>
                    <a:pt x="113" y="57"/>
                  </a:cubicBezTo>
                  <a:cubicBezTo>
                    <a:pt x="87" y="45"/>
                    <a:pt x="62" y="29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4" y="8"/>
                    <a:pt x="25" y="5"/>
                    <a:pt x="17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1" name="Freeform 879"/>
            <p:cNvSpPr>
              <a:spLocks noEditPoints="1"/>
            </p:cNvSpPr>
            <p:nvPr/>
          </p:nvSpPr>
          <p:spPr bwMode="auto">
            <a:xfrm>
              <a:off x="4044" y="1022"/>
              <a:ext cx="236" cy="239"/>
            </a:xfrm>
            <a:custGeom>
              <a:avLst/>
              <a:gdLst>
                <a:gd name="T0" fmla="*/ 37 w 100"/>
                <a:gd name="T1" fmla="*/ 97 h 101"/>
                <a:gd name="T2" fmla="*/ 7 w 100"/>
                <a:gd name="T3" fmla="*/ 88 h 101"/>
                <a:gd name="T4" fmla="*/ 4 w 100"/>
                <a:gd name="T5" fmla="*/ 67 h 101"/>
                <a:gd name="T6" fmla="*/ 6 w 100"/>
                <a:gd name="T7" fmla="*/ 33 h 101"/>
                <a:gd name="T8" fmla="*/ 13 w 100"/>
                <a:gd name="T9" fmla="*/ 20 h 101"/>
                <a:gd name="T10" fmla="*/ 45 w 100"/>
                <a:gd name="T11" fmla="*/ 16 h 101"/>
                <a:gd name="T12" fmla="*/ 75 w 100"/>
                <a:gd name="T13" fmla="*/ 19 h 101"/>
                <a:gd name="T14" fmla="*/ 40 w 100"/>
                <a:gd name="T15" fmla="*/ 48 h 101"/>
                <a:gd name="T16" fmla="*/ 31 w 100"/>
                <a:gd name="T17" fmla="*/ 31 h 101"/>
                <a:gd name="T18" fmla="*/ 20 w 100"/>
                <a:gd name="T19" fmla="*/ 43 h 101"/>
                <a:gd name="T20" fmla="*/ 20 w 100"/>
                <a:gd name="T21" fmla="*/ 46 h 101"/>
                <a:gd name="T22" fmla="*/ 45 w 100"/>
                <a:gd name="T23" fmla="*/ 83 h 101"/>
                <a:gd name="T24" fmla="*/ 87 w 100"/>
                <a:gd name="T25" fmla="*/ 27 h 101"/>
                <a:gd name="T26" fmla="*/ 89 w 100"/>
                <a:gd name="T27" fmla="*/ 48 h 101"/>
                <a:gd name="T28" fmla="*/ 85 w 100"/>
                <a:gd name="T29" fmla="*/ 83 h 101"/>
                <a:gd name="T30" fmla="*/ 66 w 100"/>
                <a:gd name="T31" fmla="*/ 96 h 101"/>
                <a:gd name="T32" fmla="*/ 46 w 100"/>
                <a:gd name="T33" fmla="*/ 66 h 101"/>
                <a:gd name="T34" fmla="*/ 88 w 100"/>
                <a:gd name="T35" fmla="*/ 7 h 101"/>
                <a:gd name="T36" fmla="*/ 94 w 100"/>
                <a:gd name="T37" fmla="*/ 15 h 101"/>
                <a:gd name="T38" fmla="*/ 24 w 100"/>
                <a:gd name="T39" fmla="*/ 45 h 101"/>
                <a:gd name="T40" fmla="*/ 37 w 100"/>
                <a:gd name="T41" fmla="*/ 49 h 101"/>
                <a:gd name="T42" fmla="*/ 46 w 100"/>
                <a:gd name="T43" fmla="*/ 66 h 101"/>
                <a:gd name="T44" fmla="*/ 87 w 100"/>
                <a:gd name="T45" fmla="*/ 3 h 101"/>
                <a:gd name="T46" fmla="*/ 56 w 100"/>
                <a:gd name="T47" fmla="*/ 12 h 101"/>
                <a:gd name="T48" fmla="*/ 22 w 100"/>
                <a:gd name="T49" fmla="*/ 14 h 101"/>
                <a:gd name="T50" fmla="*/ 4 w 100"/>
                <a:gd name="T51" fmla="*/ 23 h 101"/>
                <a:gd name="T52" fmla="*/ 0 w 100"/>
                <a:gd name="T53" fmla="*/ 67 h 101"/>
                <a:gd name="T54" fmla="*/ 4 w 100"/>
                <a:gd name="T55" fmla="*/ 90 h 101"/>
                <a:gd name="T56" fmla="*/ 37 w 100"/>
                <a:gd name="T57" fmla="*/ 101 h 101"/>
                <a:gd name="T58" fmla="*/ 67 w 100"/>
                <a:gd name="T59" fmla="*/ 100 h 101"/>
                <a:gd name="T60" fmla="*/ 88 w 100"/>
                <a:gd name="T61" fmla="*/ 85 h 101"/>
                <a:gd name="T62" fmla="*/ 93 w 100"/>
                <a:gd name="T63" fmla="*/ 48 h 101"/>
                <a:gd name="T64" fmla="*/ 93 w 100"/>
                <a:gd name="T65" fmla="*/ 32 h 101"/>
                <a:gd name="T66" fmla="*/ 90 w 100"/>
                <a:gd name="T67" fmla="*/ 25 h 101"/>
                <a:gd name="T68" fmla="*/ 100 w 100"/>
                <a:gd name="T69" fmla="*/ 14 h 101"/>
                <a:gd name="T70" fmla="*/ 93 w 100"/>
                <a:gd name="T71" fmla="*/ 9 h 101"/>
                <a:gd name="T72" fmla="*/ 89 w 100"/>
                <a:gd name="T7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01">
                  <a:moveTo>
                    <a:pt x="50" y="97"/>
                  </a:moveTo>
                  <a:cubicBezTo>
                    <a:pt x="46" y="97"/>
                    <a:pt x="41" y="97"/>
                    <a:pt x="37" y="97"/>
                  </a:cubicBezTo>
                  <a:cubicBezTo>
                    <a:pt x="32" y="97"/>
                    <a:pt x="25" y="97"/>
                    <a:pt x="20" y="95"/>
                  </a:cubicBezTo>
                  <a:cubicBezTo>
                    <a:pt x="15" y="94"/>
                    <a:pt x="10" y="92"/>
                    <a:pt x="7" y="88"/>
                  </a:cubicBezTo>
                  <a:cubicBezTo>
                    <a:pt x="4" y="84"/>
                    <a:pt x="3" y="79"/>
                    <a:pt x="3" y="73"/>
                  </a:cubicBezTo>
                  <a:cubicBezTo>
                    <a:pt x="3" y="71"/>
                    <a:pt x="4" y="69"/>
                    <a:pt x="4" y="67"/>
                  </a:cubicBezTo>
                  <a:cubicBezTo>
                    <a:pt x="4" y="62"/>
                    <a:pt x="4" y="53"/>
                    <a:pt x="5" y="45"/>
                  </a:cubicBezTo>
                  <a:cubicBezTo>
                    <a:pt x="5" y="40"/>
                    <a:pt x="5" y="36"/>
                    <a:pt x="6" y="33"/>
                  </a:cubicBezTo>
                  <a:cubicBezTo>
                    <a:pt x="6" y="29"/>
                    <a:pt x="7" y="27"/>
                    <a:pt x="8" y="25"/>
                  </a:cubicBezTo>
                  <a:cubicBezTo>
                    <a:pt x="9" y="23"/>
                    <a:pt x="10" y="22"/>
                    <a:pt x="13" y="20"/>
                  </a:cubicBezTo>
                  <a:cubicBezTo>
                    <a:pt x="17" y="19"/>
                    <a:pt x="22" y="17"/>
                    <a:pt x="28" y="17"/>
                  </a:cubicBezTo>
                  <a:cubicBezTo>
                    <a:pt x="33" y="16"/>
                    <a:pt x="39" y="16"/>
                    <a:pt x="45" y="16"/>
                  </a:cubicBezTo>
                  <a:cubicBezTo>
                    <a:pt x="50" y="16"/>
                    <a:pt x="54" y="16"/>
                    <a:pt x="56" y="16"/>
                  </a:cubicBezTo>
                  <a:cubicBezTo>
                    <a:pt x="66" y="16"/>
                    <a:pt x="70" y="17"/>
                    <a:pt x="75" y="19"/>
                  </a:cubicBezTo>
                  <a:cubicBezTo>
                    <a:pt x="66" y="30"/>
                    <a:pt x="57" y="43"/>
                    <a:pt x="46" y="60"/>
                  </a:cubicBezTo>
                  <a:cubicBezTo>
                    <a:pt x="44" y="56"/>
                    <a:pt x="42" y="52"/>
                    <a:pt x="40" y="48"/>
                  </a:cubicBezTo>
                  <a:cubicBezTo>
                    <a:pt x="37" y="42"/>
                    <a:pt x="35" y="36"/>
                    <a:pt x="33" y="33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7"/>
                    <a:pt x="24" y="40"/>
                    <a:pt x="20" y="43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52"/>
                    <a:pt x="39" y="69"/>
                    <a:pt x="44" y="80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9" y="62"/>
                    <a:pt x="73" y="44"/>
                    <a:pt x="87" y="27"/>
                  </a:cubicBezTo>
                  <a:cubicBezTo>
                    <a:pt x="88" y="28"/>
                    <a:pt x="89" y="29"/>
                    <a:pt x="89" y="32"/>
                  </a:cubicBezTo>
                  <a:cubicBezTo>
                    <a:pt x="89" y="38"/>
                    <a:pt x="89" y="43"/>
                    <a:pt x="89" y="48"/>
                  </a:cubicBezTo>
                  <a:cubicBezTo>
                    <a:pt x="89" y="56"/>
                    <a:pt x="89" y="64"/>
                    <a:pt x="88" y="74"/>
                  </a:cubicBezTo>
                  <a:cubicBezTo>
                    <a:pt x="87" y="78"/>
                    <a:pt x="86" y="81"/>
                    <a:pt x="85" y="83"/>
                  </a:cubicBezTo>
                  <a:cubicBezTo>
                    <a:pt x="84" y="85"/>
                    <a:pt x="82" y="88"/>
                    <a:pt x="79" y="90"/>
                  </a:cubicBezTo>
                  <a:cubicBezTo>
                    <a:pt x="76" y="93"/>
                    <a:pt x="71" y="95"/>
                    <a:pt x="66" y="96"/>
                  </a:cubicBezTo>
                  <a:cubicBezTo>
                    <a:pt x="61" y="97"/>
                    <a:pt x="56" y="97"/>
                    <a:pt x="50" y="97"/>
                  </a:cubicBezTo>
                  <a:moveTo>
                    <a:pt x="46" y="66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64" y="40"/>
                    <a:pt x="74" y="24"/>
                    <a:pt x="88" y="7"/>
                  </a:cubicBezTo>
                  <a:cubicBezTo>
                    <a:pt x="89" y="9"/>
                    <a:pt x="89" y="10"/>
                    <a:pt x="90" y="11"/>
                  </a:cubicBezTo>
                  <a:cubicBezTo>
                    <a:pt x="91" y="12"/>
                    <a:pt x="93" y="13"/>
                    <a:pt x="94" y="15"/>
                  </a:cubicBezTo>
                  <a:cubicBezTo>
                    <a:pt x="76" y="34"/>
                    <a:pt x="60" y="54"/>
                    <a:pt x="46" y="76"/>
                  </a:cubicBezTo>
                  <a:cubicBezTo>
                    <a:pt x="40" y="65"/>
                    <a:pt x="29" y="51"/>
                    <a:pt x="24" y="45"/>
                  </a:cubicBezTo>
                  <a:cubicBezTo>
                    <a:pt x="26" y="42"/>
                    <a:pt x="29" y="40"/>
                    <a:pt x="31" y="37"/>
                  </a:cubicBezTo>
                  <a:cubicBezTo>
                    <a:pt x="33" y="40"/>
                    <a:pt x="35" y="45"/>
                    <a:pt x="37" y="49"/>
                  </a:cubicBezTo>
                  <a:cubicBezTo>
                    <a:pt x="40" y="55"/>
                    <a:pt x="42" y="60"/>
                    <a:pt x="45" y="64"/>
                  </a:cubicBezTo>
                  <a:cubicBezTo>
                    <a:pt x="46" y="66"/>
                    <a:pt x="46" y="66"/>
                    <a:pt x="46" y="66"/>
                  </a:cubicBezTo>
                  <a:moveTo>
                    <a:pt x="89" y="0"/>
                  </a:moveTo>
                  <a:cubicBezTo>
                    <a:pt x="87" y="3"/>
                    <a:pt x="87" y="3"/>
                    <a:pt x="87" y="3"/>
                  </a:cubicBezTo>
                  <a:cubicBezTo>
                    <a:pt x="83" y="7"/>
                    <a:pt x="80" y="11"/>
                    <a:pt x="77" y="16"/>
                  </a:cubicBezTo>
                  <a:cubicBezTo>
                    <a:pt x="72" y="14"/>
                    <a:pt x="67" y="13"/>
                    <a:pt x="56" y="12"/>
                  </a:cubicBezTo>
                  <a:cubicBezTo>
                    <a:pt x="54" y="12"/>
                    <a:pt x="50" y="12"/>
                    <a:pt x="45" y="12"/>
                  </a:cubicBezTo>
                  <a:cubicBezTo>
                    <a:pt x="38" y="12"/>
                    <a:pt x="29" y="12"/>
                    <a:pt x="22" y="14"/>
                  </a:cubicBezTo>
                  <a:cubicBezTo>
                    <a:pt x="18" y="15"/>
                    <a:pt x="14" y="16"/>
                    <a:pt x="11" y="17"/>
                  </a:cubicBezTo>
                  <a:cubicBezTo>
                    <a:pt x="8" y="19"/>
                    <a:pt x="6" y="21"/>
                    <a:pt x="4" y="23"/>
                  </a:cubicBezTo>
                  <a:cubicBezTo>
                    <a:pt x="3" y="26"/>
                    <a:pt x="3" y="29"/>
                    <a:pt x="2" y="32"/>
                  </a:cubicBezTo>
                  <a:cubicBezTo>
                    <a:pt x="1" y="43"/>
                    <a:pt x="1" y="60"/>
                    <a:pt x="0" y="67"/>
                  </a:cubicBezTo>
                  <a:cubicBezTo>
                    <a:pt x="0" y="69"/>
                    <a:pt x="0" y="71"/>
                    <a:pt x="0" y="73"/>
                  </a:cubicBezTo>
                  <a:cubicBezTo>
                    <a:pt x="0" y="79"/>
                    <a:pt x="1" y="85"/>
                    <a:pt x="4" y="90"/>
                  </a:cubicBezTo>
                  <a:cubicBezTo>
                    <a:pt x="8" y="95"/>
                    <a:pt x="13" y="97"/>
                    <a:pt x="19" y="99"/>
                  </a:cubicBezTo>
                  <a:cubicBezTo>
                    <a:pt x="25" y="100"/>
                    <a:pt x="31" y="101"/>
                    <a:pt x="37" y="101"/>
                  </a:cubicBezTo>
                  <a:cubicBezTo>
                    <a:pt x="41" y="101"/>
                    <a:pt x="46" y="101"/>
                    <a:pt x="50" y="101"/>
                  </a:cubicBezTo>
                  <a:cubicBezTo>
                    <a:pt x="56" y="101"/>
                    <a:pt x="62" y="101"/>
                    <a:pt x="67" y="100"/>
                  </a:cubicBezTo>
                  <a:cubicBezTo>
                    <a:pt x="72" y="99"/>
                    <a:pt x="77" y="97"/>
                    <a:pt x="81" y="93"/>
                  </a:cubicBezTo>
                  <a:cubicBezTo>
                    <a:pt x="85" y="90"/>
                    <a:pt x="87" y="88"/>
                    <a:pt x="88" y="85"/>
                  </a:cubicBezTo>
                  <a:cubicBezTo>
                    <a:pt x="90" y="82"/>
                    <a:pt x="90" y="79"/>
                    <a:pt x="91" y="75"/>
                  </a:cubicBezTo>
                  <a:cubicBezTo>
                    <a:pt x="93" y="65"/>
                    <a:pt x="93" y="56"/>
                    <a:pt x="93" y="48"/>
                  </a:cubicBezTo>
                  <a:cubicBezTo>
                    <a:pt x="93" y="43"/>
                    <a:pt x="93" y="38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2" y="28"/>
                    <a:pt x="91" y="26"/>
                    <a:pt x="90" y="25"/>
                  </a:cubicBezTo>
                  <a:cubicBezTo>
                    <a:pt x="93" y="22"/>
                    <a:pt x="95" y="19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6" y="11"/>
                    <a:pt x="94" y="10"/>
                    <a:pt x="93" y="9"/>
                  </a:cubicBezTo>
                  <a:cubicBezTo>
                    <a:pt x="92" y="7"/>
                    <a:pt x="91" y="6"/>
                    <a:pt x="90" y="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2" name="Freeform 880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3" name="Freeform 881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4" name="Freeform 882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5" name="Freeform 883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6" name="Freeform 884"/>
            <p:cNvSpPr>
              <a:spLocks noEditPoints="1"/>
            </p:cNvSpPr>
            <p:nvPr/>
          </p:nvSpPr>
          <p:spPr bwMode="auto">
            <a:xfrm>
              <a:off x="2803" y="724"/>
              <a:ext cx="277" cy="433"/>
            </a:xfrm>
            <a:custGeom>
              <a:avLst/>
              <a:gdLst>
                <a:gd name="T0" fmla="*/ 78 w 117"/>
                <a:gd name="T1" fmla="*/ 178 h 183"/>
                <a:gd name="T2" fmla="*/ 91 w 117"/>
                <a:gd name="T3" fmla="*/ 179 h 183"/>
                <a:gd name="T4" fmla="*/ 86 w 117"/>
                <a:gd name="T5" fmla="*/ 178 h 183"/>
                <a:gd name="T6" fmla="*/ 94 w 117"/>
                <a:gd name="T7" fmla="*/ 179 h 183"/>
                <a:gd name="T8" fmla="*/ 64 w 117"/>
                <a:gd name="T9" fmla="*/ 174 h 183"/>
                <a:gd name="T10" fmla="*/ 100 w 117"/>
                <a:gd name="T11" fmla="*/ 178 h 183"/>
                <a:gd name="T12" fmla="*/ 106 w 117"/>
                <a:gd name="T13" fmla="*/ 175 h 183"/>
                <a:gd name="T14" fmla="*/ 57 w 117"/>
                <a:gd name="T15" fmla="*/ 172 h 183"/>
                <a:gd name="T16" fmla="*/ 11 w 117"/>
                <a:gd name="T17" fmla="*/ 167 h 183"/>
                <a:gd name="T18" fmla="*/ 47 w 117"/>
                <a:gd name="T19" fmla="*/ 169 h 183"/>
                <a:gd name="T20" fmla="*/ 18 w 117"/>
                <a:gd name="T21" fmla="*/ 164 h 183"/>
                <a:gd name="T22" fmla="*/ 41 w 117"/>
                <a:gd name="T23" fmla="*/ 157 h 183"/>
                <a:gd name="T24" fmla="*/ 32 w 117"/>
                <a:gd name="T25" fmla="*/ 157 h 183"/>
                <a:gd name="T26" fmla="*/ 35 w 117"/>
                <a:gd name="T27" fmla="*/ 157 h 183"/>
                <a:gd name="T28" fmla="*/ 12 w 117"/>
                <a:gd name="T29" fmla="*/ 151 h 183"/>
                <a:gd name="T30" fmla="*/ 5 w 117"/>
                <a:gd name="T31" fmla="*/ 154 h 183"/>
                <a:gd name="T32" fmla="*/ 6 w 117"/>
                <a:gd name="T33" fmla="*/ 142 h 183"/>
                <a:gd name="T34" fmla="*/ 86 w 117"/>
                <a:gd name="T35" fmla="*/ 103 h 183"/>
                <a:gd name="T36" fmla="*/ 73 w 117"/>
                <a:gd name="T37" fmla="*/ 112 h 183"/>
                <a:gd name="T38" fmla="*/ 66 w 117"/>
                <a:gd name="T39" fmla="*/ 102 h 183"/>
                <a:gd name="T40" fmla="*/ 12 w 117"/>
                <a:gd name="T41" fmla="*/ 103 h 183"/>
                <a:gd name="T42" fmla="*/ 10 w 117"/>
                <a:gd name="T43" fmla="*/ 111 h 183"/>
                <a:gd name="T44" fmla="*/ 19 w 117"/>
                <a:gd name="T45" fmla="*/ 102 h 183"/>
                <a:gd name="T46" fmla="*/ 30 w 117"/>
                <a:gd name="T47" fmla="*/ 101 h 183"/>
                <a:gd name="T48" fmla="*/ 102 w 117"/>
                <a:gd name="T49" fmla="*/ 56 h 183"/>
                <a:gd name="T50" fmla="*/ 84 w 117"/>
                <a:gd name="T51" fmla="*/ 53 h 183"/>
                <a:gd name="T52" fmla="*/ 80 w 117"/>
                <a:gd name="T53" fmla="*/ 63 h 183"/>
                <a:gd name="T54" fmla="*/ 89 w 117"/>
                <a:gd name="T55" fmla="*/ 60 h 183"/>
                <a:gd name="T56" fmla="*/ 76 w 117"/>
                <a:gd name="T57" fmla="*/ 52 h 183"/>
                <a:gd name="T58" fmla="*/ 103 w 117"/>
                <a:gd name="T59" fmla="*/ 52 h 183"/>
                <a:gd name="T60" fmla="*/ 97 w 117"/>
                <a:gd name="T61" fmla="*/ 49 h 183"/>
                <a:gd name="T62" fmla="*/ 72 w 117"/>
                <a:gd name="T63" fmla="*/ 48 h 183"/>
                <a:gd name="T64" fmla="*/ 53 w 117"/>
                <a:gd name="T65" fmla="*/ 46 h 183"/>
                <a:gd name="T66" fmla="*/ 73 w 117"/>
                <a:gd name="T67" fmla="*/ 37 h 183"/>
                <a:gd name="T68" fmla="*/ 54 w 117"/>
                <a:gd name="T69" fmla="*/ 50 h 183"/>
                <a:gd name="T70" fmla="*/ 66 w 117"/>
                <a:gd name="T71" fmla="*/ 36 h 183"/>
                <a:gd name="T72" fmla="*/ 65 w 117"/>
                <a:gd name="T73" fmla="*/ 46 h 183"/>
                <a:gd name="T74" fmla="*/ 30 w 117"/>
                <a:gd name="T75" fmla="*/ 79 h 183"/>
                <a:gd name="T76" fmla="*/ 62 w 117"/>
                <a:gd name="T77" fmla="*/ 4 h 183"/>
                <a:gd name="T78" fmla="*/ 75 w 117"/>
                <a:gd name="T79" fmla="*/ 33 h 183"/>
                <a:gd name="T80" fmla="*/ 49 w 117"/>
                <a:gd name="T81" fmla="*/ 54 h 183"/>
                <a:gd name="T82" fmla="*/ 57 w 117"/>
                <a:gd name="T83" fmla="*/ 81 h 183"/>
                <a:gd name="T84" fmla="*/ 58 w 117"/>
                <a:gd name="T85" fmla="*/ 98 h 183"/>
                <a:gd name="T86" fmla="*/ 54 w 117"/>
                <a:gd name="T87" fmla="*/ 114 h 183"/>
                <a:gd name="T88" fmla="*/ 83 w 117"/>
                <a:gd name="T89" fmla="*/ 142 h 183"/>
                <a:gd name="T90" fmla="*/ 34 w 117"/>
                <a:gd name="T91" fmla="*/ 153 h 183"/>
                <a:gd name="T92" fmla="*/ 25 w 117"/>
                <a:gd name="T93" fmla="*/ 120 h 183"/>
                <a:gd name="T94" fmla="*/ 33 w 117"/>
                <a:gd name="T95" fmla="*/ 98 h 183"/>
                <a:gd name="T96" fmla="*/ 32 w 117"/>
                <a:gd name="T97" fmla="*/ 97 h 183"/>
                <a:gd name="T98" fmla="*/ 22 w 117"/>
                <a:gd name="T99" fmla="*/ 32 h 183"/>
                <a:gd name="T100" fmla="*/ 7 w 117"/>
                <a:gd name="T101" fmla="*/ 115 h 183"/>
                <a:gd name="T102" fmla="*/ 10 w 117"/>
                <a:gd name="T103" fmla="*/ 117 h 183"/>
                <a:gd name="T104" fmla="*/ 4 w 117"/>
                <a:gd name="T105" fmla="*/ 132 h 183"/>
                <a:gd name="T106" fmla="*/ 8 w 117"/>
                <a:gd name="T107" fmla="*/ 170 h 183"/>
                <a:gd name="T108" fmla="*/ 36 w 117"/>
                <a:gd name="T109" fmla="*/ 173 h 183"/>
                <a:gd name="T110" fmla="*/ 111 w 117"/>
                <a:gd name="T111" fmla="*/ 180 h 183"/>
                <a:gd name="T112" fmla="*/ 111 w 117"/>
                <a:gd name="T113" fmla="*/ 136 h 183"/>
                <a:gd name="T114" fmla="*/ 50 w 117"/>
                <a:gd name="T115" fmla="*/ 130 h 183"/>
                <a:gd name="T116" fmla="*/ 87 w 117"/>
                <a:gd name="T117" fmla="*/ 116 h 183"/>
                <a:gd name="T118" fmla="*/ 90 w 117"/>
                <a:gd name="T119" fmla="*/ 95 h 183"/>
                <a:gd name="T120" fmla="*/ 55 w 117"/>
                <a:gd name="T121" fmla="*/ 64 h 183"/>
                <a:gd name="T122" fmla="*/ 73 w 117"/>
                <a:gd name="T123" fmla="*/ 60 h 183"/>
                <a:gd name="T124" fmla="*/ 104 w 117"/>
                <a:gd name="T125" fmla="*/ 5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83">
                  <a:moveTo>
                    <a:pt x="78" y="178"/>
                  </a:moveTo>
                  <a:cubicBezTo>
                    <a:pt x="77" y="178"/>
                    <a:pt x="75" y="177"/>
                    <a:pt x="74" y="177"/>
                  </a:cubicBezTo>
                  <a:cubicBezTo>
                    <a:pt x="75" y="173"/>
                    <a:pt x="77" y="170"/>
                    <a:pt x="79" y="166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81" y="165"/>
                    <a:pt x="82" y="166"/>
                    <a:pt x="84" y="166"/>
                  </a:cubicBezTo>
                  <a:cubicBezTo>
                    <a:pt x="82" y="170"/>
                    <a:pt x="80" y="174"/>
                    <a:pt x="78" y="178"/>
                  </a:cubicBezTo>
                  <a:moveTo>
                    <a:pt x="86" y="178"/>
                  </a:moveTo>
                  <a:cubicBezTo>
                    <a:pt x="87" y="178"/>
                    <a:pt x="87" y="178"/>
                    <a:pt x="87" y="178"/>
                  </a:cubicBezTo>
                  <a:cubicBezTo>
                    <a:pt x="89" y="174"/>
                    <a:pt x="92" y="170"/>
                    <a:pt x="94" y="166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96" y="165"/>
                    <a:pt x="97" y="165"/>
                    <a:pt x="98" y="165"/>
                  </a:cubicBezTo>
                  <a:cubicBezTo>
                    <a:pt x="96" y="169"/>
                    <a:pt x="94" y="174"/>
                    <a:pt x="91" y="179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7" y="179"/>
                    <a:pt x="84" y="179"/>
                    <a:pt x="80" y="178"/>
                  </a:cubicBezTo>
                  <a:cubicBezTo>
                    <a:pt x="82" y="174"/>
                    <a:pt x="84" y="170"/>
                    <a:pt x="86" y="166"/>
                  </a:cubicBezTo>
                  <a:cubicBezTo>
                    <a:pt x="86" y="166"/>
                    <a:pt x="87" y="166"/>
                    <a:pt x="87" y="166"/>
                  </a:cubicBezTo>
                  <a:cubicBezTo>
                    <a:pt x="89" y="166"/>
                    <a:pt x="90" y="166"/>
                    <a:pt x="92" y="166"/>
                  </a:cubicBezTo>
                  <a:cubicBezTo>
                    <a:pt x="90" y="169"/>
                    <a:pt x="88" y="173"/>
                    <a:pt x="86" y="177"/>
                  </a:cubicBezTo>
                  <a:cubicBezTo>
                    <a:pt x="85" y="178"/>
                    <a:pt x="86" y="178"/>
                    <a:pt x="86" y="178"/>
                  </a:cubicBezTo>
                  <a:cubicBezTo>
                    <a:pt x="86" y="178"/>
                    <a:pt x="86" y="178"/>
                    <a:pt x="86" y="178"/>
                  </a:cubicBezTo>
                  <a:moveTo>
                    <a:pt x="72" y="176"/>
                  </a:moveTo>
                  <a:cubicBezTo>
                    <a:pt x="70" y="176"/>
                    <a:pt x="68" y="175"/>
                    <a:pt x="65" y="175"/>
                  </a:cubicBezTo>
                  <a:cubicBezTo>
                    <a:pt x="68" y="171"/>
                    <a:pt x="70" y="168"/>
                    <a:pt x="73" y="164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4" y="164"/>
                    <a:pt x="76" y="165"/>
                    <a:pt x="77" y="165"/>
                  </a:cubicBezTo>
                  <a:cubicBezTo>
                    <a:pt x="75" y="169"/>
                    <a:pt x="74" y="173"/>
                    <a:pt x="72" y="176"/>
                  </a:cubicBezTo>
                  <a:moveTo>
                    <a:pt x="94" y="179"/>
                  </a:moveTo>
                  <a:cubicBezTo>
                    <a:pt x="96" y="174"/>
                    <a:pt x="98" y="169"/>
                    <a:pt x="101" y="164"/>
                  </a:cubicBezTo>
                  <a:cubicBezTo>
                    <a:pt x="102" y="164"/>
                    <a:pt x="104" y="164"/>
                    <a:pt x="105" y="163"/>
                  </a:cubicBezTo>
                  <a:cubicBezTo>
                    <a:pt x="103" y="168"/>
                    <a:pt x="101" y="172"/>
                    <a:pt x="99" y="177"/>
                  </a:cubicBezTo>
                  <a:cubicBezTo>
                    <a:pt x="98" y="178"/>
                    <a:pt x="99" y="178"/>
                    <a:pt x="99" y="178"/>
                  </a:cubicBezTo>
                  <a:cubicBezTo>
                    <a:pt x="100" y="178"/>
                    <a:pt x="100" y="178"/>
                    <a:pt x="100" y="178"/>
                  </a:cubicBezTo>
                  <a:cubicBezTo>
                    <a:pt x="98" y="179"/>
                    <a:pt x="96" y="179"/>
                    <a:pt x="94" y="179"/>
                  </a:cubicBezTo>
                  <a:moveTo>
                    <a:pt x="64" y="174"/>
                  </a:moveTo>
                  <a:cubicBezTo>
                    <a:pt x="62" y="173"/>
                    <a:pt x="61" y="173"/>
                    <a:pt x="59" y="172"/>
                  </a:cubicBezTo>
                  <a:cubicBezTo>
                    <a:pt x="61" y="169"/>
                    <a:pt x="63" y="165"/>
                    <a:pt x="65" y="162"/>
                  </a:cubicBezTo>
                  <a:cubicBezTo>
                    <a:pt x="66" y="162"/>
                    <a:pt x="66" y="163"/>
                    <a:pt x="67" y="163"/>
                  </a:cubicBezTo>
                  <a:cubicBezTo>
                    <a:pt x="68" y="163"/>
                    <a:pt x="69" y="163"/>
                    <a:pt x="71" y="164"/>
                  </a:cubicBezTo>
                  <a:cubicBezTo>
                    <a:pt x="68" y="167"/>
                    <a:pt x="66" y="170"/>
                    <a:pt x="64" y="174"/>
                  </a:cubicBezTo>
                  <a:moveTo>
                    <a:pt x="100" y="178"/>
                  </a:moveTo>
                  <a:cubicBezTo>
                    <a:pt x="100" y="178"/>
                    <a:pt x="100" y="178"/>
                    <a:pt x="100" y="178"/>
                  </a:cubicBezTo>
                  <a:cubicBezTo>
                    <a:pt x="103" y="173"/>
                    <a:pt x="105" y="167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10" y="162"/>
                    <a:pt x="111" y="161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0" y="166"/>
                    <a:pt x="108" y="171"/>
                    <a:pt x="106" y="175"/>
                  </a:cubicBezTo>
                  <a:cubicBezTo>
                    <a:pt x="105" y="176"/>
                    <a:pt x="106" y="176"/>
                    <a:pt x="106" y="177"/>
                  </a:cubicBezTo>
                  <a:cubicBezTo>
                    <a:pt x="106" y="177"/>
                    <a:pt x="106" y="177"/>
                    <a:pt x="107" y="177"/>
                  </a:cubicBezTo>
                  <a:cubicBezTo>
                    <a:pt x="107" y="177"/>
                    <a:pt x="107" y="176"/>
                    <a:pt x="107" y="176"/>
                  </a:cubicBezTo>
                  <a:cubicBezTo>
                    <a:pt x="109" y="174"/>
                    <a:pt x="110" y="171"/>
                    <a:pt x="111" y="169"/>
                  </a:cubicBezTo>
                  <a:cubicBezTo>
                    <a:pt x="110" y="171"/>
                    <a:pt x="110" y="173"/>
                    <a:pt x="109" y="176"/>
                  </a:cubicBezTo>
                  <a:cubicBezTo>
                    <a:pt x="106" y="177"/>
                    <a:pt x="103" y="178"/>
                    <a:pt x="100" y="178"/>
                  </a:cubicBezTo>
                  <a:moveTo>
                    <a:pt x="57" y="172"/>
                  </a:moveTo>
                  <a:cubicBezTo>
                    <a:pt x="55" y="171"/>
                    <a:pt x="52" y="170"/>
                    <a:pt x="50" y="170"/>
                  </a:cubicBezTo>
                  <a:cubicBezTo>
                    <a:pt x="51" y="166"/>
                    <a:pt x="53" y="163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8" y="160"/>
                    <a:pt x="60" y="161"/>
                    <a:pt x="63" y="162"/>
                  </a:cubicBezTo>
                  <a:cubicBezTo>
                    <a:pt x="61" y="165"/>
                    <a:pt x="59" y="168"/>
                    <a:pt x="57" y="172"/>
                  </a:cubicBezTo>
                  <a:moveTo>
                    <a:pt x="13" y="172"/>
                  </a:moveTo>
                  <a:cubicBezTo>
                    <a:pt x="13" y="170"/>
                    <a:pt x="12" y="169"/>
                    <a:pt x="11" y="167"/>
                  </a:cubicBezTo>
                  <a:cubicBezTo>
                    <a:pt x="11" y="167"/>
                    <a:pt x="10" y="167"/>
                    <a:pt x="10" y="166"/>
                  </a:cubicBezTo>
                  <a:cubicBezTo>
                    <a:pt x="11" y="163"/>
                    <a:pt x="13" y="161"/>
                    <a:pt x="14" y="160"/>
                  </a:cubicBezTo>
                  <a:cubicBezTo>
                    <a:pt x="15" y="159"/>
                    <a:pt x="15" y="159"/>
                    <a:pt x="15" y="159"/>
                  </a:cubicBezTo>
                  <a:cubicBezTo>
                    <a:pt x="14" y="164"/>
                    <a:pt x="14" y="167"/>
                    <a:pt x="13" y="172"/>
                  </a:cubicBezTo>
                  <a:moveTo>
                    <a:pt x="48" y="169"/>
                  </a:move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6" y="169"/>
                    <a:pt x="45" y="169"/>
                    <a:pt x="44" y="169"/>
                  </a:cubicBezTo>
                  <a:cubicBezTo>
                    <a:pt x="45" y="165"/>
                    <a:pt x="47" y="162"/>
                    <a:pt x="50" y="159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1" y="159"/>
                    <a:pt x="52" y="159"/>
                    <a:pt x="53" y="159"/>
                  </a:cubicBezTo>
                  <a:cubicBezTo>
                    <a:pt x="51" y="162"/>
                    <a:pt x="50" y="166"/>
                    <a:pt x="48" y="169"/>
                  </a:cubicBezTo>
                  <a:moveTo>
                    <a:pt x="17" y="174"/>
                  </a:moveTo>
                  <a:cubicBezTo>
                    <a:pt x="18" y="170"/>
                    <a:pt x="18" y="167"/>
                    <a:pt x="18" y="164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1" y="162"/>
                    <a:pt x="21" y="160"/>
                    <a:pt x="23" y="159"/>
                  </a:cubicBezTo>
                  <a:cubicBezTo>
                    <a:pt x="24" y="159"/>
                    <a:pt x="25" y="158"/>
                    <a:pt x="25" y="158"/>
                  </a:cubicBezTo>
                  <a:cubicBezTo>
                    <a:pt x="23" y="163"/>
                    <a:pt x="20" y="168"/>
                    <a:pt x="17" y="174"/>
                  </a:cubicBezTo>
                  <a:moveTo>
                    <a:pt x="35" y="169"/>
                  </a:moveTo>
                  <a:cubicBezTo>
                    <a:pt x="36" y="169"/>
                    <a:pt x="36" y="169"/>
                    <a:pt x="36" y="169"/>
                  </a:cubicBezTo>
                  <a:cubicBezTo>
                    <a:pt x="37" y="165"/>
                    <a:pt x="39" y="161"/>
                    <a:pt x="41" y="157"/>
                  </a:cubicBezTo>
                  <a:cubicBezTo>
                    <a:pt x="43" y="157"/>
                    <a:pt x="45" y="158"/>
                    <a:pt x="48" y="158"/>
                  </a:cubicBezTo>
                  <a:cubicBezTo>
                    <a:pt x="45" y="161"/>
                    <a:pt x="43" y="165"/>
                    <a:pt x="42" y="169"/>
                  </a:cubicBezTo>
                  <a:cubicBezTo>
                    <a:pt x="40" y="169"/>
                    <a:pt x="37" y="169"/>
                    <a:pt x="35" y="169"/>
                  </a:cubicBezTo>
                  <a:cubicBezTo>
                    <a:pt x="35" y="169"/>
                    <a:pt x="35" y="169"/>
                    <a:pt x="35" y="169"/>
                  </a:cubicBezTo>
                  <a:moveTo>
                    <a:pt x="20" y="173"/>
                  </a:moveTo>
                  <a:cubicBezTo>
                    <a:pt x="22" y="168"/>
                    <a:pt x="25" y="163"/>
                    <a:pt x="28" y="157"/>
                  </a:cubicBezTo>
                  <a:cubicBezTo>
                    <a:pt x="29" y="157"/>
                    <a:pt x="31" y="157"/>
                    <a:pt x="32" y="157"/>
                  </a:cubicBezTo>
                  <a:cubicBezTo>
                    <a:pt x="30" y="161"/>
                    <a:pt x="28" y="166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1"/>
                    <a:pt x="25" y="171"/>
                    <a:pt x="24" y="171"/>
                  </a:cubicBezTo>
                  <a:cubicBezTo>
                    <a:pt x="22" y="172"/>
                    <a:pt x="21" y="172"/>
                    <a:pt x="20" y="173"/>
                  </a:cubicBezTo>
                  <a:moveTo>
                    <a:pt x="28" y="170"/>
                  </a:moveTo>
                  <a:cubicBezTo>
                    <a:pt x="30" y="166"/>
                    <a:pt x="32" y="161"/>
                    <a:pt x="35" y="157"/>
                  </a:cubicBezTo>
                  <a:cubicBezTo>
                    <a:pt x="36" y="157"/>
                    <a:pt x="37" y="157"/>
                    <a:pt x="39" y="157"/>
                  </a:cubicBezTo>
                  <a:cubicBezTo>
                    <a:pt x="37" y="161"/>
                    <a:pt x="36" y="164"/>
                    <a:pt x="34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2" y="170"/>
                    <a:pt x="30" y="170"/>
                    <a:pt x="28" y="170"/>
                  </a:cubicBezTo>
                  <a:moveTo>
                    <a:pt x="9" y="164"/>
                  </a:moveTo>
                  <a:cubicBezTo>
                    <a:pt x="8" y="163"/>
                    <a:pt x="7" y="162"/>
                    <a:pt x="7" y="160"/>
                  </a:cubicBezTo>
                  <a:cubicBezTo>
                    <a:pt x="8" y="157"/>
                    <a:pt x="10" y="154"/>
                    <a:pt x="12" y="151"/>
                  </a:cubicBezTo>
                  <a:cubicBezTo>
                    <a:pt x="13" y="153"/>
                    <a:pt x="14" y="154"/>
                    <a:pt x="14" y="156"/>
                  </a:cubicBezTo>
                  <a:cubicBezTo>
                    <a:pt x="13" y="157"/>
                    <a:pt x="11" y="160"/>
                    <a:pt x="9" y="164"/>
                  </a:cubicBezTo>
                  <a:moveTo>
                    <a:pt x="6" y="158"/>
                  </a:moveTo>
                  <a:cubicBezTo>
                    <a:pt x="6" y="158"/>
                    <a:pt x="6" y="158"/>
                    <a:pt x="6" y="158"/>
                  </a:cubicBezTo>
                  <a:cubicBezTo>
                    <a:pt x="5" y="157"/>
                    <a:pt x="5" y="156"/>
                    <a:pt x="5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6" y="152"/>
                    <a:pt x="8" y="149"/>
                    <a:pt x="9" y="147"/>
                  </a:cubicBezTo>
                  <a:cubicBezTo>
                    <a:pt x="10" y="148"/>
                    <a:pt x="10" y="149"/>
                    <a:pt x="11" y="149"/>
                  </a:cubicBezTo>
                  <a:cubicBezTo>
                    <a:pt x="9" y="152"/>
                    <a:pt x="7" y="155"/>
                    <a:pt x="6" y="158"/>
                  </a:cubicBezTo>
                  <a:moveTo>
                    <a:pt x="4" y="152"/>
                  </a:moveTo>
                  <a:cubicBezTo>
                    <a:pt x="4" y="152"/>
                    <a:pt x="4" y="152"/>
                    <a:pt x="4" y="152"/>
                  </a:cubicBezTo>
                  <a:cubicBezTo>
                    <a:pt x="4" y="150"/>
                    <a:pt x="4" y="148"/>
                    <a:pt x="5" y="146"/>
                  </a:cubicBezTo>
                  <a:cubicBezTo>
                    <a:pt x="5" y="144"/>
                    <a:pt x="5" y="143"/>
                    <a:pt x="6" y="142"/>
                  </a:cubicBezTo>
                  <a:cubicBezTo>
                    <a:pt x="6" y="143"/>
                    <a:pt x="7" y="144"/>
                    <a:pt x="8" y="145"/>
                  </a:cubicBezTo>
                  <a:cubicBezTo>
                    <a:pt x="7" y="147"/>
                    <a:pt x="5" y="150"/>
                    <a:pt x="4" y="152"/>
                  </a:cubicBezTo>
                  <a:moveTo>
                    <a:pt x="85" y="112"/>
                  </a:moveTo>
                  <a:cubicBezTo>
                    <a:pt x="84" y="112"/>
                    <a:pt x="83" y="112"/>
                    <a:pt x="81" y="112"/>
                  </a:cubicBezTo>
                  <a:cubicBezTo>
                    <a:pt x="83" y="109"/>
                    <a:pt x="84" y="106"/>
                    <a:pt x="86" y="104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6"/>
                    <a:pt x="85" y="109"/>
                    <a:pt x="85" y="112"/>
                  </a:cubicBezTo>
                  <a:moveTo>
                    <a:pt x="79" y="112"/>
                  </a:moveTo>
                  <a:cubicBezTo>
                    <a:pt x="78" y="112"/>
                    <a:pt x="77" y="112"/>
                    <a:pt x="75" y="112"/>
                  </a:cubicBezTo>
                  <a:cubicBezTo>
                    <a:pt x="77" y="109"/>
                    <a:pt x="79" y="106"/>
                    <a:pt x="81" y="103"/>
                  </a:cubicBezTo>
                  <a:cubicBezTo>
                    <a:pt x="82" y="103"/>
                    <a:pt x="83" y="103"/>
                    <a:pt x="84" y="103"/>
                  </a:cubicBezTo>
                  <a:cubicBezTo>
                    <a:pt x="82" y="106"/>
                    <a:pt x="81" y="109"/>
                    <a:pt x="79" y="112"/>
                  </a:cubicBezTo>
                  <a:moveTo>
                    <a:pt x="73" y="112"/>
                  </a:moveTo>
                  <a:cubicBezTo>
                    <a:pt x="71" y="112"/>
                    <a:pt x="69" y="112"/>
                    <a:pt x="67" y="112"/>
                  </a:cubicBezTo>
                  <a:cubicBezTo>
                    <a:pt x="69" y="109"/>
                    <a:pt x="71" y="106"/>
                    <a:pt x="73" y="102"/>
                  </a:cubicBezTo>
                  <a:cubicBezTo>
                    <a:pt x="75" y="102"/>
                    <a:pt x="77" y="103"/>
                    <a:pt x="79" y="103"/>
                  </a:cubicBezTo>
                  <a:cubicBezTo>
                    <a:pt x="77" y="106"/>
                    <a:pt x="75" y="109"/>
                    <a:pt x="73" y="112"/>
                  </a:cubicBezTo>
                  <a:moveTo>
                    <a:pt x="65" y="112"/>
                  </a:moveTo>
                  <a:cubicBezTo>
                    <a:pt x="63" y="112"/>
                    <a:pt x="62" y="112"/>
                    <a:pt x="60" y="112"/>
                  </a:cubicBezTo>
                  <a:cubicBezTo>
                    <a:pt x="62" y="109"/>
                    <a:pt x="64" y="105"/>
                    <a:pt x="66" y="102"/>
                  </a:cubicBezTo>
                  <a:cubicBezTo>
                    <a:pt x="67" y="102"/>
                    <a:pt x="69" y="102"/>
                    <a:pt x="71" y="102"/>
                  </a:cubicBezTo>
                  <a:cubicBezTo>
                    <a:pt x="69" y="106"/>
                    <a:pt x="67" y="109"/>
                    <a:pt x="65" y="112"/>
                  </a:cubicBezTo>
                  <a:moveTo>
                    <a:pt x="10" y="107"/>
                  </a:moveTo>
                  <a:cubicBezTo>
                    <a:pt x="10" y="105"/>
                    <a:pt x="10" y="104"/>
                    <a:pt x="10" y="102"/>
                  </a:cubicBezTo>
                  <a:cubicBezTo>
                    <a:pt x="11" y="102"/>
                    <a:pt x="11" y="102"/>
                    <a:pt x="12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1" y="105"/>
                    <a:pt x="10" y="107"/>
                  </a:cubicBezTo>
                  <a:moveTo>
                    <a:pt x="59" y="109"/>
                  </a:moveTo>
                  <a:cubicBezTo>
                    <a:pt x="60" y="106"/>
                    <a:pt x="60" y="104"/>
                    <a:pt x="60" y="102"/>
                  </a:cubicBezTo>
                  <a:cubicBezTo>
                    <a:pt x="61" y="102"/>
                    <a:pt x="62" y="102"/>
                    <a:pt x="63" y="102"/>
                  </a:cubicBezTo>
                  <a:cubicBezTo>
                    <a:pt x="62" y="104"/>
                    <a:pt x="61" y="106"/>
                    <a:pt x="59" y="109"/>
                  </a:cubicBezTo>
                  <a:moveTo>
                    <a:pt x="10" y="113"/>
                  </a:moveTo>
                  <a:cubicBezTo>
                    <a:pt x="10" y="112"/>
                    <a:pt x="10" y="112"/>
                    <a:pt x="10" y="111"/>
                  </a:cubicBezTo>
                  <a:cubicBezTo>
                    <a:pt x="12" y="108"/>
                    <a:pt x="13" y="105"/>
                    <a:pt x="14" y="102"/>
                  </a:cubicBezTo>
                  <a:cubicBezTo>
                    <a:pt x="15" y="102"/>
                    <a:pt x="16" y="102"/>
                    <a:pt x="17" y="102"/>
                  </a:cubicBezTo>
                  <a:cubicBezTo>
                    <a:pt x="16" y="105"/>
                    <a:pt x="14" y="108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1" y="113"/>
                    <a:pt x="10" y="113"/>
                  </a:cubicBezTo>
                  <a:moveTo>
                    <a:pt x="15" y="112"/>
                  </a:moveTo>
                  <a:cubicBezTo>
                    <a:pt x="16" y="109"/>
                    <a:pt x="18" y="105"/>
                    <a:pt x="19" y="102"/>
                  </a:cubicBezTo>
                  <a:cubicBezTo>
                    <a:pt x="21" y="101"/>
                    <a:pt x="23" y="101"/>
                    <a:pt x="24" y="101"/>
                  </a:cubicBezTo>
                  <a:cubicBezTo>
                    <a:pt x="23" y="105"/>
                    <a:pt x="21" y="108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6" y="112"/>
                    <a:pt x="15" y="112"/>
                  </a:cubicBezTo>
                  <a:moveTo>
                    <a:pt x="21" y="112"/>
                  </a:moveTo>
                  <a:cubicBezTo>
                    <a:pt x="23" y="109"/>
                    <a:pt x="25" y="105"/>
                    <a:pt x="27" y="101"/>
                  </a:cubicBezTo>
                  <a:cubicBezTo>
                    <a:pt x="28" y="101"/>
                    <a:pt x="29" y="101"/>
                    <a:pt x="30" y="101"/>
                  </a:cubicBezTo>
                  <a:cubicBezTo>
                    <a:pt x="29" y="105"/>
                    <a:pt x="27" y="108"/>
                    <a:pt x="25" y="112"/>
                  </a:cubicBezTo>
                  <a:cubicBezTo>
                    <a:pt x="24" y="112"/>
                    <a:pt x="22" y="112"/>
                    <a:pt x="21" y="112"/>
                  </a:cubicBezTo>
                  <a:moveTo>
                    <a:pt x="27" y="75"/>
                  </a:moveTo>
                  <a:cubicBezTo>
                    <a:pt x="26" y="72"/>
                    <a:pt x="25" y="68"/>
                    <a:pt x="25" y="64"/>
                  </a:cubicBezTo>
                  <a:cubicBezTo>
                    <a:pt x="26" y="68"/>
                    <a:pt x="27" y="72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moveTo>
                    <a:pt x="102" y="56"/>
                  </a:moveTo>
                  <a:cubicBezTo>
                    <a:pt x="103" y="55"/>
                    <a:pt x="103" y="55"/>
                    <a:pt x="103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6"/>
                    <a:pt x="102" y="56"/>
                    <a:pt x="102" y="56"/>
                  </a:cubicBezTo>
                  <a:moveTo>
                    <a:pt x="80" y="60"/>
                  </a:moveTo>
                  <a:cubicBezTo>
                    <a:pt x="80" y="58"/>
                    <a:pt x="80" y="57"/>
                    <a:pt x="80" y="55"/>
                  </a:cubicBezTo>
                  <a:cubicBezTo>
                    <a:pt x="80" y="55"/>
                    <a:pt x="80" y="54"/>
                    <a:pt x="80" y="54"/>
                  </a:cubicBezTo>
                  <a:cubicBezTo>
                    <a:pt x="81" y="53"/>
                    <a:pt x="82" y="53"/>
                    <a:pt x="84" y="53"/>
                  </a:cubicBezTo>
                  <a:cubicBezTo>
                    <a:pt x="82" y="55"/>
                    <a:pt x="81" y="58"/>
                    <a:pt x="80" y="60"/>
                  </a:cubicBezTo>
                  <a:moveTo>
                    <a:pt x="80" y="63"/>
                  </a:moveTo>
                  <a:cubicBezTo>
                    <a:pt x="82" y="60"/>
                    <a:pt x="84" y="56"/>
                    <a:pt x="86" y="52"/>
                  </a:cubicBezTo>
                  <a:cubicBezTo>
                    <a:pt x="88" y="52"/>
                    <a:pt x="89" y="51"/>
                    <a:pt x="91" y="51"/>
                  </a:cubicBezTo>
                  <a:cubicBezTo>
                    <a:pt x="88" y="54"/>
                    <a:pt x="86" y="58"/>
                    <a:pt x="84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3" y="62"/>
                    <a:pt x="81" y="63"/>
                    <a:pt x="80" y="63"/>
                  </a:cubicBezTo>
                  <a:moveTo>
                    <a:pt x="87" y="61"/>
                  </a:moveTo>
                  <a:cubicBezTo>
                    <a:pt x="89" y="57"/>
                    <a:pt x="91" y="54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50"/>
                    <a:pt x="95" y="50"/>
                    <a:pt x="96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3" y="53"/>
                    <a:pt x="91" y="56"/>
                    <a:pt x="89" y="60"/>
                  </a:cubicBezTo>
                  <a:cubicBezTo>
                    <a:pt x="88" y="60"/>
                    <a:pt x="87" y="60"/>
                    <a:pt x="87" y="61"/>
                  </a:cubicBezTo>
                  <a:moveTo>
                    <a:pt x="76" y="55"/>
                  </a:moveTo>
                  <a:cubicBezTo>
                    <a:pt x="76" y="54"/>
                    <a:pt x="75" y="53"/>
                    <a:pt x="75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1"/>
                    <a:pt x="76" y="50"/>
                    <a:pt x="77" y="48"/>
                  </a:cubicBezTo>
                  <a:cubicBezTo>
                    <a:pt x="77" y="49"/>
                    <a:pt x="76" y="50"/>
                    <a:pt x="76" y="50"/>
                  </a:cubicBezTo>
                  <a:cubicBezTo>
                    <a:pt x="76" y="51"/>
                    <a:pt x="76" y="51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moveTo>
                    <a:pt x="98" y="57"/>
                  </a:moveTo>
                  <a:cubicBezTo>
                    <a:pt x="100" y="54"/>
                    <a:pt x="102" y="52"/>
                    <a:pt x="104" y="49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50"/>
                    <a:pt x="104" y="51"/>
                    <a:pt x="104" y="52"/>
                  </a:cubicBezTo>
                  <a:cubicBezTo>
                    <a:pt x="104" y="52"/>
                    <a:pt x="103" y="52"/>
                    <a:pt x="103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1" y="54"/>
                    <a:pt x="100" y="55"/>
                    <a:pt x="99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7"/>
                    <a:pt x="98" y="57"/>
                    <a:pt x="98" y="57"/>
                  </a:cubicBezTo>
                  <a:moveTo>
                    <a:pt x="92" y="59"/>
                  </a:moveTo>
                  <a:cubicBezTo>
                    <a:pt x="93" y="56"/>
                    <a:pt x="95" y="53"/>
                    <a:pt x="97" y="51"/>
                  </a:cubicBezTo>
                  <a:cubicBezTo>
                    <a:pt x="97" y="50"/>
                    <a:pt x="97" y="50"/>
                    <a:pt x="97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8" y="49"/>
                    <a:pt x="100" y="48"/>
                    <a:pt x="103" y="47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0" y="51"/>
                    <a:pt x="97" y="55"/>
                    <a:pt x="95" y="58"/>
                  </a:cubicBezTo>
                  <a:cubicBezTo>
                    <a:pt x="94" y="58"/>
                    <a:pt x="93" y="59"/>
                    <a:pt x="92" y="59"/>
                  </a:cubicBezTo>
                  <a:moveTo>
                    <a:pt x="73" y="50"/>
                  </a:moveTo>
                  <a:cubicBezTo>
                    <a:pt x="73" y="50"/>
                    <a:pt x="72" y="49"/>
                    <a:pt x="72" y="48"/>
                  </a:cubicBezTo>
                  <a:cubicBezTo>
                    <a:pt x="73" y="46"/>
                    <a:pt x="75" y="43"/>
                    <a:pt x="76" y="41"/>
                  </a:cubicBezTo>
                  <a:cubicBezTo>
                    <a:pt x="76" y="42"/>
                    <a:pt x="77" y="43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5" y="47"/>
                    <a:pt x="74" y="48"/>
                    <a:pt x="73" y="50"/>
                  </a:cubicBezTo>
                  <a:moveTo>
                    <a:pt x="52" y="50"/>
                  </a:moveTo>
                  <a:cubicBezTo>
                    <a:pt x="52" y="49"/>
                    <a:pt x="52" y="49"/>
                    <a:pt x="52" y="48"/>
                  </a:cubicBezTo>
                  <a:cubicBezTo>
                    <a:pt x="52" y="47"/>
                    <a:pt x="52" y="47"/>
                    <a:pt x="53" y="46"/>
                  </a:cubicBezTo>
                  <a:cubicBezTo>
                    <a:pt x="53" y="43"/>
                    <a:pt x="54" y="41"/>
                    <a:pt x="56" y="40"/>
                  </a:cubicBezTo>
                  <a:cubicBezTo>
                    <a:pt x="55" y="43"/>
                    <a:pt x="54" y="46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70" y="47"/>
                  </a:moveTo>
                  <a:cubicBezTo>
                    <a:pt x="69" y="47"/>
                    <a:pt x="69" y="47"/>
                    <a:pt x="68" y="47"/>
                  </a:cubicBezTo>
                  <a:cubicBezTo>
                    <a:pt x="68" y="47"/>
                    <a:pt x="67" y="46"/>
                    <a:pt x="67" y="46"/>
                  </a:cubicBezTo>
                  <a:cubicBezTo>
                    <a:pt x="69" y="43"/>
                    <a:pt x="71" y="40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5" y="38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3" y="42"/>
                    <a:pt x="71" y="45"/>
                    <a:pt x="70" y="47"/>
                  </a:cubicBezTo>
                  <a:moveTo>
                    <a:pt x="53" y="54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6" y="47"/>
                    <a:pt x="58" y="43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7"/>
                    <a:pt x="62" y="36"/>
                    <a:pt x="64" y="36"/>
                  </a:cubicBezTo>
                  <a:cubicBezTo>
                    <a:pt x="61" y="40"/>
                    <a:pt x="58" y="45"/>
                    <a:pt x="57" y="50"/>
                  </a:cubicBezTo>
                  <a:cubicBezTo>
                    <a:pt x="55" y="51"/>
                    <a:pt x="54" y="52"/>
                    <a:pt x="53" y="54"/>
                  </a:cubicBezTo>
                  <a:moveTo>
                    <a:pt x="59" y="48"/>
                  </a:moveTo>
                  <a:cubicBezTo>
                    <a:pt x="61" y="44"/>
                    <a:pt x="63" y="40"/>
                    <a:pt x="66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5"/>
                    <a:pt x="70" y="35"/>
                    <a:pt x="71" y="36"/>
                  </a:cubicBezTo>
                  <a:cubicBezTo>
                    <a:pt x="69" y="39"/>
                    <a:pt x="67" y="43"/>
                    <a:pt x="65" y="46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2" y="47"/>
                    <a:pt x="60" y="47"/>
                    <a:pt x="59" y="48"/>
                  </a:cubicBezTo>
                  <a:moveTo>
                    <a:pt x="10" y="98"/>
                  </a:moveTo>
                  <a:cubicBezTo>
                    <a:pt x="10" y="92"/>
                    <a:pt x="10" y="85"/>
                    <a:pt x="10" y="79"/>
                  </a:cubicBezTo>
                  <a:cubicBezTo>
                    <a:pt x="17" y="79"/>
                    <a:pt x="23" y="79"/>
                    <a:pt x="29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78"/>
                    <a:pt x="32" y="77"/>
                    <a:pt x="32" y="76"/>
                  </a:cubicBezTo>
                  <a:cubicBezTo>
                    <a:pt x="29" y="66"/>
                    <a:pt x="26" y="50"/>
                    <a:pt x="26" y="38"/>
                  </a:cubicBezTo>
                  <a:cubicBezTo>
                    <a:pt x="26" y="35"/>
                    <a:pt x="26" y="33"/>
                    <a:pt x="26" y="31"/>
                  </a:cubicBezTo>
                  <a:cubicBezTo>
                    <a:pt x="27" y="26"/>
                    <a:pt x="29" y="21"/>
                    <a:pt x="33" y="17"/>
                  </a:cubicBezTo>
                  <a:cubicBezTo>
                    <a:pt x="36" y="13"/>
                    <a:pt x="41" y="9"/>
                    <a:pt x="45" y="7"/>
                  </a:cubicBezTo>
                  <a:cubicBezTo>
                    <a:pt x="48" y="6"/>
                    <a:pt x="55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1" y="4"/>
                    <a:pt x="81" y="6"/>
                    <a:pt x="89" y="12"/>
                  </a:cubicBezTo>
                  <a:cubicBezTo>
                    <a:pt x="97" y="18"/>
                    <a:pt x="103" y="27"/>
                    <a:pt x="104" y="43"/>
                  </a:cubicBezTo>
                  <a:cubicBezTo>
                    <a:pt x="94" y="46"/>
                    <a:pt x="90" y="47"/>
                    <a:pt x="80" y="50"/>
                  </a:cubicBezTo>
                  <a:cubicBezTo>
                    <a:pt x="81" y="48"/>
                    <a:pt x="81" y="47"/>
                    <a:pt x="81" y="45"/>
                  </a:cubicBezTo>
                  <a:cubicBezTo>
                    <a:pt x="81" y="43"/>
                    <a:pt x="80" y="41"/>
                    <a:pt x="80" y="39"/>
                  </a:cubicBezTo>
                  <a:cubicBezTo>
                    <a:pt x="79" y="37"/>
                    <a:pt x="77" y="35"/>
                    <a:pt x="75" y="33"/>
                  </a:cubicBezTo>
                  <a:cubicBezTo>
                    <a:pt x="73" y="32"/>
                    <a:pt x="70" y="31"/>
                    <a:pt x="68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3" y="31"/>
                    <a:pt x="59" y="33"/>
                    <a:pt x="56" y="35"/>
                  </a:cubicBezTo>
                  <a:cubicBezTo>
                    <a:pt x="52" y="37"/>
                    <a:pt x="50" y="41"/>
                    <a:pt x="49" y="45"/>
                  </a:cubicBezTo>
                  <a:cubicBezTo>
                    <a:pt x="48" y="46"/>
                    <a:pt x="48" y="47"/>
                    <a:pt x="48" y="48"/>
                  </a:cubicBezTo>
                  <a:cubicBezTo>
                    <a:pt x="48" y="50"/>
                    <a:pt x="49" y="52"/>
                    <a:pt x="49" y="54"/>
                  </a:cubicBezTo>
                  <a:cubicBezTo>
                    <a:pt x="49" y="55"/>
                    <a:pt x="49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50" y="58"/>
                  </a:cubicBezTo>
                  <a:cubicBezTo>
                    <a:pt x="50" y="60"/>
                    <a:pt x="51" y="63"/>
                    <a:pt x="51" y="67"/>
                  </a:cubicBezTo>
                  <a:cubicBezTo>
                    <a:pt x="52" y="72"/>
                    <a:pt x="53" y="76"/>
                    <a:pt x="55" y="79"/>
                  </a:cubicBezTo>
                  <a:cubicBezTo>
                    <a:pt x="55" y="80"/>
                    <a:pt x="55" y="80"/>
                    <a:pt x="56" y="80"/>
                  </a:cubicBezTo>
                  <a:cubicBezTo>
                    <a:pt x="56" y="81"/>
                    <a:pt x="57" y="81"/>
                    <a:pt x="57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68" y="81"/>
                    <a:pt x="78" y="81"/>
                    <a:pt x="88" y="81"/>
                  </a:cubicBezTo>
                  <a:cubicBezTo>
                    <a:pt x="87" y="86"/>
                    <a:pt x="86" y="90"/>
                    <a:pt x="86" y="95"/>
                  </a:cubicBezTo>
                  <a:cubicBezTo>
                    <a:pt x="86" y="96"/>
                    <a:pt x="87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78" y="98"/>
                    <a:pt x="66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6" y="99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5"/>
                    <a:pt x="56" y="109"/>
                    <a:pt x="54" y="113"/>
                  </a:cubicBezTo>
                  <a:cubicBezTo>
                    <a:pt x="54" y="113"/>
                    <a:pt x="54" y="11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2" y="120"/>
                    <a:pt x="49" y="125"/>
                    <a:pt x="46" y="129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45" y="129"/>
                    <a:pt x="45" y="130"/>
                    <a:pt x="45" y="130"/>
                  </a:cubicBezTo>
                  <a:cubicBezTo>
                    <a:pt x="45" y="131"/>
                    <a:pt x="45" y="131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7" y="133"/>
                    <a:pt x="48" y="134"/>
                    <a:pt x="50" y="135"/>
                  </a:cubicBezTo>
                  <a:cubicBezTo>
                    <a:pt x="56" y="137"/>
                    <a:pt x="67" y="142"/>
                    <a:pt x="83" y="142"/>
                  </a:cubicBezTo>
                  <a:cubicBezTo>
                    <a:pt x="90" y="142"/>
                    <a:pt x="98" y="141"/>
                    <a:pt x="107" y="138"/>
                  </a:cubicBezTo>
                  <a:cubicBezTo>
                    <a:pt x="108" y="142"/>
                    <a:pt x="108" y="145"/>
                    <a:pt x="109" y="147"/>
                  </a:cubicBezTo>
                  <a:cubicBezTo>
                    <a:pt x="110" y="150"/>
                    <a:pt x="111" y="153"/>
                    <a:pt x="112" y="156"/>
                  </a:cubicBezTo>
                  <a:cubicBezTo>
                    <a:pt x="107" y="159"/>
                    <a:pt x="98" y="162"/>
                    <a:pt x="87" y="162"/>
                  </a:cubicBezTo>
                  <a:cubicBezTo>
                    <a:pt x="81" y="162"/>
                    <a:pt x="75" y="161"/>
                    <a:pt x="68" y="159"/>
                  </a:cubicBezTo>
                  <a:cubicBezTo>
                    <a:pt x="52" y="154"/>
                    <a:pt x="42" y="153"/>
                    <a:pt x="34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28" y="153"/>
                    <a:pt x="24" y="154"/>
                    <a:pt x="21" y="156"/>
                  </a:cubicBezTo>
                  <a:cubicBezTo>
                    <a:pt x="20" y="156"/>
                    <a:pt x="20" y="157"/>
                    <a:pt x="19" y="158"/>
                  </a:cubicBezTo>
                  <a:cubicBezTo>
                    <a:pt x="18" y="154"/>
                    <a:pt x="16" y="151"/>
                    <a:pt x="14" y="148"/>
                  </a:cubicBezTo>
                  <a:cubicBezTo>
                    <a:pt x="12" y="144"/>
                    <a:pt x="9" y="141"/>
                    <a:pt x="7" y="136"/>
                  </a:cubicBezTo>
                  <a:cubicBezTo>
                    <a:pt x="7" y="136"/>
                    <a:pt x="7" y="135"/>
                    <a:pt x="7" y="135"/>
                  </a:cubicBezTo>
                  <a:cubicBezTo>
                    <a:pt x="7" y="135"/>
                    <a:pt x="7" y="135"/>
                    <a:pt x="8" y="134"/>
                  </a:cubicBezTo>
                  <a:cubicBezTo>
                    <a:pt x="14" y="131"/>
                    <a:pt x="20" y="126"/>
                    <a:pt x="25" y="120"/>
                  </a:cubicBezTo>
                  <a:cubicBezTo>
                    <a:pt x="26" y="118"/>
                    <a:pt x="27" y="117"/>
                    <a:pt x="28" y="115"/>
                  </a:cubicBezTo>
                  <a:cubicBezTo>
                    <a:pt x="31" y="110"/>
                    <a:pt x="33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24" y="97"/>
                    <a:pt x="20" y="98"/>
                    <a:pt x="10" y="98"/>
                  </a:cubicBezTo>
                  <a:moveTo>
                    <a:pt x="62" y="0"/>
                  </a:moveTo>
                  <a:cubicBezTo>
                    <a:pt x="54" y="0"/>
                    <a:pt x="47" y="2"/>
                    <a:pt x="44" y="4"/>
                  </a:cubicBezTo>
                  <a:cubicBezTo>
                    <a:pt x="38" y="6"/>
                    <a:pt x="33" y="10"/>
                    <a:pt x="30" y="15"/>
                  </a:cubicBezTo>
                  <a:cubicBezTo>
                    <a:pt x="26" y="19"/>
                    <a:pt x="23" y="25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7"/>
                    <a:pt x="20" y="43"/>
                    <a:pt x="20" y="49"/>
                  </a:cubicBezTo>
                  <a:cubicBezTo>
                    <a:pt x="20" y="58"/>
                    <a:pt x="21" y="68"/>
                    <a:pt x="23" y="75"/>
                  </a:cubicBezTo>
                  <a:cubicBezTo>
                    <a:pt x="18" y="75"/>
                    <a:pt x="13" y="75"/>
                    <a:pt x="8" y="75"/>
                  </a:cubicBezTo>
                  <a:cubicBezTo>
                    <a:pt x="7" y="75"/>
                    <a:pt x="7" y="76"/>
                    <a:pt x="7" y="77"/>
                  </a:cubicBezTo>
                  <a:cubicBezTo>
                    <a:pt x="6" y="84"/>
                    <a:pt x="6" y="91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5"/>
                    <a:pt x="7" y="109"/>
                    <a:pt x="7" y="115"/>
                  </a:cubicBezTo>
                  <a:cubicBezTo>
                    <a:pt x="7" y="116"/>
                    <a:pt x="7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4" y="116"/>
                    <a:pt x="18" y="116"/>
                    <a:pt x="22" y="116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17" y="123"/>
                    <a:pt x="11" y="128"/>
                    <a:pt x="6" y="131"/>
                  </a:cubicBezTo>
                  <a:cubicBezTo>
                    <a:pt x="5" y="131"/>
                    <a:pt x="5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3" y="132"/>
                    <a:pt x="2" y="133"/>
                    <a:pt x="2" y="134"/>
                  </a:cubicBezTo>
                  <a:cubicBezTo>
                    <a:pt x="2" y="135"/>
                    <a:pt x="2" y="136"/>
                    <a:pt x="2" y="137"/>
                  </a:cubicBezTo>
                  <a:cubicBezTo>
                    <a:pt x="2" y="140"/>
                    <a:pt x="2" y="142"/>
                    <a:pt x="1" y="146"/>
                  </a:cubicBezTo>
                  <a:cubicBezTo>
                    <a:pt x="1" y="147"/>
                    <a:pt x="0" y="149"/>
                    <a:pt x="0" y="152"/>
                  </a:cubicBezTo>
                  <a:cubicBezTo>
                    <a:pt x="0" y="152"/>
                    <a:pt x="0" y="153"/>
                    <a:pt x="0" y="153"/>
                  </a:cubicBezTo>
                  <a:cubicBezTo>
                    <a:pt x="0" y="155"/>
                    <a:pt x="1" y="157"/>
                    <a:pt x="2" y="159"/>
                  </a:cubicBezTo>
                  <a:cubicBezTo>
                    <a:pt x="4" y="164"/>
                    <a:pt x="6" y="167"/>
                    <a:pt x="8" y="170"/>
                  </a:cubicBezTo>
                  <a:cubicBezTo>
                    <a:pt x="9" y="172"/>
                    <a:pt x="11" y="175"/>
                    <a:pt x="13" y="179"/>
                  </a:cubicBezTo>
                  <a:cubicBezTo>
                    <a:pt x="13" y="180"/>
                    <a:pt x="14" y="180"/>
                    <a:pt x="14" y="180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16" y="181"/>
                    <a:pt x="17" y="181"/>
                    <a:pt x="17" y="180"/>
                  </a:cubicBezTo>
                  <a:cubicBezTo>
                    <a:pt x="19" y="178"/>
                    <a:pt x="22" y="176"/>
                    <a:pt x="25" y="175"/>
                  </a:cubicBezTo>
                  <a:cubicBezTo>
                    <a:pt x="28" y="174"/>
                    <a:pt x="32" y="174"/>
                    <a:pt x="36" y="173"/>
                  </a:cubicBezTo>
                  <a:cubicBezTo>
                    <a:pt x="38" y="173"/>
                    <a:pt x="41" y="173"/>
                    <a:pt x="43" y="173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44" y="173"/>
                    <a:pt x="46" y="173"/>
                    <a:pt x="47" y="173"/>
                  </a:cubicBezTo>
                  <a:cubicBezTo>
                    <a:pt x="47" y="173"/>
                    <a:pt x="47" y="173"/>
                    <a:pt x="47" y="173"/>
                  </a:cubicBezTo>
                  <a:cubicBezTo>
                    <a:pt x="52" y="174"/>
                    <a:pt x="58" y="176"/>
                    <a:pt x="64" y="178"/>
                  </a:cubicBezTo>
                  <a:cubicBezTo>
                    <a:pt x="72" y="181"/>
                    <a:pt x="81" y="183"/>
                    <a:pt x="91" y="183"/>
                  </a:cubicBezTo>
                  <a:cubicBezTo>
                    <a:pt x="97" y="183"/>
                    <a:pt x="104" y="182"/>
                    <a:pt x="111" y="180"/>
                  </a:cubicBezTo>
                  <a:cubicBezTo>
                    <a:pt x="111" y="180"/>
                    <a:pt x="111" y="180"/>
                    <a:pt x="111" y="180"/>
                  </a:cubicBezTo>
                  <a:cubicBezTo>
                    <a:pt x="112" y="180"/>
                    <a:pt x="113" y="179"/>
                    <a:pt x="113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5" y="170"/>
                    <a:pt x="116" y="165"/>
                    <a:pt x="117" y="158"/>
                  </a:cubicBezTo>
                  <a:cubicBezTo>
                    <a:pt x="117" y="157"/>
                    <a:pt x="117" y="157"/>
                    <a:pt x="116" y="156"/>
                  </a:cubicBezTo>
                  <a:cubicBezTo>
                    <a:pt x="115" y="152"/>
                    <a:pt x="114" y="149"/>
                    <a:pt x="113" y="146"/>
                  </a:cubicBezTo>
                  <a:cubicBezTo>
                    <a:pt x="112" y="143"/>
                    <a:pt x="111" y="140"/>
                    <a:pt x="111" y="136"/>
                  </a:cubicBezTo>
                  <a:cubicBezTo>
                    <a:pt x="111" y="135"/>
                    <a:pt x="111" y="134"/>
                    <a:pt x="110" y="134"/>
                  </a:cubicBezTo>
                  <a:cubicBezTo>
                    <a:pt x="110" y="134"/>
                    <a:pt x="110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99" y="137"/>
                    <a:pt x="90" y="138"/>
                    <a:pt x="83" y="138"/>
                  </a:cubicBezTo>
                  <a:cubicBezTo>
                    <a:pt x="72" y="138"/>
                    <a:pt x="63" y="136"/>
                    <a:pt x="57" y="133"/>
                  </a:cubicBezTo>
                  <a:cubicBezTo>
                    <a:pt x="54" y="132"/>
                    <a:pt x="52" y="131"/>
                    <a:pt x="51" y="130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3" y="126"/>
                    <a:pt x="56" y="121"/>
                    <a:pt x="58" y="116"/>
                  </a:cubicBezTo>
                  <a:cubicBezTo>
                    <a:pt x="68" y="116"/>
                    <a:pt x="77" y="116"/>
                    <a:pt x="85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1"/>
                    <a:pt x="90" y="107"/>
                    <a:pt x="90" y="103"/>
                  </a:cubicBezTo>
                  <a:cubicBezTo>
                    <a:pt x="91" y="103"/>
                    <a:pt x="91" y="102"/>
                    <a:pt x="91" y="102"/>
                  </a:cubicBezTo>
                  <a:cubicBezTo>
                    <a:pt x="91" y="99"/>
                    <a:pt x="90" y="97"/>
                    <a:pt x="90" y="95"/>
                  </a:cubicBezTo>
                  <a:cubicBezTo>
                    <a:pt x="90" y="90"/>
                    <a:pt x="91" y="85"/>
                    <a:pt x="92" y="79"/>
                  </a:cubicBezTo>
                  <a:cubicBezTo>
                    <a:pt x="92" y="79"/>
                    <a:pt x="92" y="78"/>
                    <a:pt x="92" y="78"/>
                  </a:cubicBezTo>
                  <a:cubicBezTo>
                    <a:pt x="91" y="77"/>
                    <a:pt x="91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0" y="77"/>
                    <a:pt x="69" y="77"/>
                    <a:pt x="58" y="77"/>
                  </a:cubicBezTo>
                  <a:cubicBezTo>
                    <a:pt x="57" y="75"/>
                    <a:pt x="56" y="71"/>
                    <a:pt x="55" y="66"/>
                  </a:cubicBezTo>
                  <a:cubicBezTo>
                    <a:pt x="55" y="65"/>
                    <a:pt x="55" y="65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2"/>
                    <a:pt x="55" y="62"/>
                  </a:cubicBezTo>
                  <a:cubicBezTo>
                    <a:pt x="55" y="57"/>
                    <a:pt x="59" y="51"/>
                    <a:pt x="64" y="50"/>
                  </a:cubicBezTo>
                  <a:cubicBezTo>
                    <a:pt x="64" y="50"/>
                    <a:pt x="65" y="50"/>
                    <a:pt x="66" y="50"/>
                  </a:cubicBezTo>
                  <a:cubicBezTo>
                    <a:pt x="66" y="50"/>
                    <a:pt x="67" y="50"/>
                    <a:pt x="67" y="50"/>
                  </a:cubicBezTo>
                  <a:cubicBezTo>
                    <a:pt x="69" y="51"/>
                    <a:pt x="70" y="52"/>
                    <a:pt x="71" y="54"/>
                  </a:cubicBezTo>
                  <a:cubicBezTo>
                    <a:pt x="72" y="56"/>
                    <a:pt x="73" y="58"/>
                    <a:pt x="73" y="60"/>
                  </a:cubicBezTo>
                  <a:cubicBezTo>
                    <a:pt x="74" y="62"/>
                    <a:pt x="74" y="64"/>
                    <a:pt x="74" y="66"/>
                  </a:cubicBezTo>
                  <a:cubicBezTo>
                    <a:pt x="75" y="67"/>
                    <a:pt x="76" y="67"/>
                    <a:pt x="76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8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4"/>
                    <a:pt x="96" y="61"/>
                    <a:pt x="104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6" y="59"/>
                    <a:pt x="106" y="59"/>
                    <a:pt x="106" y="58"/>
                  </a:cubicBezTo>
                  <a:cubicBezTo>
                    <a:pt x="108" y="53"/>
                    <a:pt x="109" y="49"/>
                    <a:pt x="109" y="44"/>
                  </a:cubicBezTo>
                  <a:cubicBezTo>
                    <a:pt x="109" y="43"/>
                    <a:pt x="109" y="42"/>
                    <a:pt x="108" y="42"/>
                  </a:cubicBezTo>
                  <a:cubicBezTo>
                    <a:pt x="107" y="26"/>
                    <a:pt x="100" y="15"/>
                    <a:pt x="92" y="9"/>
                  </a:cubicBezTo>
                  <a:cubicBezTo>
                    <a:pt x="83" y="2"/>
                    <a:pt x="72" y="0"/>
                    <a:pt x="6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" name="组合 216"/>
          <p:cNvGrpSpPr/>
          <p:nvPr/>
        </p:nvGrpSpPr>
        <p:grpSpPr>
          <a:xfrm>
            <a:off x="1514260" y="1446947"/>
            <a:ext cx="1052110" cy="3062821"/>
            <a:chOff x="5162550" y="368300"/>
            <a:chExt cx="1866900" cy="5436746"/>
          </a:xfrm>
          <a:solidFill>
            <a:schemeClr val="bg1"/>
          </a:solidFill>
          <a:effectLst>
            <a:outerShdw blurRad="2032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218" name="任意多边形 217"/>
            <p:cNvSpPr/>
            <p:nvPr/>
          </p:nvSpPr>
          <p:spPr>
            <a:xfrm>
              <a:off x="5162550" y="368300"/>
              <a:ext cx="1866900" cy="2450803"/>
            </a:xfrm>
            <a:custGeom>
              <a:avLst/>
              <a:gdLst>
                <a:gd name="connsiteX0" fmla="*/ 703729 w 1866900"/>
                <a:gd name="connsiteY0" fmla="*/ 2328771 h 2450803"/>
                <a:gd name="connsiteX1" fmla="*/ 1163171 w 1866900"/>
                <a:gd name="connsiteY1" fmla="*/ 2328771 h 2450803"/>
                <a:gd name="connsiteX2" fmla="*/ 1224187 w 1866900"/>
                <a:gd name="connsiteY2" fmla="*/ 2389787 h 2450803"/>
                <a:gd name="connsiteX3" fmla="*/ 1163171 w 1866900"/>
                <a:gd name="connsiteY3" fmla="*/ 2450803 h 2450803"/>
                <a:gd name="connsiteX4" fmla="*/ 703729 w 1866900"/>
                <a:gd name="connsiteY4" fmla="*/ 2450803 h 2450803"/>
                <a:gd name="connsiteX5" fmla="*/ 642713 w 1866900"/>
                <a:gd name="connsiteY5" fmla="*/ 2389787 h 2450803"/>
                <a:gd name="connsiteX6" fmla="*/ 703729 w 1866900"/>
                <a:gd name="connsiteY6" fmla="*/ 2328771 h 2450803"/>
                <a:gd name="connsiteX7" fmla="*/ 646157 w 1866900"/>
                <a:gd name="connsiteY7" fmla="*/ 2177104 h 2450803"/>
                <a:gd name="connsiteX8" fmla="*/ 1220743 w 1866900"/>
                <a:gd name="connsiteY8" fmla="*/ 2177104 h 2450803"/>
                <a:gd name="connsiteX9" fmla="*/ 1281759 w 1866900"/>
                <a:gd name="connsiteY9" fmla="*/ 2238120 h 2450803"/>
                <a:gd name="connsiteX10" fmla="*/ 1220743 w 1866900"/>
                <a:gd name="connsiteY10" fmla="*/ 2299136 h 2450803"/>
                <a:gd name="connsiteX11" fmla="*/ 646157 w 1866900"/>
                <a:gd name="connsiteY11" fmla="*/ 2299136 h 2450803"/>
                <a:gd name="connsiteX12" fmla="*/ 585141 w 1866900"/>
                <a:gd name="connsiteY12" fmla="*/ 2238120 h 2450803"/>
                <a:gd name="connsiteX13" fmla="*/ 646157 w 1866900"/>
                <a:gd name="connsiteY13" fmla="*/ 2177104 h 2450803"/>
                <a:gd name="connsiteX14" fmla="*/ 601983 w 1866900"/>
                <a:gd name="connsiteY14" fmla="*/ 2025437 h 2450803"/>
                <a:gd name="connsiteX15" fmla="*/ 1264918 w 1866900"/>
                <a:gd name="connsiteY15" fmla="*/ 2025437 h 2450803"/>
                <a:gd name="connsiteX16" fmla="*/ 1325934 w 1866900"/>
                <a:gd name="connsiteY16" fmla="*/ 2086453 h 2450803"/>
                <a:gd name="connsiteX17" fmla="*/ 1264918 w 1866900"/>
                <a:gd name="connsiteY17" fmla="*/ 2147469 h 2450803"/>
                <a:gd name="connsiteX18" fmla="*/ 601983 w 1866900"/>
                <a:gd name="connsiteY18" fmla="*/ 2147469 h 2450803"/>
                <a:gd name="connsiteX19" fmla="*/ 540967 w 1866900"/>
                <a:gd name="connsiteY19" fmla="*/ 2086453 h 2450803"/>
                <a:gd name="connsiteX20" fmla="*/ 601983 w 1866900"/>
                <a:gd name="connsiteY20" fmla="*/ 2025437 h 2450803"/>
                <a:gd name="connsiteX21" fmla="*/ 933450 w 1866900"/>
                <a:gd name="connsiteY21" fmla="*/ 0 h 2450803"/>
                <a:gd name="connsiteX22" fmla="*/ 1866900 w 1866900"/>
                <a:gd name="connsiteY22" fmla="*/ 933450 h 2450803"/>
                <a:gd name="connsiteX23" fmla="*/ 1296791 w 1866900"/>
                <a:gd name="connsiteY23" fmla="*/ 1793545 h 2450803"/>
                <a:gd name="connsiteX24" fmla="*/ 1232555 w 1866900"/>
                <a:gd name="connsiteY24" fmla="*/ 1999556 h 2450803"/>
                <a:gd name="connsiteX25" fmla="*/ 634346 w 1866900"/>
                <a:gd name="connsiteY25" fmla="*/ 1999556 h 2450803"/>
                <a:gd name="connsiteX26" fmla="*/ 570109 w 1866900"/>
                <a:gd name="connsiteY26" fmla="*/ 1793545 h 2450803"/>
                <a:gd name="connsiteX27" fmla="*/ 0 w 1866900"/>
                <a:gd name="connsiteY27" fmla="*/ 933450 h 2450803"/>
                <a:gd name="connsiteX28" fmla="*/ 933450 w 1866900"/>
                <a:gd name="connsiteY28" fmla="*/ 0 h 245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66900" h="2450803">
                  <a:moveTo>
                    <a:pt x="703729" y="2328771"/>
                  </a:moveTo>
                  <a:lnTo>
                    <a:pt x="1163171" y="2328771"/>
                  </a:lnTo>
                  <a:cubicBezTo>
                    <a:pt x="1196869" y="2328771"/>
                    <a:pt x="1224187" y="2356089"/>
                    <a:pt x="1224187" y="2389787"/>
                  </a:cubicBezTo>
                  <a:cubicBezTo>
                    <a:pt x="1224187" y="2423485"/>
                    <a:pt x="1196869" y="2450803"/>
                    <a:pt x="1163171" y="2450803"/>
                  </a:cubicBezTo>
                  <a:lnTo>
                    <a:pt x="703729" y="2450803"/>
                  </a:lnTo>
                  <a:cubicBezTo>
                    <a:pt x="670031" y="2450803"/>
                    <a:pt x="642713" y="2423485"/>
                    <a:pt x="642713" y="2389787"/>
                  </a:cubicBezTo>
                  <a:cubicBezTo>
                    <a:pt x="642713" y="2356089"/>
                    <a:pt x="670031" y="2328771"/>
                    <a:pt x="703729" y="2328771"/>
                  </a:cubicBezTo>
                  <a:close/>
                  <a:moveTo>
                    <a:pt x="646157" y="2177104"/>
                  </a:moveTo>
                  <a:lnTo>
                    <a:pt x="1220743" y="2177104"/>
                  </a:lnTo>
                  <a:cubicBezTo>
                    <a:pt x="1254441" y="2177104"/>
                    <a:pt x="1281759" y="2204422"/>
                    <a:pt x="1281759" y="2238120"/>
                  </a:cubicBezTo>
                  <a:cubicBezTo>
                    <a:pt x="1281759" y="2271818"/>
                    <a:pt x="1254441" y="2299136"/>
                    <a:pt x="1220743" y="2299136"/>
                  </a:cubicBezTo>
                  <a:lnTo>
                    <a:pt x="646157" y="2299136"/>
                  </a:lnTo>
                  <a:cubicBezTo>
                    <a:pt x="612459" y="2299136"/>
                    <a:pt x="585141" y="2271818"/>
                    <a:pt x="585141" y="2238120"/>
                  </a:cubicBezTo>
                  <a:cubicBezTo>
                    <a:pt x="585141" y="2204422"/>
                    <a:pt x="612459" y="2177104"/>
                    <a:pt x="646157" y="2177104"/>
                  </a:cubicBezTo>
                  <a:close/>
                  <a:moveTo>
                    <a:pt x="601983" y="2025437"/>
                  </a:moveTo>
                  <a:lnTo>
                    <a:pt x="1264918" y="2025437"/>
                  </a:lnTo>
                  <a:cubicBezTo>
                    <a:pt x="1298616" y="2025437"/>
                    <a:pt x="1325934" y="2052755"/>
                    <a:pt x="1325934" y="2086453"/>
                  </a:cubicBezTo>
                  <a:cubicBezTo>
                    <a:pt x="1325934" y="2120151"/>
                    <a:pt x="1298616" y="2147469"/>
                    <a:pt x="1264918" y="2147469"/>
                  </a:cubicBezTo>
                  <a:lnTo>
                    <a:pt x="601983" y="2147469"/>
                  </a:lnTo>
                  <a:cubicBezTo>
                    <a:pt x="568285" y="2147469"/>
                    <a:pt x="540967" y="2120151"/>
                    <a:pt x="540967" y="2086453"/>
                  </a:cubicBezTo>
                  <a:cubicBezTo>
                    <a:pt x="540967" y="2052755"/>
                    <a:pt x="568285" y="2025437"/>
                    <a:pt x="601983" y="2025437"/>
                  </a:cubicBezTo>
                  <a:close/>
                  <a:moveTo>
                    <a:pt x="933450" y="0"/>
                  </a:moveTo>
                  <a:cubicBezTo>
                    <a:pt x="1448980" y="0"/>
                    <a:pt x="1866900" y="417920"/>
                    <a:pt x="1866900" y="933450"/>
                  </a:cubicBezTo>
                  <a:cubicBezTo>
                    <a:pt x="1866900" y="1320098"/>
                    <a:pt x="1631820" y="1651839"/>
                    <a:pt x="1296791" y="1793545"/>
                  </a:cubicBezTo>
                  <a:cubicBezTo>
                    <a:pt x="1203942" y="1852691"/>
                    <a:pt x="1287305" y="1930886"/>
                    <a:pt x="1232555" y="1999556"/>
                  </a:cubicBezTo>
                  <a:lnTo>
                    <a:pt x="634346" y="1999556"/>
                  </a:lnTo>
                  <a:cubicBezTo>
                    <a:pt x="565309" y="1902311"/>
                    <a:pt x="667721" y="1838403"/>
                    <a:pt x="570109" y="1793545"/>
                  </a:cubicBezTo>
                  <a:cubicBezTo>
                    <a:pt x="235080" y="1651839"/>
                    <a:pt x="0" y="1320098"/>
                    <a:pt x="0" y="933450"/>
                  </a:cubicBezTo>
                  <a:cubicBezTo>
                    <a:pt x="0" y="417920"/>
                    <a:pt x="417920" y="0"/>
                    <a:pt x="93345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19" name="任意多边形 218"/>
            <p:cNvSpPr/>
            <p:nvPr/>
          </p:nvSpPr>
          <p:spPr>
            <a:xfrm rot="5400000">
              <a:off x="4622610" y="3468979"/>
              <a:ext cx="2946783" cy="1725351"/>
            </a:xfrm>
            <a:custGeom>
              <a:avLst/>
              <a:gdLst>
                <a:gd name="connsiteX0" fmla="*/ 0 w 2946783"/>
                <a:gd name="connsiteY0" fmla="*/ 1579299 h 1725351"/>
                <a:gd name="connsiteX1" fmla="*/ 0 w 2946783"/>
                <a:gd name="connsiteY1" fmla="*/ 146052 h 1725351"/>
                <a:gd name="connsiteX2" fmla="*/ 146052 w 2946783"/>
                <a:gd name="connsiteY2" fmla="*/ 0 h 1725351"/>
                <a:gd name="connsiteX3" fmla="*/ 273048 w 2946783"/>
                <a:gd name="connsiteY3" fmla="*/ 0 h 1725351"/>
                <a:gd name="connsiteX4" fmla="*/ 276917 w 2946783"/>
                <a:gd name="connsiteY4" fmla="*/ 781 h 1725351"/>
                <a:gd name="connsiteX5" fmla="*/ 284665 w 2946783"/>
                <a:gd name="connsiteY5" fmla="*/ 0 h 1725351"/>
                <a:gd name="connsiteX6" fmla="*/ 1262891 w 2946783"/>
                <a:gd name="connsiteY6" fmla="*/ 0 h 1725351"/>
                <a:gd name="connsiteX7" fmla="*/ 1472441 w 2946783"/>
                <a:gd name="connsiteY7" fmla="*/ 209550 h 1725351"/>
                <a:gd name="connsiteX8" fmla="*/ 1371551 w 2946783"/>
                <a:gd name="connsiteY8" fmla="*/ 388763 h 1725351"/>
                <a:gd name="connsiteX9" fmla="*/ 1317424 w 2946783"/>
                <a:gd name="connsiteY9" fmla="*/ 410014 h 1725351"/>
                <a:gd name="connsiteX10" fmla="*/ 449527 w 2946783"/>
                <a:gd name="connsiteY10" fmla="*/ 410013 h 1725351"/>
                <a:gd name="connsiteX11" fmla="*/ 419437 w 2946783"/>
                <a:gd name="connsiteY11" fmla="*/ 440103 h 1725351"/>
                <a:gd name="connsiteX12" fmla="*/ 449527 w 2946783"/>
                <a:gd name="connsiteY12" fmla="*/ 470193 h 1725351"/>
                <a:gd name="connsiteX13" fmla="*/ 2130333 w 2946783"/>
                <a:gd name="connsiteY13" fmla="*/ 470193 h 1725351"/>
                <a:gd name="connsiteX14" fmla="*/ 2946783 w 2946783"/>
                <a:gd name="connsiteY14" fmla="*/ 862677 h 1725351"/>
                <a:gd name="connsiteX15" fmla="*/ 2130333 w 2946783"/>
                <a:gd name="connsiteY15" fmla="*/ 1255161 h 1725351"/>
                <a:gd name="connsiteX16" fmla="*/ 2130333 w 2946783"/>
                <a:gd name="connsiteY16" fmla="*/ 1255160 h 1725351"/>
                <a:gd name="connsiteX17" fmla="*/ 449527 w 2946783"/>
                <a:gd name="connsiteY17" fmla="*/ 1255159 h 1725351"/>
                <a:gd name="connsiteX18" fmla="*/ 419437 w 2946783"/>
                <a:gd name="connsiteY18" fmla="*/ 1285249 h 1725351"/>
                <a:gd name="connsiteX19" fmla="*/ 449527 w 2946783"/>
                <a:gd name="connsiteY19" fmla="*/ 1315339 h 1725351"/>
                <a:gd name="connsiteX20" fmla="*/ 1320685 w 2946783"/>
                <a:gd name="connsiteY20" fmla="*/ 1315339 h 1725351"/>
                <a:gd name="connsiteX21" fmla="*/ 1344457 w 2946783"/>
                <a:gd name="connsiteY21" fmla="*/ 1322719 h 1725351"/>
                <a:gd name="connsiteX22" fmla="*/ 1472441 w 2946783"/>
                <a:gd name="connsiteY22" fmla="*/ 1515801 h 1725351"/>
                <a:gd name="connsiteX23" fmla="*/ 1262891 w 2946783"/>
                <a:gd name="connsiteY23" fmla="*/ 1725351 h 1725351"/>
                <a:gd name="connsiteX24" fmla="*/ 284663 w 2946783"/>
                <a:gd name="connsiteY24" fmla="*/ 1725351 h 1725351"/>
                <a:gd name="connsiteX25" fmla="*/ 276916 w 2946783"/>
                <a:gd name="connsiteY25" fmla="*/ 1724570 h 1725351"/>
                <a:gd name="connsiteX26" fmla="*/ 273048 w 2946783"/>
                <a:gd name="connsiteY26" fmla="*/ 1725351 h 1725351"/>
                <a:gd name="connsiteX27" fmla="*/ 146052 w 2946783"/>
                <a:gd name="connsiteY27" fmla="*/ 1725351 h 1725351"/>
                <a:gd name="connsiteX28" fmla="*/ 0 w 2946783"/>
                <a:gd name="connsiteY28" fmla="*/ 1579299 h 172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6783" h="1725351">
                  <a:moveTo>
                    <a:pt x="0" y="1579299"/>
                  </a:moveTo>
                  <a:lnTo>
                    <a:pt x="0" y="146052"/>
                  </a:lnTo>
                  <a:cubicBezTo>
                    <a:pt x="0" y="65390"/>
                    <a:pt x="65390" y="0"/>
                    <a:pt x="146052" y="0"/>
                  </a:cubicBezTo>
                  <a:lnTo>
                    <a:pt x="273048" y="0"/>
                  </a:lnTo>
                  <a:lnTo>
                    <a:pt x="276917" y="781"/>
                  </a:lnTo>
                  <a:lnTo>
                    <a:pt x="284665" y="0"/>
                  </a:lnTo>
                  <a:lnTo>
                    <a:pt x="1262891" y="0"/>
                  </a:lnTo>
                  <a:cubicBezTo>
                    <a:pt x="1378622" y="0"/>
                    <a:pt x="1472441" y="93819"/>
                    <a:pt x="1472441" y="209550"/>
                  </a:cubicBezTo>
                  <a:cubicBezTo>
                    <a:pt x="1472441" y="285499"/>
                    <a:pt x="1432037" y="352011"/>
                    <a:pt x="1371551" y="388763"/>
                  </a:cubicBezTo>
                  <a:lnTo>
                    <a:pt x="1317424" y="410014"/>
                  </a:lnTo>
                  <a:lnTo>
                    <a:pt x="449527" y="410013"/>
                  </a:lnTo>
                  <a:cubicBezTo>
                    <a:pt x="432909" y="410013"/>
                    <a:pt x="419437" y="423485"/>
                    <a:pt x="419437" y="440103"/>
                  </a:cubicBezTo>
                  <a:cubicBezTo>
                    <a:pt x="419437" y="456721"/>
                    <a:pt x="432909" y="470193"/>
                    <a:pt x="449527" y="470193"/>
                  </a:cubicBezTo>
                  <a:lnTo>
                    <a:pt x="2130333" y="470193"/>
                  </a:lnTo>
                  <a:lnTo>
                    <a:pt x="2946783" y="862677"/>
                  </a:lnTo>
                  <a:lnTo>
                    <a:pt x="2130333" y="1255161"/>
                  </a:lnTo>
                  <a:lnTo>
                    <a:pt x="2130333" y="1255160"/>
                  </a:lnTo>
                  <a:lnTo>
                    <a:pt x="449527" y="1255159"/>
                  </a:lnTo>
                  <a:cubicBezTo>
                    <a:pt x="432909" y="1255159"/>
                    <a:pt x="419437" y="1268631"/>
                    <a:pt x="419437" y="1285249"/>
                  </a:cubicBezTo>
                  <a:cubicBezTo>
                    <a:pt x="419437" y="1301867"/>
                    <a:pt x="432909" y="1315339"/>
                    <a:pt x="449527" y="1315339"/>
                  </a:cubicBezTo>
                  <a:lnTo>
                    <a:pt x="1320685" y="1315339"/>
                  </a:lnTo>
                  <a:lnTo>
                    <a:pt x="1344457" y="1322719"/>
                  </a:lnTo>
                  <a:cubicBezTo>
                    <a:pt x="1419668" y="1354530"/>
                    <a:pt x="1472441" y="1429003"/>
                    <a:pt x="1472441" y="1515801"/>
                  </a:cubicBezTo>
                  <a:cubicBezTo>
                    <a:pt x="1472441" y="1631532"/>
                    <a:pt x="1378622" y="1725351"/>
                    <a:pt x="1262891" y="1725351"/>
                  </a:cubicBezTo>
                  <a:lnTo>
                    <a:pt x="284663" y="1725351"/>
                  </a:lnTo>
                  <a:lnTo>
                    <a:pt x="276916" y="1724570"/>
                  </a:lnTo>
                  <a:lnTo>
                    <a:pt x="273048" y="1725351"/>
                  </a:lnTo>
                  <a:lnTo>
                    <a:pt x="146052" y="1725351"/>
                  </a:lnTo>
                  <a:cubicBezTo>
                    <a:pt x="65390" y="1725351"/>
                    <a:pt x="0" y="1659961"/>
                    <a:pt x="0" y="1579299"/>
                  </a:cubicBezTo>
                  <a:close/>
                </a:path>
              </a:pathLst>
            </a:custGeom>
            <a:gradFill>
              <a:gsLst>
                <a:gs pos="73000">
                  <a:schemeClr val="bg1">
                    <a:lumMod val="85000"/>
                  </a:schemeClr>
                </a:gs>
                <a:gs pos="72000">
                  <a:schemeClr val="bg1">
                    <a:lumMod val="95000"/>
                  </a:schemeClr>
                </a:gs>
                <a:gs pos="94000">
                  <a:schemeClr val="bg1">
                    <a:lumMod val="85000"/>
                  </a:schemeClr>
                </a:gs>
                <a:gs pos="94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20" name="任意多边形 219"/>
            <p:cNvSpPr/>
            <p:nvPr/>
          </p:nvSpPr>
          <p:spPr>
            <a:xfrm flipV="1">
              <a:off x="6010155" y="2865785"/>
              <a:ext cx="171690" cy="540499"/>
            </a:xfrm>
            <a:custGeom>
              <a:avLst/>
              <a:gdLst>
                <a:gd name="connsiteX0" fmla="*/ 0 w 171689"/>
                <a:gd name="connsiteY0" fmla="*/ 1081000 h 1081000"/>
                <a:gd name="connsiteX1" fmla="*/ 171689 w 171689"/>
                <a:gd name="connsiteY1" fmla="*/ 1081000 h 1081000"/>
                <a:gd name="connsiteX2" fmla="*/ 116621 w 171689"/>
                <a:gd name="connsiteY2" fmla="*/ 966447 h 1081000"/>
                <a:gd name="connsiteX3" fmla="*/ 144455 w 171689"/>
                <a:gd name="connsiteY3" fmla="*/ 83306 h 1081000"/>
                <a:gd name="connsiteX4" fmla="*/ 148442 w 171689"/>
                <a:gd name="connsiteY4" fmla="*/ 83306 h 1081000"/>
                <a:gd name="connsiteX5" fmla="*/ 85843 w 171689"/>
                <a:gd name="connsiteY5" fmla="*/ 0 h 1081000"/>
                <a:gd name="connsiteX6" fmla="*/ 23243 w 171689"/>
                <a:gd name="connsiteY6" fmla="*/ 83306 h 1081000"/>
                <a:gd name="connsiteX7" fmla="*/ 27232 w 171689"/>
                <a:gd name="connsiteY7" fmla="*/ 83306 h 1081000"/>
                <a:gd name="connsiteX8" fmla="*/ 28696 w 171689"/>
                <a:gd name="connsiteY8" fmla="*/ 256922 h 1081000"/>
                <a:gd name="connsiteX9" fmla="*/ 54846 w 171689"/>
                <a:gd name="connsiteY9" fmla="*/ 966909 h 10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689" h="1081000">
                  <a:moveTo>
                    <a:pt x="0" y="1081000"/>
                  </a:moveTo>
                  <a:lnTo>
                    <a:pt x="171689" y="1081000"/>
                  </a:lnTo>
                  <a:lnTo>
                    <a:pt x="116621" y="966447"/>
                  </a:lnTo>
                  <a:lnTo>
                    <a:pt x="144455" y="83306"/>
                  </a:lnTo>
                  <a:lnTo>
                    <a:pt x="148442" y="83306"/>
                  </a:lnTo>
                  <a:lnTo>
                    <a:pt x="85843" y="0"/>
                  </a:lnTo>
                  <a:lnTo>
                    <a:pt x="23243" y="83306"/>
                  </a:lnTo>
                  <a:lnTo>
                    <a:pt x="27232" y="83306"/>
                  </a:lnTo>
                  <a:lnTo>
                    <a:pt x="28696" y="256922"/>
                  </a:lnTo>
                  <a:lnTo>
                    <a:pt x="54846" y="96690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221" name="圆角矩形 220"/>
          <p:cNvSpPr/>
          <p:nvPr/>
        </p:nvSpPr>
        <p:spPr>
          <a:xfrm>
            <a:off x="1010258" y="1980448"/>
            <a:ext cx="297219" cy="9869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22" name="圆角矩形 221"/>
          <p:cNvSpPr/>
          <p:nvPr/>
        </p:nvSpPr>
        <p:spPr>
          <a:xfrm rot="2700000">
            <a:off x="1269797" y="1354203"/>
            <a:ext cx="297111" cy="9872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23" name="圆角矩形 222"/>
          <p:cNvSpPr/>
          <p:nvPr/>
        </p:nvSpPr>
        <p:spPr>
          <a:xfrm rot="5400000">
            <a:off x="1896252" y="1094811"/>
            <a:ext cx="297111" cy="9872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24" name="圆角矩形 223"/>
          <p:cNvSpPr/>
          <p:nvPr/>
        </p:nvSpPr>
        <p:spPr>
          <a:xfrm rot="8100000">
            <a:off x="2522653" y="1354220"/>
            <a:ext cx="297219" cy="9869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25" name="圆角矩形 224"/>
          <p:cNvSpPr/>
          <p:nvPr/>
        </p:nvSpPr>
        <p:spPr>
          <a:xfrm rot="10800000">
            <a:off x="2782139" y="1980448"/>
            <a:ext cx="297219" cy="9869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6" name="组合 225"/>
          <p:cNvGrpSpPr/>
          <p:nvPr/>
        </p:nvGrpSpPr>
        <p:grpSpPr>
          <a:xfrm>
            <a:off x="1743426" y="1552999"/>
            <a:ext cx="593846" cy="824852"/>
            <a:chOff x="3932746" y="2019238"/>
            <a:chExt cx="412048" cy="572542"/>
          </a:xfrm>
          <a:solidFill>
            <a:srgbClr val="0070C0"/>
          </a:solidFill>
        </p:grpSpPr>
        <p:sp>
          <p:nvSpPr>
            <p:cNvPr id="227" name="任意多边形 226"/>
            <p:cNvSpPr/>
            <p:nvPr/>
          </p:nvSpPr>
          <p:spPr>
            <a:xfrm>
              <a:off x="3977574" y="2367381"/>
              <a:ext cx="224399" cy="224399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8" name="任意多边形 227"/>
            <p:cNvSpPr/>
            <p:nvPr/>
          </p:nvSpPr>
          <p:spPr>
            <a:xfrm>
              <a:off x="4176993" y="2308657"/>
              <a:ext cx="167801" cy="16780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" name="组合 228"/>
            <p:cNvGrpSpPr/>
            <p:nvPr/>
          </p:nvGrpSpPr>
          <p:grpSpPr>
            <a:xfrm>
              <a:off x="3932746" y="2019238"/>
              <a:ext cx="359524" cy="359526"/>
              <a:chOff x="1325410" y="1372730"/>
              <a:chExt cx="1251559" cy="1251561"/>
            </a:xfrm>
            <a:grpFill/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1" name="任意多边形 230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任意多边形 231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任意多边形 232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任意多边形 233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0" name="椭圆 229"/>
            <p:cNvSpPr/>
            <p:nvPr/>
          </p:nvSpPr>
          <p:spPr>
            <a:xfrm rot="1860000">
              <a:off x="4135467" y="2301762"/>
              <a:ext cx="9909" cy="99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234"/>
          <p:cNvGrpSpPr/>
          <p:nvPr/>
        </p:nvGrpSpPr>
        <p:grpSpPr>
          <a:xfrm>
            <a:off x="3680643" y="1065594"/>
            <a:ext cx="719487" cy="719227"/>
            <a:chOff x="5413874" y="1856054"/>
            <a:chExt cx="776427" cy="776427"/>
          </a:xfrm>
        </p:grpSpPr>
        <p:grpSp>
          <p:nvGrpSpPr>
            <p:cNvPr id="15" name="组合 235"/>
            <p:cNvGrpSpPr/>
            <p:nvPr/>
          </p:nvGrpSpPr>
          <p:grpSpPr>
            <a:xfrm>
              <a:off x="5413874" y="1856054"/>
              <a:ext cx="776427" cy="776427"/>
              <a:chOff x="6462420" y="1971403"/>
              <a:chExt cx="776427" cy="776427"/>
            </a:xfrm>
          </p:grpSpPr>
          <p:grpSp>
            <p:nvGrpSpPr>
              <p:cNvPr id="16" name="组合 241"/>
              <p:cNvGrpSpPr/>
              <p:nvPr/>
            </p:nvGrpSpPr>
            <p:grpSpPr>
              <a:xfrm>
                <a:off x="6462420" y="1971403"/>
                <a:ext cx="776427" cy="776427"/>
                <a:chOff x="5443219" y="1567820"/>
                <a:chExt cx="1664342" cy="1664342"/>
              </a:xfrm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244" name="任意多边形 243"/>
                <p:cNvSpPr/>
                <p:nvPr/>
              </p:nvSpPr>
              <p:spPr>
                <a:xfrm>
                  <a:off x="5443219" y="1567820"/>
                  <a:ext cx="1664342" cy="1664342"/>
                </a:xfrm>
                <a:custGeom>
                  <a:avLst/>
                  <a:gdLst>
                    <a:gd name="connsiteX0" fmla="*/ 1589098 w 3178196"/>
                    <a:gd name="connsiteY0" fmla="*/ 425696 h 3178196"/>
                    <a:gd name="connsiteX1" fmla="*/ 425696 w 3178196"/>
                    <a:gd name="connsiteY1" fmla="*/ 1589098 h 3178196"/>
                    <a:gd name="connsiteX2" fmla="*/ 1589098 w 3178196"/>
                    <a:gd name="connsiteY2" fmla="*/ 2752500 h 3178196"/>
                    <a:gd name="connsiteX3" fmla="*/ 2752500 w 3178196"/>
                    <a:gd name="connsiteY3" fmla="*/ 1589098 h 3178196"/>
                    <a:gd name="connsiteX4" fmla="*/ 1589098 w 3178196"/>
                    <a:gd name="connsiteY4" fmla="*/ 425696 h 3178196"/>
                    <a:gd name="connsiteX5" fmla="*/ 1408737 w 3178196"/>
                    <a:gd name="connsiteY5" fmla="*/ 0 h 3178196"/>
                    <a:gd name="connsiteX6" fmla="*/ 1769461 w 3178196"/>
                    <a:gd name="connsiteY6" fmla="*/ 0 h 3178196"/>
                    <a:gd name="connsiteX7" fmla="*/ 1839795 w 3178196"/>
                    <a:gd name="connsiteY7" fmla="*/ 328139 h 3178196"/>
                    <a:gd name="connsiteX8" fmla="*/ 1856789 w 3178196"/>
                    <a:gd name="connsiteY8" fmla="*/ 330732 h 3178196"/>
                    <a:gd name="connsiteX9" fmla="*/ 2000849 w 3178196"/>
                    <a:gd name="connsiteY9" fmla="*/ 373520 h 3178196"/>
                    <a:gd name="connsiteX10" fmla="*/ 2227451 w 3178196"/>
                    <a:gd name="connsiteY10" fmla="*/ 122720 h 3178196"/>
                    <a:gd name="connsiteX11" fmla="*/ 2539846 w 3178196"/>
                    <a:gd name="connsiteY11" fmla="*/ 303080 h 3178196"/>
                    <a:gd name="connsiteX12" fmla="*/ 2439451 w 3178196"/>
                    <a:gd name="connsiteY12" fmla="*/ 613872 h 3178196"/>
                    <a:gd name="connsiteX13" fmla="*/ 2458340 w 3178196"/>
                    <a:gd name="connsiteY13" fmla="*/ 627645 h 3178196"/>
                    <a:gd name="connsiteX14" fmla="*/ 2558787 w 3178196"/>
                    <a:gd name="connsiteY14" fmla="*/ 724273 h 3178196"/>
                    <a:gd name="connsiteX15" fmla="*/ 2569563 w 3178196"/>
                    <a:gd name="connsiteY15" fmla="*/ 737054 h 3178196"/>
                    <a:gd name="connsiteX16" fmla="*/ 2875118 w 3178196"/>
                    <a:gd name="connsiteY16" fmla="*/ 638354 h 3178196"/>
                    <a:gd name="connsiteX17" fmla="*/ 3055480 w 3178196"/>
                    <a:gd name="connsiteY17" fmla="*/ 950748 h 3178196"/>
                    <a:gd name="connsiteX18" fmla="*/ 2827830 w 3178196"/>
                    <a:gd name="connsiteY18" fmla="*/ 1156432 h 3178196"/>
                    <a:gd name="connsiteX19" fmla="*/ 2846251 w 3178196"/>
                    <a:gd name="connsiteY19" fmla="*/ 1202137 h 3178196"/>
                    <a:gd name="connsiteX20" fmla="*/ 2882440 w 3178196"/>
                    <a:gd name="connsiteY20" fmla="*/ 1345342 h 3178196"/>
                    <a:gd name="connsiteX21" fmla="*/ 3178196 w 3178196"/>
                    <a:gd name="connsiteY21" fmla="*/ 1408739 h 3178196"/>
                    <a:gd name="connsiteX22" fmla="*/ 3178196 w 3178196"/>
                    <a:gd name="connsiteY22" fmla="*/ 1769460 h 3178196"/>
                    <a:gd name="connsiteX23" fmla="*/ 2901180 w 3178196"/>
                    <a:gd name="connsiteY23" fmla="*/ 1828838 h 3178196"/>
                    <a:gd name="connsiteX24" fmla="*/ 2890366 w 3178196"/>
                    <a:gd name="connsiteY24" fmla="*/ 1899689 h 3178196"/>
                    <a:gd name="connsiteX25" fmla="*/ 2862393 w 3178196"/>
                    <a:gd name="connsiteY25" fmla="*/ 2011345 h 3178196"/>
                    <a:gd name="connsiteX26" fmla="*/ 2851433 w 3178196"/>
                    <a:gd name="connsiteY26" fmla="*/ 2043093 h 3178196"/>
                    <a:gd name="connsiteX27" fmla="*/ 3055480 w 3178196"/>
                    <a:gd name="connsiteY27" fmla="*/ 2227452 h 3178196"/>
                    <a:gd name="connsiteX28" fmla="*/ 2875118 w 3178196"/>
                    <a:gd name="connsiteY28" fmla="*/ 2539844 h 3178196"/>
                    <a:gd name="connsiteX29" fmla="*/ 2624366 w 3178196"/>
                    <a:gd name="connsiteY29" fmla="*/ 2458846 h 3178196"/>
                    <a:gd name="connsiteX30" fmla="*/ 2593452 w 3178196"/>
                    <a:gd name="connsiteY30" fmla="*/ 2501242 h 3178196"/>
                    <a:gd name="connsiteX31" fmla="*/ 2496828 w 3178196"/>
                    <a:gd name="connsiteY31" fmla="*/ 2601689 h 3178196"/>
                    <a:gd name="connsiteX32" fmla="*/ 2461217 w 3178196"/>
                    <a:gd name="connsiteY32" fmla="*/ 2631705 h 3178196"/>
                    <a:gd name="connsiteX33" fmla="*/ 2539846 w 3178196"/>
                    <a:gd name="connsiteY33" fmla="*/ 2875117 h 3178196"/>
                    <a:gd name="connsiteX34" fmla="*/ 2227451 w 3178196"/>
                    <a:gd name="connsiteY34" fmla="*/ 3055478 h 3178196"/>
                    <a:gd name="connsiteX35" fmla="*/ 2061632 w 3178196"/>
                    <a:gd name="connsiteY35" fmla="*/ 2871954 h 3178196"/>
                    <a:gd name="connsiteX36" fmla="*/ 2018961 w 3178196"/>
                    <a:gd name="connsiteY36" fmla="*/ 2889155 h 3178196"/>
                    <a:gd name="connsiteX37" fmla="*/ 1820676 w 3178196"/>
                    <a:gd name="connsiteY37" fmla="*/ 2939260 h 3178196"/>
                    <a:gd name="connsiteX38" fmla="*/ 1769461 w 3178196"/>
                    <a:gd name="connsiteY38" fmla="*/ 3178196 h 3178196"/>
                    <a:gd name="connsiteX39" fmla="*/ 1408737 w 3178196"/>
                    <a:gd name="connsiteY39" fmla="*/ 3178196 h 3178196"/>
                    <a:gd name="connsiteX40" fmla="*/ 1357415 w 3178196"/>
                    <a:gd name="connsiteY40" fmla="*/ 2938761 h 3178196"/>
                    <a:gd name="connsiteX41" fmla="*/ 1321409 w 3178196"/>
                    <a:gd name="connsiteY41" fmla="*/ 2933267 h 3178196"/>
                    <a:gd name="connsiteX42" fmla="*/ 1116228 w 3178196"/>
                    <a:gd name="connsiteY42" fmla="*/ 2872328 h 3178196"/>
                    <a:gd name="connsiteX43" fmla="*/ 950747 w 3178196"/>
                    <a:gd name="connsiteY43" fmla="*/ 3055478 h 3178196"/>
                    <a:gd name="connsiteX44" fmla="*/ 638354 w 3178196"/>
                    <a:gd name="connsiteY44" fmla="*/ 2875117 h 3178196"/>
                    <a:gd name="connsiteX45" fmla="*/ 716567 w 3178196"/>
                    <a:gd name="connsiteY45" fmla="*/ 2632987 h 3178196"/>
                    <a:gd name="connsiteX46" fmla="*/ 564155 w 3178196"/>
                    <a:gd name="connsiteY46" fmla="*/ 2476891 h 3178196"/>
                    <a:gd name="connsiteX47" fmla="*/ 552049 w 3178196"/>
                    <a:gd name="connsiteY47" fmla="*/ 2459421 h 3178196"/>
                    <a:gd name="connsiteX48" fmla="*/ 303082 w 3178196"/>
                    <a:gd name="connsiteY48" fmla="*/ 2539844 h 3178196"/>
                    <a:gd name="connsiteX49" fmla="*/ 122720 w 3178196"/>
                    <a:gd name="connsiteY49" fmla="*/ 2227452 h 3178196"/>
                    <a:gd name="connsiteX50" fmla="*/ 326913 w 3178196"/>
                    <a:gd name="connsiteY50" fmla="*/ 2042960 h 3178196"/>
                    <a:gd name="connsiteX51" fmla="*/ 306855 w 3178196"/>
                    <a:gd name="connsiteY51" fmla="*/ 1979828 h 3178196"/>
                    <a:gd name="connsiteX52" fmla="*/ 276470 w 3178196"/>
                    <a:gd name="connsiteY52" fmla="*/ 1828721 h 3178196"/>
                    <a:gd name="connsiteX53" fmla="*/ 0 w 3178196"/>
                    <a:gd name="connsiteY53" fmla="*/ 1769460 h 3178196"/>
                    <a:gd name="connsiteX54" fmla="*/ 0 w 3178196"/>
                    <a:gd name="connsiteY54" fmla="*/ 1408739 h 3178196"/>
                    <a:gd name="connsiteX55" fmla="*/ 293010 w 3178196"/>
                    <a:gd name="connsiteY55" fmla="*/ 1345931 h 3178196"/>
                    <a:gd name="connsiteX56" fmla="*/ 306855 w 3178196"/>
                    <a:gd name="connsiteY56" fmla="*/ 1284173 h 3178196"/>
                    <a:gd name="connsiteX57" fmla="*/ 351046 w 3178196"/>
                    <a:gd name="connsiteY57" fmla="*/ 1157043 h 3178196"/>
                    <a:gd name="connsiteX58" fmla="*/ 122720 w 3178196"/>
                    <a:gd name="connsiteY58" fmla="*/ 950748 h 3178196"/>
                    <a:gd name="connsiteX59" fmla="*/ 303082 w 3178196"/>
                    <a:gd name="connsiteY59" fmla="*/ 638354 h 3178196"/>
                    <a:gd name="connsiteX60" fmla="*/ 611017 w 3178196"/>
                    <a:gd name="connsiteY60" fmla="*/ 737822 h 3178196"/>
                    <a:gd name="connsiteX61" fmla="*/ 678469 w 3178196"/>
                    <a:gd name="connsiteY61" fmla="*/ 665039 h 3178196"/>
                    <a:gd name="connsiteX62" fmla="*/ 739168 w 3178196"/>
                    <a:gd name="connsiteY62" fmla="*/ 615179 h 3178196"/>
                    <a:gd name="connsiteX63" fmla="*/ 638354 w 3178196"/>
                    <a:gd name="connsiteY63" fmla="*/ 303080 h 3178196"/>
                    <a:gd name="connsiteX64" fmla="*/ 950747 w 3178196"/>
                    <a:gd name="connsiteY64" fmla="*/ 122720 h 3178196"/>
                    <a:gd name="connsiteX65" fmla="*/ 1175530 w 3178196"/>
                    <a:gd name="connsiteY65" fmla="*/ 371507 h 3178196"/>
                    <a:gd name="connsiteX66" fmla="*/ 1321409 w 3178196"/>
                    <a:gd name="connsiteY66" fmla="*/ 330732 h 3178196"/>
                    <a:gd name="connsiteX67" fmla="*/ 1338401 w 3178196"/>
                    <a:gd name="connsiteY67" fmla="*/ 328139 h 3178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178196" h="3178196">
                      <a:moveTo>
                        <a:pt x="1589098" y="425696"/>
                      </a:moveTo>
                      <a:cubicBezTo>
                        <a:pt x="946569" y="425696"/>
                        <a:pt x="425696" y="946569"/>
                        <a:pt x="425696" y="1589098"/>
                      </a:cubicBezTo>
                      <a:cubicBezTo>
                        <a:pt x="425696" y="2231627"/>
                        <a:pt x="946569" y="2752500"/>
                        <a:pt x="1589098" y="2752500"/>
                      </a:cubicBezTo>
                      <a:cubicBezTo>
                        <a:pt x="2231627" y="2752500"/>
                        <a:pt x="2752500" y="2231627"/>
                        <a:pt x="2752500" y="1589098"/>
                      </a:cubicBezTo>
                      <a:cubicBezTo>
                        <a:pt x="2752500" y="946569"/>
                        <a:pt x="2231627" y="425696"/>
                        <a:pt x="1589098" y="425696"/>
                      </a:cubicBezTo>
                      <a:close/>
                      <a:moveTo>
                        <a:pt x="1408737" y="0"/>
                      </a:moveTo>
                      <a:lnTo>
                        <a:pt x="1769461" y="0"/>
                      </a:lnTo>
                      <a:lnTo>
                        <a:pt x="1839795" y="328139"/>
                      </a:lnTo>
                      <a:lnTo>
                        <a:pt x="1856789" y="330732"/>
                      </a:lnTo>
                      <a:lnTo>
                        <a:pt x="2000849" y="373520"/>
                      </a:lnTo>
                      <a:lnTo>
                        <a:pt x="2227451" y="122720"/>
                      </a:lnTo>
                      <a:lnTo>
                        <a:pt x="2539846" y="303080"/>
                      </a:lnTo>
                      <a:lnTo>
                        <a:pt x="2439451" y="613872"/>
                      </a:lnTo>
                      <a:lnTo>
                        <a:pt x="2458340" y="627645"/>
                      </a:lnTo>
                      <a:cubicBezTo>
                        <a:pt x="2493487" y="658090"/>
                        <a:pt x="2527017" y="690346"/>
                        <a:pt x="2558787" y="724273"/>
                      </a:cubicBezTo>
                      <a:lnTo>
                        <a:pt x="2569563" y="737054"/>
                      </a:lnTo>
                      <a:lnTo>
                        <a:pt x="2875118" y="638354"/>
                      </a:lnTo>
                      <a:lnTo>
                        <a:pt x="3055480" y="950748"/>
                      </a:lnTo>
                      <a:lnTo>
                        <a:pt x="2827830" y="1156432"/>
                      </a:lnTo>
                      <a:lnTo>
                        <a:pt x="2846251" y="1202137"/>
                      </a:lnTo>
                      <a:lnTo>
                        <a:pt x="2882440" y="1345342"/>
                      </a:lnTo>
                      <a:lnTo>
                        <a:pt x="3178196" y="1408739"/>
                      </a:lnTo>
                      <a:lnTo>
                        <a:pt x="3178196" y="1769460"/>
                      </a:lnTo>
                      <a:lnTo>
                        <a:pt x="2901180" y="1828838"/>
                      </a:lnTo>
                      <a:lnTo>
                        <a:pt x="2890366" y="1899689"/>
                      </a:lnTo>
                      <a:cubicBezTo>
                        <a:pt x="2882626" y="1937518"/>
                        <a:pt x="2873276" y="1974762"/>
                        <a:pt x="2862393" y="2011345"/>
                      </a:cubicBezTo>
                      <a:lnTo>
                        <a:pt x="2851433" y="2043093"/>
                      </a:lnTo>
                      <a:lnTo>
                        <a:pt x="3055480" y="2227452"/>
                      </a:lnTo>
                      <a:lnTo>
                        <a:pt x="2875118" y="2539844"/>
                      </a:lnTo>
                      <a:lnTo>
                        <a:pt x="2624366" y="2458846"/>
                      </a:lnTo>
                      <a:lnTo>
                        <a:pt x="2593452" y="2501242"/>
                      </a:lnTo>
                      <a:cubicBezTo>
                        <a:pt x="2563009" y="2536388"/>
                        <a:pt x="2530753" y="2569918"/>
                        <a:pt x="2496828" y="2601689"/>
                      </a:cubicBezTo>
                      <a:lnTo>
                        <a:pt x="2461217" y="2631705"/>
                      </a:lnTo>
                      <a:lnTo>
                        <a:pt x="2539846" y="2875117"/>
                      </a:lnTo>
                      <a:lnTo>
                        <a:pt x="2227451" y="3055478"/>
                      </a:lnTo>
                      <a:lnTo>
                        <a:pt x="2061632" y="2871954"/>
                      </a:lnTo>
                      <a:lnTo>
                        <a:pt x="2018961" y="2889155"/>
                      </a:lnTo>
                      <a:lnTo>
                        <a:pt x="1820676" y="2939260"/>
                      </a:lnTo>
                      <a:lnTo>
                        <a:pt x="1769461" y="3178196"/>
                      </a:lnTo>
                      <a:lnTo>
                        <a:pt x="1408737" y="3178196"/>
                      </a:lnTo>
                      <a:lnTo>
                        <a:pt x="1357415" y="2938761"/>
                      </a:lnTo>
                      <a:lnTo>
                        <a:pt x="1321409" y="2933267"/>
                      </a:lnTo>
                      <a:lnTo>
                        <a:pt x="1116228" y="2872328"/>
                      </a:lnTo>
                      <a:lnTo>
                        <a:pt x="950747" y="3055478"/>
                      </a:lnTo>
                      <a:lnTo>
                        <a:pt x="638354" y="2875117"/>
                      </a:lnTo>
                      <a:lnTo>
                        <a:pt x="716567" y="2632987"/>
                      </a:lnTo>
                      <a:lnTo>
                        <a:pt x="564155" y="2476891"/>
                      </a:lnTo>
                      <a:lnTo>
                        <a:pt x="552049" y="2459421"/>
                      </a:lnTo>
                      <a:lnTo>
                        <a:pt x="303082" y="2539844"/>
                      </a:lnTo>
                      <a:lnTo>
                        <a:pt x="122720" y="2227452"/>
                      </a:lnTo>
                      <a:lnTo>
                        <a:pt x="326913" y="2042960"/>
                      </a:lnTo>
                      <a:lnTo>
                        <a:pt x="306855" y="1979828"/>
                      </a:lnTo>
                      <a:lnTo>
                        <a:pt x="276470" y="1828721"/>
                      </a:lnTo>
                      <a:lnTo>
                        <a:pt x="0" y="1769460"/>
                      </a:lnTo>
                      <a:lnTo>
                        <a:pt x="0" y="1408739"/>
                      </a:lnTo>
                      <a:lnTo>
                        <a:pt x="293010" y="1345931"/>
                      </a:lnTo>
                      <a:lnTo>
                        <a:pt x="306855" y="1284173"/>
                      </a:lnTo>
                      <a:lnTo>
                        <a:pt x="351046" y="1157043"/>
                      </a:lnTo>
                      <a:lnTo>
                        <a:pt x="122720" y="950748"/>
                      </a:lnTo>
                      <a:lnTo>
                        <a:pt x="303082" y="638354"/>
                      </a:lnTo>
                      <a:lnTo>
                        <a:pt x="611017" y="737822"/>
                      </a:lnTo>
                      <a:lnTo>
                        <a:pt x="678469" y="665039"/>
                      </a:lnTo>
                      <a:lnTo>
                        <a:pt x="739168" y="615179"/>
                      </a:lnTo>
                      <a:lnTo>
                        <a:pt x="638354" y="303080"/>
                      </a:lnTo>
                      <a:lnTo>
                        <a:pt x="950747" y="122720"/>
                      </a:lnTo>
                      <a:lnTo>
                        <a:pt x="1175530" y="371507"/>
                      </a:lnTo>
                      <a:lnTo>
                        <a:pt x="1321409" y="330732"/>
                      </a:lnTo>
                      <a:lnTo>
                        <a:pt x="1338401" y="32813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45" name="椭圆 244"/>
                <p:cNvSpPr/>
                <p:nvPr/>
              </p:nvSpPr>
              <p:spPr>
                <a:xfrm>
                  <a:off x="5666553" y="1791154"/>
                  <a:ext cx="1217673" cy="1217673"/>
                </a:xfrm>
                <a:prstGeom prst="ellipse">
                  <a:avLst/>
                </a:prstGeom>
                <a:noFill/>
                <a:ln w="19050"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46" name="椭圆 245"/>
                <p:cNvSpPr/>
                <p:nvPr/>
              </p:nvSpPr>
              <p:spPr>
                <a:xfrm>
                  <a:off x="5731080" y="1855683"/>
                  <a:ext cx="1088616" cy="1088616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2E2E2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243" name="椭圆 242"/>
              <p:cNvSpPr/>
              <p:nvPr/>
            </p:nvSpPr>
            <p:spPr>
              <a:xfrm>
                <a:off x="6625503" y="2134485"/>
                <a:ext cx="450263" cy="4502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5698560" y="2124453"/>
              <a:ext cx="210680" cy="246893"/>
              <a:chOff x="1776" y="1776"/>
              <a:chExt cx="64" cy="75"/>
            </a:xfrm>
            <a:solidFill>
              <a:schemeClr val="bg1"/>
            </a:solidFill>
            <a:effectLst/>
          </p:grpSpPr>
          <p:sp>
            <p:nvSpPr>
              <p:cNvPr id="238" name="Freeform 5"/>
              <p:cNvSpPr>
                <a:spLocks/>
              </p:cNvSpPr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Freeform 6"/>
              <p:cNvSpPr>
                <a:spLocks/>
              </p:cNvSpPr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Freeform 7"/>
              <p:cNvSpPr>
                <a:spLocks/>
              </p:cNvSpPr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Freeform 8"/>
              <p:cNvSpPr>
                <a:spLocks/>
              </p:cNvSpPr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组合 246"/>
          <p:cNvGrpSpPr/>
          <p:nvPr/>
        </p:nvGrpSpPr>
        <p:grpSpPr>
          <a:xfrm>
            <a:off x="3690372" y="2279020"/>
            <a:ext cx="719487" cy="719227"/>
            <a:chOff x="5413874" y="3214954"/>
            <a:chExt cx="776427" cy="776427"/>
          </a:xfrm>
        </p:grpSpPr>
        <p:grpSp>
          <p:nvGrpSpPr>
            <p:cNvPr id="19" name="组合 247"/>
            <p:cNvGrpSpPr/>
            <p:nvPr/>
          </p:nvGrpSpPr>
          <p:grpSpPr>
            <a:xfrm>
              <a:off x="5413874" y="3214954"/>
              <a:ext cx="776427" cy="776427"/>
              <a:chOff x="6462420" y="1971403"/>
              <a:chExt cx="776427" cy="776427"/>
            </a:xfrm>
          </p:grpSpPr>
          <p:grpSp>
            <p:nvGrpSpPr>
              <p:cNvPr id="20" name="组合 254"/>
              <p:cNvGrpSpPr/>
              <p:nvPr/>
            </p:nvGrpSpPr>
            <p:grpSpPr>
              <a:xfrm>
                <a:off x="6462420" y="1971403"/>
                <a:ext cx="776427" cy="776427"/>
                <a:chOff x="5443219" y="1567820"/>
                <a:chExt cx="1664342" cy="1664342"/>
              </a:xfrm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257" name="任意多边形 256"/>
                <p:cNvSpPr/>
                <p:nvPr/>
              </p:nvSpPr>
              <p:spPr>
                <a:xfrm>
                  <a:off x="5443219" y="1567820"/>
                  <a:ext cx="1664342" cy="1664342"/>
                </a:xfrm>
                <a:custGeom>
                  <a:avLst/>
                  <a:gdLst>
                    <a:gd name="connsiteX0" fmla="*/ 1589098 w 3178196"/>
                    <a:gd name="connsiteY0" fmla="*/ 425696 h 3178196"/>
                    <a:gd name="connsiteX1" fmla="*/ 425696 w 3178196"/>
                    <a:gd name="connsiteY1" fmla="*/ 1589098 h 3178196"/>
                    <a:gd name="connsiteX2" fmla="*/ 1589098 w 3178196"/>
                    <a:gd name="connsiteY2" fmla="*/ 2752500 h 3178196"/>
                    <a:gd name="connsiteX3" fmla="*/ 2752500 w 3178196"/>
                    <a:gd name="connsiteY3" fmla="*/ 1589098 h 3178196"/>
                    <a:gd name="connsiteX4" fmla="*/ 1589098 w 3178196"/>
                    <a:gd name="connsiteY4" fmla="*/ 425696 h 3178196"/>
                    <a:gd name="connsiteX5" fmla="*/ 1408737 w 3178196"/>
                    <a:gd name="connsiteY5" fmla="*/ 0 h 3178196"/>
                    <a:gd name="connsiteX6" fmla="*/ 1769461 w 3178196"/>
                    <a:gd name="connsiteY6" fmla="*/ 0 h 3178196"/>
                    <a:gd name="connsiteX7" fmla="*/ 1839795 w 3178196"/>
                    <a:gd name="connsiteY7" fmla="*/ 328139 h 3178196"/>
                    <a:gd name="connsiteX8" fmla="*/ 1856789 w 3178196"/>
                    <a:gd name="connsiteY8" fmla="*/ 330732 h 3178196"/>
                    <a:gd name="connsiteX9" fmla="*/ 2000849 w 3178196"/>
                    <a:gd name="connsiteY9" fmla="*/ 373520 h 3178196"/>
                    <a:gd name="connsiteX10" fmla="*/ 2227451 w 3178196"/>
                    <a:gd name="connsiteY10" fmla="*/ 122720 h 3178196"/>
                    <a:gd name="connsiteX11" fmla="*/ 2539846 w 3178196"/>
                    <a:gd name="connsiteY11" fmla="*/ 303080 h 3178196"/>
                    <a:gd name="connsiteX12" fmla="*/ 2439451 w 3178196"/>
                    <a:gd name="connsiteY12" fmla="*/ 613872 h 3178196"/>
                    <a:gd name="connsiteX13" fmla="*/ 2458340 w 3178196"/>
                    <a:gd name="connsiteY13" fmla="*/ 627645 h 3178196"/>
                    <a:gd name="connsiteX14" fmla="*/ 2558787 w 3178196"/>
                    <a:gd name="connsiteY14" fmla="*/ 724273 h 3178196"/>
                    <a:gd name="connsiteX15" fmla="*/ 2569563 w 3178196"/>
                    <a:gd name="connsiteY15" fmla="*/ 737054 h 3178196"/>
                    <a:gd name="connsiteX16" fmla="*/ 2875118 w 3178196"/>
                    <a:gd name="connsiteY16" fmla="*/ 638354 h 3178196"/>
                    <a:gd name="connsiteX17" fmla="*/ 3055480 w 3178196"/>
                    <a:gd name="connsiteY17" fmla="*/ 950748 h 3178196"/>
                    <a:gd name="connsiteX18" fmla="*/ 2827830 w 3178196"/>
                    <a:gd name="connsiteY18" fmla="*/ 1156432 h 3178196"/>
                    <a:gd name="connsiteX19" fmla="*/ 2846251 w 3178196"/>
                    <a:gd name="connsiteY19" fmla="*/ 1202137 h 3178196"/>
                    <a:gd name="connsiteX20" fmla="*/ 2882440 w 3178196"/>
                    <a:gd name="connsiteY20" fmla="*/ 1345342 h 3178196"/>
                    <a:gd name="connsiteX21" fmla="*/ 3178196 w 3178196"/>
                    <a:gd name="connsiteY21" fmla="*/ 1408739 h 3178196"/>
                    <a:gd name="connsiteX22" fmla="*/ 3178196 w 3178196"/>
                    <a:gd name="connsiteY22" fmla="*/ 1769460 h 3178196"/>
                    <a:gd name="connsiteX23" fmla="*/ 2901180 w 3178196"/>
                    <a:gd name="connsiteY23" fmla="*/ 1828838 h 3178196"/>
                    <a:gd name="connsiteX24" fmla="*/ 2890366 w 3178196"/>
                    <a:gd name="connsiteY24" fmla="*/ 1899689 h 3178196"/>
                    <a:gd name="connsiteX25" fmla="*/ 2862393 w 3178196"/>
                    <a:gd name="connsiteY25" fmla="*/ 2011345 h 3178196"/>
                    <a:gd name="connsiteX26" fmla="*/ 2851433 w 3178196"/>
                    <a:gd name="connsiteY26" fmla="*/ 2043093 h 3178196"/>
                    <a:gd name="connsiteX27" fmla="*/ 3055480 w 3178196"/>
                    <a:gd name="connsiteY27" fmla="*/ 2227452 h 3178196"/>
                    <a:gd name="connsiteX28" fmla="*/ 2875118 w 3178196"/>
                    <a:gd name="connsiteY28" fmla="*/ 2539844 h 3178196"/>
                    <a:gd name="connsiteX29" fmla="*/ 2624366 w 3178196"/>
                    <a:gd name="connsiteY29" fmla="*/ 2458846 h 3178196"/>
                    <a:gd name="connsiteX30" fmla="*/ 2593452 w 3178196"/>
                    <a:gd name="connsiteY30" fmla="*/ 2501242 h 3178196"/>
                    <a:gd name="connsiteX31" fmla="*/ 2496828 w 3178196"/>
                    <a:gd name="connsiteY31" fmla="*/ 2601689 h 3178196"/>
                    <a:gd name="connsiteX32" fmla="*/ 2461217 w 3178196"/>
                    <a:gd name="connsiteY32" fmla="*/ 2631705 h 3178196"/>
                    <a:gd name="connsiteX33" fmla="*/ 2539846 w 3178196"/>
                    <a:gd name="connsiteY33" fmla="*/ 2875117 h 3178196"/>
                    <a:gd name="connsiteX34" fmla="*/ 2227451 w 3178196"/>
                    <a:gd name="connsiteY34" fmla="*/ 3055478 h 3178196"/>
                    <a:gd name="connsiteX35" fmla="*/ 2061632 w 3178196"/>
                    <a:gd name="connsiteY35" fmla="*/ 2871954 h 3178196"/>
                    <a:gd name="connsiteX36" fmla="*/ 2018961 w 3178196"/>
                    <a:gd name="connsiteY36" fmla="*/ 2889155 h 3178196"/>
                    <a:gd name="connsiteX37" fmla="*/ 1820676 w 3178196"/>
                    <a:gd name="connsiteY37" fmla="*/ 2939260 h 3178196"/>
                    <a:gd name="connsiteX38" fmla="*/ 1769461 w 3178196"/>
                    <a:gd name="connsiteY38" fmla="*/ 3178196 h 3178196"/>
                    <a:gd name="connsiteX39" fmla="*/ 1408737 w 3178196"/>
                    <a:gd name="connsiteY39" fmla="*/ 3178196 h 3178196"/>
                    <a:gd name="connsiteX40" fmla="*/ 1357415 w 3178196"/>
                    <a:gd name="connsiteY40" fmla="*/ 2938761 h 3178196"/>
                    <a:gd name="connsiteX41" fmla="*/ 1321409 w 3178196"/>
                    <a:gd name="connsiteY41" fmla="*/ 2933267 h 3178196"/>
                    <a:gd name="connsiteX42" fmla="*/ 1116228 w 3178196"/>
                    <a:gd name="connsiteY42" fmla="*/ 2872328 h 3178196"/>
                    <a:gd name="connsiteX43" fmla="*/ 950747 w 3178196"/>
                    <a:gd name="connsiteY43" fmla="*/ 3055478 h 3178196"/>
                    <a:gd name="connsiteX44" fmla="*/ 638354 w 3178196"/>
                    <a:gd name="connsiteY44" fmla="*/ 2875117 h 3178196"/>
                    <a:gd name="connsiteX45" fmla="*/ 716567 w 3178196"/>
                    <a:gd name="connsiteY45" fmla="*/ 2632987 h 3178196"/>
                    <a:gd name="connsiteX46" fmla="*/ 564155 w 3178196"/>
                    <a:gd name="connsiteY46" fmla="*/ 2476891 h 3178196"/>
                    <a:gd name="connsiteX47" fmla="*/ 552049 w 3178196"/>
                    <a:gd name="connsiteY47" fmla="*/ 2459421 h 3178196"/>
                    <a:gd name="connsiteX48" fmla="*/ 303082 w 3178196"/>
                    <a:gd name="connsiteY48" fmla="*/ 2539844 h 3178196"/>
                    <a:gd name="connsiteX49" fmla="*/ 122720 w 3178196"/>
                    <a:gd name="connsiteY49" fmla="*/ 2227452 h 3178196"/>
                    <a:gd name="connsiteX50" fmla="*/ 326913 w 3178196"/>
                    <a:gd name="connsiteY50" fmla="*/ 2042960 h 3178196"/>
                    <a:gd name="connsiteX51" fmla="*/ 306855 w 3178196"/>
                    <a:gd name="connsiteY51" fmla="*/ 1979828 h 3178196"/>
                    <a:gd name="connsiteX52" fmla="*/ 276470 w 3178196"/>
                    <a:gd name="connsiteY52" fmla="*/ 1828721 h 3178196"/>
                    <a:gd name="connsiteX53" fmla="*/ 0 w 3178196"/>
                    <a:gd name="connsiteY53" fmla="*/ 1769460 h 3178196"/>
                    <a:gd name="connsiteX54" fmla="*/ 0 w 3178196"/>
                    <a:gd name="connsiteY54" fmla="*/ 1408739 h 3178196"/>
                    <a:gd name="connsiteX55" fmla="*/ 293010 w 3178196"/>
                    <a:gd name="connsiteY55" fmla="*/ 1345931 h 3178196"/>
                    <a:gd name="connsiteX56" fmla="*/ 306855 w 3178196"/>
                    <a:gd name="connsiteY56" fmla="*/ 1284173 h 3178196"/>
                    <a:gd name="connsiteX57" fmla="*/ 351046 w 3178196"/>
                    <a:gd name="connsiteY57" fmla="*/ 1157043 h 3178196"/>
                    <a:gd name="connsiteX58" fmla="*/ 122720 w 3178196"/>
                    <a:gd name="connsiteY58" fmla="*/ 950748 h 3178196"/>
                    <a:gd name="connsiteX59" fmla="*/ 303082 w 3178196"/>
                    <a:gd name="connsiteY59" fmla="*/ 638354 h 3178196"/>
                    <a:gd name="connsiteX60" fmla="*/ 611017 w 3178196"/>
                    <a:gd name="connsiteY60" fmla="*/ 737822 h 3178196"/>
                    <a:gd name="connsiteX61" fmla="*/ 678469 w 3178196"/>
                    <a:gd name="connsiteY61" fmla="*/ 665039 h 3178196"/>
                    <a:gd name="connsiteX62" fmla="*/ 739168 w 3178196"/>
                    <a:gd name="connsiteY62" fmla="*/ 615179 h 3178196"/>
                    <a:gd name="connsiteX63" fmla="*/ 638354 w 3178196"/>
                    <a:gd name="connsiteY63" fmla="*/ 303080 h 3178196"/>
                    <a:gd name="connsiteX64" fmla="*/ 950747 w 3178196"/>
                    <a:gd name="connsiteY64" fmla="*/ 122720 h 3178196"/>
                    <a:gd name="connsiteX65" fmla="*/ 1175530 w 3178196"/>
                    <a:gd name="connsiteY65" fmla="*/ 371507 h 3178196"/>
                    <a:gd name="connsiteX66" fmla="*/ 1321409 w 3178196"/>
                    <a:gd name="connsiteY66" fmla="*/ 330732 h 3178196"/>
                    <a:gd name="connsiteX67" fmla="*/ 1338401 w 3178196"/>
                    <a:gd name="connsiteY67" fmla="*/ 328139 h 3178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178196" h="3178196">
                      <a:moveTo>
                        <a:pt x="1589098" y="425696"/>
                      </a:moveTo>
                      <a:cubicBezTo>
                        <a:pt x="946569" y="425696"/>
                        <a:pt x="425696" y="946569"/>
                        <a:pt x="425696" y="1589098"/>
                      </a:cubicBezTo>
                      <a:cubicBezTo>
                        <a:pt x="425696" y="2231627"/>
                        <a:pt x="946569" y="2752500"/>
                        <a:pt x="1589098" y="2752500"/>
                      </a:cubicBezTo>
                      <a:cubicBezTo>
                        <a:pt x="2231627" y="2752500"/>
                        <a:pt x="2752500" y="2231627"/>
                        <a:pt x="2752500" y="1589098"/>
                      </a:cubicBezTo>
                      <a:cubicBezTo>
                        <a:pt x="2752500" y="946569"/>
                        <a:pt x="2231627" y="425696"/>
                        <a:pt x="1589098" y="425696"/>
                      </a:cubicBezTo>
                      <a:close/>
                      <a:moveTo>
                        <a:pt x="1408737" y="0"/>
                      </a:moveTo>
                      <a:lnTo>
                        <a:pt x="1769461" y="0"/>
                      </a:lnTo>
                      <a:lnTo>
                        <a:pt x="1839795" y="328139"/>
                      </a:lnTo>
                      <a:lnTo>
                        <a:pt x="1856789" y="330732"/>
                      </a:lnTo>
                      <a:lnTo>
                        <a:pt x="2000849" y="373520"/>
                      </a:lnTo>
                      <a:lnTo>
                        <a:pt x="2227451" y="122720"/>
                      </a:lnTo>
                      <a:lnTo>
                        <a:pt x="2539846" y="303080"/>
                      </a:lnTo>
                      <a:lnTo>
                        <a:pt x="2439451" y="613872"/>
                      </a:lnTo>
                      <a:lnTo>
                        <a:pt x="2458340" y="627645"/>
                      </a:lnTo>
                      <a:cubicBezTo>
                        <a:pt x="2493487" y="658090"/>
                        <a:pt x="2527017" y="690346"/>
                        <a:pt x="2558787" y="724273"/>
                      </a:cubicBezTo>
                      <a:lnTo>
                        <a:pt x="2569563" y="737054"/>
                      </a:lnTo>
                      <a:lnTo>
                        <a:pt x="2875118" y="638354"/>
                      </a:lnTo>
                      <a:lnTo>
                        <a:pt x="3055480" y="950748"/>
                      </a:lnTo>
                      <a:lnTo>
                        <a:pt x="2827830" y="1156432"/>
                      </a:lnTo>
                      <a:lnTo>
                        <a:pt x="2846251" y="1202137"/>
                      </a:lnTo>
                      <a:lnTo>
                        <a:pt x="2882440" y="1345342"/>
                      </a:lnTo>
                      <a:lnTo>
                        <a:pt x="3178196" y="1408739"/>
                      </a:lnTo>
                      <a:lnTo>
                        <a:pt x="3178196" y="1769460"/>
                      </a:lnTo>
                      <a:lnTo>
                        <a:pt x="2901180" y="1828838"/>
                      </a:lnTo>
                      <a:lnTo>
                        <a:pt x="2890366" y="1899689"/>
                      </a:lnTo>
                      <a:cubicBezTo>
                        <a:pt x="2882626" y="1937518"/>
                        <a:pt x="2873276" y="1974762"/>
                        <a:pt x="2862393" y="2011345"/>
                      </a:cubicBezTo>
                      <a:lnTo>
                        <a:pt x="2851433" y="2043093"/>
                      </a:lnTo>
                      <a:lnTo>
                        <a:pt x="3055480" y="2227452"/>
                      </a:lnTo>
                      <a:lnTo>
                        <a:pt x="2875118" y="2539844"/>
                      </a:lnTo>
                      <a:lnTo>
                        <a:pt x="2624366" y="2458846"/>
                      </a:lnTo>
                      <a:lnTo>
                        <a:pt x="2593452" y="2501242"/>
                      </a:lnTo>
                      <a:cubicBezTo>
                        <a:pt x="2563009" y="2536388"/>
                        <a:pt x="2530753" y="2569918"/>
                        <a:pt x="2496828" y="2601689"/>
                      </a:cubicBezTo>
                      <a:lnTo>
                        <a:pt x="2461217" y="2631705"/>
                      </a:lnTo>
                      <a:lnTo>
                        <a:pt x="2539846" y="2875117"/>
                      </a:lnTo>
                      <a:lnTo>
                        <a:pt x="2227451" y="3055478"/>
                      </a:lnTo>
                      <a:lnTo>
                        <a:pt x="2061632" y="2871954"/>
                      </a:lnTo>
                      <a:lnTo>
                        <a:pt x="2018961" y="2889155"/>
                      </a:lnTo>
                      <a:lnTo>
                        <a:pt x="1820676" y="2939260"/>
                      </a:lnTo>
                      <a:lnTo>
                        <a:pt x="1769461" y="3178196"/>
                      </a:lnTo>
                      <a:lnTo>
                        <a:pt x="1408737" y="3178196"/>
                      </a:lnTo>
                      <a:lnTo>
                        <a:pt x="1357415" y="2938761"/>
                      </a:lnTo>
                      <a:lnTo>
                        <a:pt x="1321409" y="2933267"/>
                      </a:lnTo>
                      <a:lnTo>
                        <a:pt x="1116228" y="2872328"/>
                      </a:lnTo>
                      <a:lnTo>
                        <a:pt x="950747" y="3055478"/>
                      </a:lnTo>
                      <a:lnTo>
                        <a:pt x="638354" y="2875117"/>
                      </a:lnTo>
                      <a:lnTo>
                        <a:pt x="716567" y="2632987"/>
                      </a:lnTo>
                      <a:lnTo>
                        <a:pt x="564155" y="2476891"/>
                      </a:lnTo>
                      <a:lnTo>
                        <a:pt x="552049" y="2459421"/>
                      </a:lnTo>
                      <a:lnTo>
                        <a:pt x="303082" y="2539844"/>
                      </a:lnTo>
                      <a:lnTo>
                        <a:pt x="122720" y="2227452"/>
                      </a:lnTo>
                      <a:lnTo>
                        <a:pt x="326913" y="2042960"/>
                      </a:lnTo>
                      <a:lnTo>
                        <a:pt x="306855" y="1979828"/>
                      </a:lnTo>
                      <a:lnTo>
                        <a:pt x="276470" y="1828721"/>
                      </a:lnTo>
                      <a:lnTo>
                        <a:pt x="0" y="1769460"/>
                      </a:lnTo>
                      <a:lnTo>
                        <a:pt x="0" y="1408739"/>
                      </a:lnTo>
                      <a:lnTo>
                        <a:pt x="293010" y="1345931"/>
                      </a:lnTo>
                      <a:lnTo>
                        <a:pt x="306855" y="1284173"/>
                      </a:lnTo>
                      <a:lnTo>
                        <a:pt x="351046" y="1157043"/>
                      </a:lnTo>
                      <a:lnTo>
                        <a:pt x="122720" y="950748"/>
                      </a:lnTo>
                      <a:lnTo>
                        <a:pt x="303082" y="638354"/>
                      </a:lnTo>
                      <a:lnTo>
                        <a:pt x="611017" y="737822"/>
                      </a:lnTo>
                      <a:lnTo>
                        <a:pt x="678469" y="665039"/>
                      </a:lnTo>
                      <a:lnTo>
                        <a:pt x="739168" y="615179"/>
                      </a:lnTo>
                      <a:lnTo>
                        <a:pt x="638354" y="303080"/>
                      </a:lnTo>
                      <a:lnTo>
                        <a:pt x="950747" y="122720"/>
                      </a:lnTo>
                      <a:lnTo>
                        <a:pt x="1175530" y="371507"/>
                      </a:lnTo>
                      <a:lnTo>
                        <a:pt x="1321409" y="330732"/>
                      </a:lnTo>
                      <a:lnTo>
                        <a:pt x="1338401" y="32813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58" name="椭圆 257"/>
                <p:cNvSpPr/>
                <p:nvPr/>
              </p:nvSpPr>
              <p:spPr>
                <a:xfrm>
                  <a:off x="5666553" y="1791154"/>
                  <a:ext cx="1217673" cy="1217673"/>
                </a:xfrm>
                <a:prstGeom prst="ellipse">
                  <a:avLst/>
                </a:prstGeom>
                <a:noFill/>
                <a:ln w="19050"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59" name="椭圆 258"/>
                <p:cNvSpPr/>
                <p:nvPr/>
              </p:nvSpPr>
              <p:spPr>
                <a:xfrm>
                  <a:off x="5731080" y="1855683"/>
                  <a:ext cx="1088616" cy="1088616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2E2E2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256" name="椭圆 255"/>
              <p:cNvSpPr/>
              <p:nvPr/>
            </p:nvSpPr>
            <p:spPr>
              <a:xfrm>
                <a:off x="6625503" y="2134485"/>
                <a:ext cx="450263" cy="45026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21" name="Group 18"/>
            <p:cNvGrpSpPr>
              <a:grpSpLocks noChangeAspect="1"/>
            </p:cNvGrpSpPr>
            <p:nvPr/>
          </p:nvGrpSpPr>
          <p:grpSpPr bwMode="auto">
            <a:xfrm>
              <a:off x="5696918" y="3507112"/>
              <a:ext cx="213964" cy="199375"/>
              <a:chOff x="3802" y="2858"/>
              <a:chExt cx="616" cy="574"/>
            </a:xfrm>
            <a:solidFill>
              <a:schemeClr val="bg1"/>
            </a:solidFill>
            <a:effectLst/>
          </p:grpSpPr>
          <p:sp>
            <p:nvSpPr>
              <p:cNvPr id="250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59"/>
          <p:cNvGrpSpPr/>
          <p:nvPr/>
        </p:nvGrpSpPr>
        <p:grpSpPr>
          <a:xfrm>
            <a:off x="3690371" y="3648096"/>
            <a:ext cx="719487" cy="719227"/>
            <a:chOff x="5413874" y="4243654"/>
            <a:chExt cx="776427" cy="776427"/>
          </a:xfrm>
        </p:grpSpPr>
        <p:grpSp>
          <p:nvGrpSpPr>
            <p:cNvPr id="23" name="组合 260"/>
            <p:cNvGrpSpPr/>
            <p:nvPr/>
          </p:nvGrpSpPr>
          <p:grpSpPr>
            <a:xfrm>
              <a:off x="5413874" y="4243654"/>
              <a:ext cx="776427" cy="776427"/>
              <a:chOff x="6462420" y="1971403"/>
              <a:chExt cx="776427" cy="776427"/>
            </a:xfrm>
          </p:grpSpPr>
          <p:grpSp>
            <p:nvGrpSpPr>
              <p:cNvPr id="24" name="组合 264"/>
              <p:cNvGrpSpPr/>
              <p:nvPr/>
            </p:nvGrpSpPr>
            <p:grpSpPr>
              <a:xfrm>
                <a:off x="6462420" y="1971403"/>
                <a:ext cx="776427" cy="776427"/>
                <a:chOff x="5443219" y="1567820"/>
                <a:chExt cx="1664342" cy="1664342"/>
              </a:xfrm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267" name="任意多边形 266"/>
                <p:cNvSpPr/>
                <p:nvPr/>
              </p:nvSpPr>
              <p:spPr>
                <a:xfrm>
                  <a:off x="5443219" y="1567820"/>
                  <a:ext cx="1664342" cy="1664342"/>
                </a:xfrm>
                <a:custGeom>
                  <a:avLst/>
                  <a:gdLst>
                    <a:gd name="connsiteX0" fmla="*/ 1589098 w 3178196"/>
                    <a:gd name="connsiteY0" fmla="*/ 425696 h 3178196"/>
                    <a:gd name="connsiteX1" fmla="*/ 425696 w 3178196"/>
                    <a:gd name="connsiteY1" fmla="*/ 1589098 h 3178196"/>
                    <a:gd name="connsiteX2" fmla="*/ 1589098 w 3178196"/>
                    <a:gd name="connsiteY2" fmla="*/ 2752500 h 3178196"/>
                    <a:gd name="connsiteX3" fmla="*/ 2752500 w 3178196"/>
                    <a:gd name="connsiteY3" fmla="*/ 1589098 h 3178196"/>
                    <a:gd name="connsiteX4" fmla="*/ 1589098 w 3178196"/>
                    <a:gd name="connsiteY4" fmla="*/ 425696 h 3178196"/>
                    <a:gd name="connsiteX5" fmla="*/ 1408737 w 3178196"/>
                    <a:gd name="connsiteY5" fmla="*/ 0 h 3178196"/>
                    <a:gd name="connsiteX6" fmla="*/ 1769461 w 3178196"/>
                    <a:gd name="connsiteY6" fmla="*/ 0 h 3178196"/>
                    <a:gd name="connsiteX7" fmla="*/ 1839795 w 3178196"/>
                    <a:gd name="connsiteY7" fmla="*/ 328139 h 3178196"/>
                    <a:gd name="connsiteX8" fmla="*/ 1856789 w 3178196"/>
                    <a:gd name="connsiteY8" fmla="*/ 330732 h 3178196"/>
                    <a:gd name="connsiteX9" fmla="*/ 2000849 w 3178196"/>
                    <a:gd name="connsiteY9" fmla="*/ 373520 h 3178196"/>
                    <a:gd name="connsiteX10" fmla="*/ 2227451 w 3178196"/>
                    <a:gd name="connsiteY10" fmla="*/ 122720 h 3178196"/>
                    <a:gd name="connsiteX11" fmla="*/ 2539846 w 3178196"/>
                    <a:gd name="connsiteY11" fmla="*/ 303080 h 3178196"/>
                    <a:gd name="connsiteX12" fmla="*/ 2439451 w 3178196"/>
                    <a:gd name="connsiteY12" fmla="*/ 613872 h 3178196"/>
                    <a:gd name="connsiteX13" fmla="*/ 2458340 w 3178196"/>
                    <a:gd name="connsiteY13" fmla="*/ 627645 h 3178196"/>
                    <a:gd name="connsiteX14" fmla="*/ 2558787 w 3178196"/>
                    <a:gd name="connsiteY14" fmla="*/ 724273 h 3178196"/>
                    <a:gd name="connsiteX15" fmla="*/ 2569563 w 3178196"/>
                    <a:gd name="connsiteY15" fmla="*/ 737054 h 3178196"/>
                    <a:gd name="connsiteX16" fmla="*/ 2875118 w 3178196"/>
                    <a:gd name="connsiteY16" fmla="*/ 638354 h 3178196"/>
                    <a:gd name="connsiteX17" fmla="*/ 3055480 w 3178196"/>
                    <a:gd name="connsiteY17" fmla="*/ 950748 h 3178196"/>
                    <a:gd name="connsiteX18" fmla="*/ 2827830 w 3178196"/>
                    <a:gd name="connsiteY18" fmla="*/ 1156432 h 3178196"/>
                    <a:gd name="connsiteX19" fmla="*/ 2846251 w 3178196"/>
                    <a:gd name="connsiteY19" fmla="*/ 1202137 h 3178196"/>
                    <a:gd name="connsiteX20" fmla="*/ 2882440 w 3178196"/>
                    <a:gd name="connsiteY20" fmla="*/ 1345342 h 3178196"/>
                    <a:gd name="connsiteX21" fmla="*/ 3178196 w 3178196"/>
                    <a:gd name="connsiteY21" fmla="*/ 1408739 h 3178196"/>
                    <a:gd name="connsiteX22" fmla="*/ 3178196 w 3178196"/>
                    <a:gd name="connsiteY22" fmla="*/ 1769460 h 3178196"/>
                    <a:gd name="connsiteX23" fmla="*/ 2901180 w 3178196"/>
                    <a:gd name="connsiteY23" fmla="*/ 1828838 h 3178196"/>
                    <a:gd name="connsiteX24" fmla="*/ 2890366 w 3178196"/>
                    <a:gd name="connsiteY24" fmla="*/ 1899689 h 3178196"/>
                    <a:gd name="connsiteX25" fmla="*/ 2862393 w 3178196"/>
                    <a:gd name="connsiteY25" fmla="*/ 2011345 h 3178196"/>
                    <a:gd name="connsiteX26" fmla="*/ 2851433 w 3178196"/>
                    <a:gd name="connsiteY26" fmla="*/ 2043093 h 3178196"/>
                    <a:gd name="connsiteX27" fmla="*/ 3055480 w 3178196"/>
                    <a:gd name="connsiteY27" fmla="*/ 2227452 h 3178196"/>
                    <a:gd name="connsiteX28" fmla="*/ 2875118 w 3178196"/>
                    <a:gd name="connsiteY28" fmla="*/ 2539844 h 3178196"/>
                    <a:gd name="connsiteX29" fmla="*/ 2624366 w 3178196"/>
                    <a:gd name="connsiteY29" fmla="*/ 2458846 h 3178196"/>
                    <a:gd name="connsiteX30" fmla="*/ 2593452 w 3178196"/>
                    <a:gd name="connsiteY30" fmla="*/ 2501242 h 3178196"/>
                    <a:gd name="connsiteX31" fmla="*/ 2496828 w 3178196"/>
                    <a:gd name="connsiteY31" fmla="*/ 2601689 h 3178196"/>
                    <a:gd name="connsiteX32" fmla="*/ 2461217 w 3178196"/>
                    <a:gd name="connsiteY32" fmla="*/ 2631705 h 3178196"/>
                    <a:gd name="connsiteX33" fmla="*/ 2539846 w 3178196"/>
                    <a:gd name="connsiteY33" fmla="*/ 2875117 h 3178196"/>
                    <a:gd name="connsiteX34" fmla="*/ 2227451 w 3178196"/>
                    <a:gd name="connsiteY34" fmla="*/ 3055478 h 3178196"/>
                    <a:gd name="connsiteX35" fmla="*/ 2061632 w 3178196"/>
                    <a:gd name="connsiteY35" fmla="*/ 2871954 h 3178196"/>
                    <a:gd name="connsiteX36" fmla="*/ 2018961 w 3178196"/>
                    <a:gd name="connsiteY36" fmla="*/ 2889155 h 3178196"/>
                    <a:gd name="connsiteX37" fmla="*/ 1820676 w 3178196"/>
                    <a:gd name="connsiteY37" fmla="*/ 2939260 h 3178196"/>
                    <a:gd name="connsiteX38" fmla="*/ 1769461 w 3178196"/>
                    <a:gd name="connsiteY38" fmla="*/ 3178196 h 3178196"/>
                    <a:gd name="connsiteX39" fmla="*/ 1408737 w 3178196"/>
                    <a:gd name="connsiteY39" fmla="*/ 3178196 h 3178196"/>
                    <a:gd name="connsiteX40" fmla="*/ 1357415 w 3178196"/>
                    <a:gd name="connsiteY40" fmla="*/ 2938761 h 3178196"/>
                    <a:gd name="connsiteX41" fmla="*/ 1321409 w 3178196"/>
                    <a:gd name="connsiteY41" fmla="*/ 2933267 h 3178196"/>
                    <a:gd name="connsiteX42" fmla="*/ 1116228 w 3178196"/>
                    <a:gd name="connsiteY42" fmla="*/ 2872328 h 3178196"/>
                    <a:gd name="connsiteX43" fmla="*/ 950747 w 3178196"/>
                    <a:gd name="connsiteY43" fmla="*/ 3055478 h 3178196"/>
                    <a:gd name="connsiteX44" fmla="*/ 638354 w 3178196"/>
                    <a:gd name="connsiteY44" fmla="*/ 2875117 h 3178196"/>
                    <a:gd name="connsiteX45" fmla="*/ 716567 w 3178196"/>
                    <a:gd name="connsiteY45" fmla="*/ 2632987 h 3178196"/>
                    <a:gd name="connsiteX46" fmla="*/ 564155 w 3178196"/>
                    <a:gd name="connsiteY46" fmla="*/ 2476891 h 3178196"/>
                    <a:gd name="connsiteX47" fmla="*/ 552049 w 3178196"/>
                    <a:gd name="connsiteY47" fmla="*/ 2459421 h 3178196"/>
                    <a:gd name="connsiteX48" fmla="*/ 303082 w 3178196"/>
                    <a:gd name="connsiteY48" fmla="*/ 2539844 h 3178196"/>
                    <a:gd name="connsiteX49" fmla="*/ 122720 w 3178196"/>
                    <a:gd name="connsiteY49" fmla="*/ 2227452 h 3178196"/>
                    <a:gd name="connsiteX50" fmla="*/ 326913 w 3178196"/>
                    <a:gd name="connsiteY50" fmla="*/ 2042960 h 3178196"/>
                    <a:gd name="connsiteX51" fmla="*/ 306855 w 3178196"/>
                    <a:gd name="connsiteY51" fmla="*/ 1979828 h 3178196"/>
                    <a:gd name="connsiteX52" fmla="*/ 276470 w 3178196"/>
                    <a:gd name="connsiteY52" fmla="*/ 1828721 h 3178196"/>
                    <a:gd name="connsiteX53" fmla="*/ 0 w 3178196"/>
                    <a:gd name="connsiteY53" fmla="*/ 1769460 h 3178196"/>
                    <a:gd name="connsiteX54" fmla="*/ 0 w 3178196"/>
                    <a:gd name="connsiteY54" fmla="*/ 1408739 h 3178196"/>
                    <a:gd name="connsiteX55" fmla="*/ 293010 w 3178196"/>
                    <a:gd name="connsiteY55" fmla="*/ 1345931 h 3178196"/>
                    <a:gd name="connsiteX56" fmla="*/ 306855 w 3178196"/>
                    <a:gd name="connsiteY56" fmla="*/ 1284173 h 3178196"/>
                    <a:gd name="connsiteX57" fmla="*/ 351046 w 3178196"/>
                    <a:gd name="connsiteY57" fmla="*/ 1157043 h 3178196"/>
                    <a:gd name="connsiteX58" fmla="*/ 122720 w 3178196"/>
                    <a:gd name="connsiteY58" fmla="*/ 950748 h 3178196"/>
                    <a:gd name="connsiteX59" fmla="*/ 303082 w 3178196"/>
                    <a:gd name="connsiteY59" fmla="*/ 638354 h 3178196"/>
                    <a:gd name="connsiteX60" fmla="*/ 611017 w 3178196"/>
                    <a:gd name="connsiteY60" fmla="*/ 737822 h 3178196"/>
                    <a:gd name="connsiteX61" fmla="*/ 678469 w 3178196"/>
                    <a:gd name="connsiteY61" fmla="*/ 665039 h 3178196"/>
                    <a:gd name="connsiteX62" fmla="*/ 739168 w 3178196"/>
                    <a:gd name="connsiteY62" fmla="*/ 615179 h 3178196"/>
                    <a:gd name="connsiteX63" fmla="*/ 638354 w 3178196"/>
                    <a:gd name="connsiteY63" fmla="*/ 303080 h 3178196"/>
                    <a:gd name="connsiteX64" fmla="*/ 950747 w 3178196"/>
                    <a:gd name="connsiteY64" fmla="*/ 122720 h 3178196"/>
                    <a:gd name="connsiteX65" fmla="*/ 1175530 w 3178196"/>
                    <a:gd name="connsiteY65" fmla="*/ 371507 h 3178196"/>
                    <a:gd name="connsiteX66" fmla="*/ 1321409 w 3178196"/>
                    <a:gd name="connsiteY66" fmla="*/ 330732 h 3178196"/>
                    <a:gd name="connsiteX67" fmla="*/ 1338401 w 3178196"/>
                    <a:gd name="connsiteY67" fmla="*/ 328139 h 3178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178196" h="3178196">
                      <a:moveTo>
                        <a:pt x="1589098" y="425696"/>
                      </a:moveTo>
                      <a:cubicBezTo>
                        <a:pt x="946569" y="425696"/>
                        <a:pt x="425696" y="946569"/>
                        <a:pt x="425696" y="1589098"/>
                      </a:cubicBezTo>
                      <a:cubicBezTo>
                        <a:pt x="425696" y="2231627"/>
                        <a:pt x="946569" y="2752500"/>
                        <a:pt x="1589098" y="2752500"/>
                      </a:cubicBezTo>
                      <a:cubicBezTo>
                        <a:pt x="2231627" y="2752500"/>
                        <a:pt x="2752500" y="2231627"/>
                        <a:pt x="2752500" y="1589098"/>
                      </a:cubicBezTo>
                      <a:cubicBezTo>
                        <a:pt x="2752500" y="946569"/>
                        <a:pt x="2231627" y="425696"/>
                        <a:pt x="1589098" y="425696"/>
                      </a:cubicBezTo>
                      <a:close/>
                      <a:moveTo>
                        <a:pt x="1408737" y="0"/>
                      </a:moveTo>
                      <a:lnTo>
                        <a:pt x="1769461" y="0"/>
                      </a:lnTo>
                      <a:lnTo>
                        <a:pt x="1839795" y="328139"/>
                      </a:lnTo>
                      <a:lnTo>
                        <a:pt x="1856789" y="330732"/>
                      </a:lnTo>
                      <a:lnTo>
                        <a:pt x="2000849" y="373520"/>
                      </a:lnTo>
                      <a:lnTo>
                        <a:pt x="2227451" y="122720"/>
                      </a:lnTo>
                      <a:lnTo>
                        <a:pt x="2539846" y="303080"/>
                      </a:lnTo>
                      <a:lnTo>
                        <a:pt x="2439451" y="613872"/>
                      </a:lnTo>
                      <a:lnTo>
                        <a:pt x="2458340" y="627645"/>
                      </a:lnTo>
                      <a:cubicBezTo>
                        <a:pt x="2493487" y="658090"/>
                        <a:pt x="2527017" y="690346"/>
                        <a:pt x="2558787" y="724273"/>
                      </a:cubicBezTo>
                      <a:lnTo>
                        <a:pt x="2569563" y="737054"/>
                      </a:lnTo>
                      <a:lnTo>
                        <a:pt x="2875118" y="638354"/>
                      </a:lnTo>
                      <a:lnTo>
                        <a:pt x="3055480" y="950748"/>
                      </a:lnTo>
                      <a:lnTo>
                        <a:pt x="2827830" y="1156432"/>
                      </a:lnTo>
                      <a:lnTo>
                        <a:pt x="2846251" y="1202137"/>
                      </a:lnTo>
                      <a:lnTo>
                        <a:pt x="2882440" y="1345342"/>
                      </a:lnTo>
                      <a:lnTo>
                        <a:pt x="3178196" y="1408739"/>
                      </a:lnTo>
                      <a:lnTo>
                        <a:pt x="3178196" y="1769460"/>
                      </a:lnTo>
                      <a:lnTo>
                        <a:pt x="2901180" y="1828838"/>
                      </a:lnTo>
                      <a:lnTo>
                        <a:pt x="2890366" y="1899689"/>
                      </a:lnTo>
                      <a:cubicBezTo>
                        <a:pt x="2882626" y="1937518"/>
                        <a:pt x="2873276" y="1974762"/>
                        <a:pt x="2862393" y="2011345"/>
                      </a:cubicBezTo>
                      <a:lnTo>
                        <a:pt x="2851433" y="2043093"/>
                      </a:lnTo>
                      <a:lnTo>
                        <a:pt x="3055480" y="2227452"/>
                      </a:lnTo>
                      <a:lnTo>
                        <a:pt x="2875118" y="2539844"/>
                      </a:lnTo>
                      <a:lnTo>
                        <a:pt x="2624366" y="2458846"/>
                      </a:lnTo>
                      <a:lnTo>
                        <a:pt x="2593452" y="2501242"/>
                      </a:lnTo>
                      <a:cubicBezTo>
                        <a:pt x="2563009" y="2536388"/>
                        <a:pt x="2530753" y="2569918"/>
                        <a:pt x="2496828" y="2601689"/>
                      </a:cubicBezTo>
                      <a:lnTo>
                        <a:pt x="2461217" y="2631705"/>
                      </a:lnTo>
                      <a:lnTo>
                        <a:pt x="2539846" y="2875117"/>
                      </a:lnTo>
                      <a:lnTo>
                        <a:pt x="2227451" y="3055478"/>
                      </a:lnTo>
                      <a:lnTo>
                        <a:pt x="2061632" y="2871954"/>
                      </a:lnTo>
                      <a:lnTo>
                        <a:pt x="2018961" y="2889155"/>
                      </a:lnTo>
                      <a:lnTo>
                        <a:pt x="1820676" y="2939260"/>
                      </a:lnTo>
                      <a:lnTo>
                        <a:pt x="1769461" y="3178196"/>
                      </a:lnTo>
                      <a:lnTo>
                        <a:pt x="1408737" y="3178196"/>
                      </a:lnTo>
                      <a:lnTo>
                        <a:pt x="1357415" y="2938761"/>
                      </a:lnTo>
                      <a:lnTo>
                        <a:pt x="1321409" y="2933267"/>
                      </a:lnTo>
                      <a:lnTo>
                        <a:pt x="1116228" y="2872328"/>
                      </a:lnTo>
                      <a:lnTo>
                        <a:pt x="950747" y="3055478"/>
                      </a:lnTo>
                      <a:lnTo>
                        <a:pt x="638354" y="2875117"/>
                      </a:lnTo>
                      <a:lnTo>
                        <a:pt x="716567" y="2632987"/>
                      </a:lnTo>
                      <a:lnTo>
                        <a:pt x="564155" y="2476891"/>
                      </a:lnTo>
                      <a:lnTo>
                        <a:pt x="552049" y="2459421"/>
                      </a:lnTo>
                      <a:lnTo>
                        <a:pt x="303082" y="2539844"/>
                      </a:lnTo>
                      <a:lnTo>
                        <a:pt x="122720" y="2227452"/>
                      </a:lnTo>
                      <a:lnTo>
                        <a:pt x="326913" y="2042960"/>
                      </a:lnTo>
                      <a:lnTo>
                        <a:pt x="306855" y="1979828"/>
                      </a:lnTo>
                      <a:lnTo>
                        <a:pt x="276470" y="1828721"/>
                      </a:lnTo>
                      <a:lnTo>
                        <a:pt x="0" y="1769460"/>
                      </a:lnTo>
                      <a:lnTo>
                        <a:pt x="0" y="1408739"/>
                      </a:lnTo>
                      <a:lnTo>
                        <a:pt x="293010" y="1345931"/>
                      </a:lnTo>
                      <a:lnTo>
                        <a:pt x="306855" y="1284173"/>
                      </a:lnTo>
                      <a:lnTo>
                        <a:pt x="351046" y="1157043"/>
                      </a:lnTo>
                      <a:lnTo>
                        <a:pt x="122720" y="950748"/>
                      </a:lnTo>
                      <a:lnTo>
                        <a:pt x="303082" y="638354"/>
                      </a:lnTo>
                      <a:lnTo>
                        <a:pt x="611017" y="737822"/>
                      </a:lnTo>
                      <a:lnTo>
                        <a:pt x="678469" y="665039"/>
                      </a:lnTo>
                      <a:lnTo>
                        <a:pt x="739168" y="615179"/>
                      </a:lnTo>
                      <a:lnTo>
                        <a:pt x="638354" y="303080"/>
                      </a:lnTo>
                      <a:lnTo>
                        <a:pt x="950747" y="122720"/>
                      </a:lnTo>
                      <a:lnTo>
                        <a:pt x="1175530" y="371507"/>
                      </a:lnTo>
                      <a:lnTo>
                        <a:pt x="1321409" y="330732"/>
                      </a:lnTo>
                      <a:lnTo>
                        <a:pt x="1338401" y="32813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68" name="椭圆 267"/>
                <p:cNvSpPr/>
                <p:nvPr/>
              </p:nvSpPr>
              <p:spPr>
                <a:xfrm>
                  <a:off x="5666553" y="1791154"/>
                  <a:ext cx="1217673" cy="1217673"/>
                </a:xfrm>
                <a:prstGeom prst="ellipse">
                  <a:avLst/>
                </a:prstGeom>
                <a:noFill/>
                <a:ln w="19050"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  <p:sp>
              <p:nvSpPr>
                <p:cNvPr id="269" name="椭圆 268"/>
                <p:cNvSpPr/>
                <p:nvPr/>
              </p:nvSpPr>
              <p:spPr>
                <a:xfrm>
                  <a:off x="5731080" y="1855683"/>
                  <a:ext cx="1088616" cy="1088616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2E2E2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/>
                </a:p>
              </p:txBody>
            </p:sp>
          </p:grpSp>
          <p:sp>
            <p:nvSpPr>
              <p:cNvPr id="266" name="椭圆 265"/>
              <p:cNvSpPr/>
              <p:nvPr/>
            </p:nvSpPr>
            <p:spPr>
              <a:xfrm>
                <a:off x="6625503" y="2134485"/>
                <a:ext cx="450263" cy="4502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grpSp>
          <p:nvGrpSpPr>
            <p:cNvPr id="25" name="Group 13"/>
            <p:cNvGrpSpPr>
              <a:grpSpLocks noChangeAspect="1"/>
            </p:cNvGrpSpPr>
            <p:nvPr/>
          </p:nvGrpSpPr>
          <p:grpSpPr bwMode="auto">
            <a:xfrm>
              <a:off x="5675442" y="4505525"/>
              <a:ext cx="256917" cy="259951"/>
              <a:chOff x="2426" y="2781"/>
              <a:chExt cx="593" cy="600"/>
            </a:xfrm>
            <a:solidFill>
              <a:schemeClr val="bg1"/>
            </a:solidFill>
            <a:effectLst/>
          </p:grpSpPr>
          <p:sp>
            <p:nvSpPr>
              <p:cNvPr id="263" name="Freeform 14"/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78" name="文本框 117"/>
          <p:cNvSpPr txBox="1"/>
          <p:nvPr/>
        </p:nvSpPr>
        <p:spPr>
          <a:xfrm>
            <a:off x="1724773" y="3203739"/>
            <a:ext cx="65020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013" b="1" dirty="0" smtClean="0">
                <a:solidFill>
                  <a:srgbClr val="0070C0"/>
                </a:solidFill>
                <a:latin typeface="Arial Black" pitchFamily="34" charset="0"/>
                <a:ea typeface="LiHei Pro" panose="020B0500000000000000" pitchFamily="34" charset="-122"/>
              </a:rPr>
              <a:t>İMAM</a:t>
            </a:r>
          </a:p>
          <a:p>
            <a:pPr algn="ctr"/>
            <a:r>
              <a:rPr lang="tr-TR" altLang="zh-CN" sz="1013" b="1" dirty="0" smtClean="0">
                <a:solidFill>
                  <a:srgbClr val="0070C0"/>
                </a:solidFill>
                <a:latin typeface="Arial Black" pitchFamily="34" charset="0"/>
                <a:ea typeface="LiHei Pro" panose="020B0500000000000000" pitchFamily="34" charset="-122"/>
              </a:rPr>
              <a:t>HATİP</a:t>
            </a:r>
            <a:endParaRPr lang="zh-CN" altLang="en-US" sz="1013" b="1" dirty="0">
              <a:solidFill>
                <a:srgbClr val="0070C0"/>
              </a:solidFill>
              <a:latin typeface="Arial Black" pitchFamily="34" charset="0"/>
              <a:ea typeface="LiHei Pro" panose="020B0500000000000000" pitchFamily="34" charset="-122"/>
            </a:endParaRPr>
          </a:p>
        </p:txBody>
      </p:sp>
      <p:sp>
        <p:nvSpPr>
          <p:cNvPr id="279" name="文本框 129"/>
          <p:cNvSpPr txBox="1"/>
          <p:nvPr/>
        </p:nvSpPr>
        <p:spPr>
          <a:xfrm>
            <a:off x="4779695" y="490017"/>
            <a:ext cx="3754876" cy="180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Öğrencilerimizi, </a:t>
            </a:r>
            <a:r>
              <a:rPr lang="tr-TR" altLang="zh-CN" sz="1200" dirty="0" smtClean="0">
                <a:solidFill>
                  <a:srgbClr val="D60093"/>
                </a:solidFill>
                <a:latin typeface="Comic Sans MS" pitchFamily="66" charset="0"/>
                <a:ea typeface="Microsoft YaHei" pitchFamily="34" charset="-122"/>
              </a:rPr>
              <a:t>akademik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 ve </a:t>
            </a:r>
            <a:r>
              <a:rPr lang="tr-TR" altLang="zh-CN" sz="1200" dirty="0" smtClean="0">
                <a:solidFill>
                  <a:srgbClr val="3333CC"/>
                </a:solidFill>
                <a:latin typeface="Comic Sans MS" pitchFamily="66" charset="0"/>
                <a:ea typeface="Microsoft YaHei" pitchFamily="34" charset="-122"/>
              </a:rPr>
              <a:t>bilimsel başarılarının 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yanı sıra </a:t>
            </a:r>
            <a:r>
              <a:rPr lang="tr-TR" altLang="zh-CN" sz="1200" dirty="0" smtClean="0">
                <a:solidFill>
                  <a:srgbClr val="FF3300"/>
                </a:solidFill>
                <a:latin typeface="Comic Sans MS" pitchFamily="66" charset="0"/>
                <a:ea typeface="Microsoft YaHei" pitchFamily="34" charset="-122"/>
              </a:rPr>
              <a:t>bedensel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, </a:t>
            </a:r>
            <a:r>
              <a:rPr lang="tr-TR" altLang="zh-CN" sz="1200" dirty="0" smtClean="0">
                <a:solidFill>
                  <a:srgbClr val="00B050"/>
                </a:solidFill>
                <a:latin typeface="Comic Sans MS" pitchFamily="66" charset="0"/>
                <a:ea typeface="Microsoft YaHei" pitchFamily="34" charset="-122"/>
              </a:rPr>
              <a:t>zihinsel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 ve </a:t>
            </a:r>
            <a:r>
              <a:rPr lang="tr-TR" altLang="zh-CN" sz="1200" dirty="0" smtClean="0">
                <a:solidFill>
                  <a:srgbClr val="9900FF"/>
                </a:solidFill>
                <a:latin typeface="Comic Sans MS" pitchFamily="66" charset="0"/>
                <a:ea typeface="Microsoft YaHei" pitchFamily="34" charset="-122"/>
              </a:rPr>
              <a:t>ruhsal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 gelişimlerinin de desteklendiği, </a:t>
            </a:r>
            <a:r>
              <a:rPr lang="tr-TR" altLang="zh-CN" sz="1200" dirty="0" smtClean="0">
                <a:solidFill>
                  <a:srgbClr val="FF0000"/>
                </a:solidFill>
                <a:latin typeface="Comic Sans MS" pitchFamily="66" charset="0"/>
                <a:ea typeface="Microsoft YaHei" pitchFamily="34" charset="-122"/>
              </a:rPr>
              <a:t>ilgi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 ve </a:t>
            </a:r>
            <a:r>
              <a:rPr lang="tr-TR" altLang="zh-CN" sz="1200" dirty="0" smtClean="0">
                <a:solidFill>
                  <a:srgbClr val="FF9900"/>
                </a:solidFill>
                <a:latin typeface="Comic Sans MS" pitchFamily="66" charset="0"/>
                <a:ea typeface="Microsoft YaHei" pitchFamily="34" charset="-122"/>
              </a:rPr>
              <a:t>yetenekleri  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doğrultusunda yönlendirildikleri,  </a:t>
            </a:r>
            <a:r>
              <a:rPr lang="tr-TR" altLang="zh-CN" sz="1200" dirty="0" smtClean="0">
                <a:solidFill>
                  <a:srgbClr val="990000"/>
                </a:solidFill>
                <a:latin typeface="Comic Sans MS" pitchFamily="66" charset="0"/>
                <a:ea typeface="Microsoft YaHei" pitchFamily="34" charset="-122"/>
              </a:rPr>
              <a:t>sağlıklı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, </a:t>
            </a:r>
            <a:r>
              <a:rPr lang="tr-TR" altLang="zh-CN" sz="1200" dirty="0" smtClean="0">
                <a:solidFill>
                  <a:srgbClr val="33CC33"/>
                </a:solidFill>
                <a:latin typeface="Comic Sans MS" pitchFamily="66" charset="0"/>
                <a:ea typeface="Microsoft YaHei" pitchFamily="34" charset="-122"/>
              </a:rPr>
              <a:t>nitelikli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 ve </a:t>
            </a:r>
            <a:r>
              <a:rPr lang="tr-TR" altLang="zh-CN" sz="1200" dirty="0" smtClean="0">
                <a:solidFill>
                  <a:srgbClr val="FF3399"/>
                </a:solidFill>
                <a:latin typeface="Comic Sans MS" pitchFamily="66" charset="0"/>
                <a:ea typeface="Microsoft YaHei" pitchFamily="34" charset="-122"/>
              </a:rPr>
              <a:t>güvenli </a:t>
            </a: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bir eğitim ortamında</a:t>
            </a:r>
          </a:p>
          <a:p>
            <a:pPr algn="ctr">
              <a:lnSpc>
                <a:spcPct val="150000"/>
              </a:lnSpc>
            </a:pPr>
            <a:r>
              <a:rPr lang="tr-TR" altLang="zh-CN" sz="1200" dirty="0" smtClean="0">
                <a:latin typeface="Comic Sans MS" pitchFamily="66" charset="0"/>
                <a:ea typeface="Microsoft YaHei" pitchFamily="34" charset="-122"/>
              </a:rPr>
              <a:t>yetiştirmek</a:t>
            </a:r>
            <a:r>
              <a:rPr lang="tr-TR" altLang="zh-CN" sz="1200" dirty="0" smtClean="0">
                <a:latin typeface="Microsoft YaHei" pitchFamily="34" charset="-122"/>
                <a:ea typeface="Microsoft YaHei" pitchFamily="34" charset="-122"/>
              </a:rPr>
              <a:t>.</a:t>
            </a:r>
            <a:endParaRPr lang="zh-CN" altLang="en-US" sz="12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6" name="矩形 66"/>
          <p:cNvSpPr/>
          <p:nvPr/>
        </p:nvSpPr>
        <p:spPr>
          <a:xfrm>
            <a:off x="4721317" y="2831038"/>
            <a:ext cx="4018917" cy="93083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83" name="文本框 129"/>
          <p:cNvSpPr txBox="1"/>
          <p:nvPr/>
        </p:nvSpPr>
        <p:spPr>
          <a:xfrm>
            <a:off x="4768267" y="2903621"/>
            <a:ext cx="395863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300" dirty="0" smtClean="0">
                <a:latin typeface="Comic Sans MS" pitchFamily="66" charset="0"/>
              </a:rPr>
              <a:t>Biliyoruz ki </a:t>
            </a:r>
            <a:r>
              <a:rPr lang="tr-TR" sz="1300" dirty="0" smtClean="0">
                <a:solidFill>
                  <a:srgbClr val="FF0000"/>
                </a:solidFill>
                <a:latin typeface="Comic Sans MS" pitchFamily="66" charset="0"/>
              </a:rPr>
              <a:t>iyi yetiştirilmiş </a:t>
            </a:r>
            <a:r>
              <a:rPr lang="tr-TR" sz="1300" dirty="0" smtClean="0">
                <a:latin typeface="Comic Sans MS" pitchFamily="66" charset="0"/>
              </a:rPr>
              <a:t>her öğrenci, geleceğimizin garantisidir. </a:t>
            </a:r>
          </a:p>
        </p:txBody>
      </p:sp>
    </p:spTree>
    <p:extLst>
      <p:ext uri="{BB962C8B-B14F-4D97-AF65-F5344CB8AC3E}">
        <p14:creationId xmlns:p14="http://schemas.microsoft.com/office/powerpoint/2010/main" val="4282938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67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78" grpId="0"/>
      <p:bldP spid="279" grpId="0"/>
      <p:bldP spid="226" grpId="0" animBg="1"/>
      <p:bldP spid="2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55269" y="144966"/>
            <a:ext cx="3279307" cy="474359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232948" y="363903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0" y="397565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54870" y="186974"/>
            <a:ext cx="283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OKULUMUZ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85"/>
          <p:cNvGrpSpPr/>
          <p:nvPr/>
        </p:nvGrpSpPr>
        <p:grpSpPr>
          <a:xfrm>
            <a:off x="3384762" y="1664530"/>
            <a:ext cx="2406501" cy="2406501"/>
            <a:chOff x="4513016" y="1809798"/>
            <a:chExt cx="3208668" cy="3208668"/>
          </a:xfrm>
        </p:grpSpPr>
        <p:sp>
          <p:nvSpPr>
            <p:cNvPr id="87" name="任意多边形 86"/>
            <p:cNvSpPr/>
            <p:nvPr/>
          </p:nvSpPr>
          <p:spPr>
            <a:xfrm>
              <a:off x="4513016" y="2985597"/>
              <a:ext cx="886189" cy="859064"/>
            </a:xfrm>
            <a:custGeom>
              <a:avLst/>
              <a:gdLst>
                <a:gd name="connsiteX0" fmla="*/ 55320 w 886189"/>
                <a:gd name="connsiteY0" fmla="*/ 0 h 859064"/>
                <a:gd name="connsiteX1" fmla="*/ 456657 w 886189"/>
                <a:gd name="connsiteY1" fmla="*/ 0 h 859064"/>
                <a:gd name="connsiteX2" fmla="*/ 886189 w 886189"/>
                <a:gd name="connsiteY2" fmla="*/ 429532 h 859064"/>
                <a:gd name="connsiteX3" fmla="*/ 456657 w 886189"/>
                <a:gd name="connsiteY3" fmla="*/ 859064 h 859064"/>
                <a:gd name="connsiteX4" fmla="*/ 55320 w 886189"/>
                <a:gd name="connsiteY4" fmla="*/ 859064 h 859064"/>
                <a:gd name="connsiteX5" fmla="*/ 35550 w 886189"/>
                <a:gd name="connsiteY5" fmla="*/ 782176 h 859064"/>
                <a:gd name="connsiteX6" fmla="*/ 0 w 886189"/>
                <a:gd name="connsiteY6" fmla="*/ 429532 h 859064"/>
                <a:gd name="connsiteX7" fmla="*/ 35550 w 886189"/>
                <a:gd name="connsiteY7" fmla="*/ 76889 h 85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189" h="859064">
                  <a:moveTo>
                    <a:pt x="55320" y="0"/>
                  </a:moveTo>
                  <a:lnTo>
                    <a:pt x="456657" y="0"/>
                  </a:lnTo>
                  <a:cubicBezTo>
                    <a:pt x="693881" y="0"/>
                    <a:pt x="886189" y="192308"/>
                    <a:pt x="886189" y="429532"/>
                  </a:cubicBezTo>
                  <a:cubicBezTo>
                    <a:pt x="886189" y="666756"/>
                    <a:pt x="693881" y="859064"/>
                    <a:pt x="456657" y="859064"/>
                  </a:cubicBezTo>
                  <a:lnTo>
                    <a:pt x="55320" y="859064"/>
                  </a:lnTo>
                  <a:lnTo>
                    <a:pt x="35550" y="782176"/>
                  </a:lnTo>
                  <a:cubicBezTo>
                    <a:pt x="12241" y="668269"/>
                    <a:pt x="0" y="550330"/>
                    <a:pt x="0" y="429532"/>
                  </a:cubicBezTo>
                  <a:cubicBezTo>
                    <a:pt x="0" y="308734"/>
                    <a:pt x="12241" y="190796"/>
                    <a:pt x="35550" y="76889"/>
                  </a:cubicBezTo>
                  <a:close/>
                </a:path>
              </a:pathLst>
            </a:custGeom>
            <a:solidFill>
              <a:srgbClr val="00B0F0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88" name="任意多边形 87"/>
            <p:cNvSpPr/>
            <p:nvPr/>
          </p:nvSpPr>
          <p:spPr>
            <a:xfrm flipH="1">
              <a:off x="6735337" y="2970729"/>
              <a:ext cx="986347" cy="859064"/>
            </a:xfrm>
            <a:custGeom>
              <a:avLst/>
              <a:gdLst>
                <a:gd name="connsiteX0" fmla="*/ 55320 w 886189"/>
                <a:gd name="connsiteY0" fmla="*/ 0 h 859064"/>
                <a:gd name="connsiteX1" fmla="*/ 456657 w 886189"/>
                <a:gd name="connsiteY1" fmla="*/ 0 h 859064"/>
                <a:gd name="connsiteX2" fmla="*/ 886189 w 886189"/>
                <a:gd name="connsiteY2" fmla="*/ 429532 h 859064"/>
                <a:gd name="connsiteX3" fmla="*/ 456657 w 886189"/>
                <a:gd name="connsiteY3" fmla="*/ 859064 h 859064"/>
                <a:gd name="connsiteX4" fmla="*/ 55320 w 886189"/>
                <a:gd name="connsiteY4" fmla="*/ 859064 h 859064"/>
                <a:gd name="connsiteX5" fmla="*/ 35550 w 886189"/>
                <a:gd name="connsiteY5" fmla="*/ 782176 h 859064"/>
                <a:gd name="connsiteX6" fmla="*/ 0 w 886189"/>
                <a:gd name="connsiteY6" fmla="*/ 429532 h 859064"/>
                <a:gd name="connsiteX7" fmla="*/ 35550 w 886189"/>
                <a:gd name="connsiteY7" fmla="*/ 76889 h 85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189" h="859064">
                  <a:moveTo>
                    <a:pt x="55320" y="0"/>
                  </a:moveTo>
                  <a:lnTo>
                    <a:pt x="456657" y="0"/>
                  </a:lnTo>
                  <a:cubicBezTo>
                    <a:pt x="693881" y="0"/>
                    <a:pt x="886189" y="192308"/>
                    <a:pt x="886189" y="429532"/>
                  </a:cubicBezTo>
                  <a:cubicBezTo>
                    <a:pt x="886189" y="666756"/>
                    <a:pt x="693881" y="859064"/>
                    <a:pt x="456657" y="859064"/>
                  </a:cubicBezTo>
                  <a:lnTo>
                    <a:pt x="55320" y="859064"/>
                  </a:lnTo>
                  <a:lnTo>
                    <a:pt x="35550" y="782176"/>
                  </a:lnTo>
                  <a:cubicBezTo>
                    <a:pt x="12241" y="668269"/>
                    <a:pt x="0" y="550330"/>
                    <a:pt x="0" y="429532"/>
                  </a:cubicBezTo>
                  <a:cubicBezTo>
                    <a:pt x="0" y="308734"/>
                    <a:pt x="12241" y="190796"/>
                    <a:pt x="35550" y="76889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89" name="任意多边形 88"/>
            <p:cNvSpPr/>
            <p:nvPr/>
          </p:nvSpPr>
          <p:spPr>
            <a:xfrm rot="5400000">
              <a:off x="5578567" y="1823361"/>
              <a:ext cx="886189" cy="859064"/>
            </a:xfrm>
            <a:custGeom>
              <a:avLst/>
              <a:gdLst>
                <a:gd name="connsiteX0" fmla="*/ 55320 w 886189"/>
                <a:gd name="connsiteY0" fmla="*/ 0 h 859064"/>
                <a:gd name="connsiteX1" fmla="*/ 456657 w 886189"/>
                <a:gd name="connsiteY1" fmla="*/ 0 h 859064"/>
                <a:gd name="connsiteX2" fmla="*/ 886189 w 886189"/>
                <a:gd name="connsiteY2" fmla="*/ 429532 h 859064"/>
                <a:gd name="connsiteX3" fmla="*/ 456657 w 886189"/>
                <a:gd name="connsiteY3" fmla="*/ 859064 h 859064"/>
                <a:gd name="connsiteX4" fmla="*/ 55320 w 886189"/>
                <a:gd name="connsiteY4" fmla="*/ 859064 h 859064"/>
                <a:gd name="connsiteX5" fmla="*/ 35550 w 886189"/>
                <a:gd name="connsiteY5" fmla="*/ 782176 h 859064"/>
                <a:gd name="connsiteX6" fmla="*/ 0 w 886189"/>
                <a:gd name="connsiteY6" fmla="*/ 429532 h 859064"/>
                <a:gd name="connsiteX7" fmla="*/ 35550 w 886189"/>
                <a:gd name="connsiteY7" fmla="*/ 76889 h 85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189" h="859064">
                  <a:moveTo>
                    <a:pt x="55320" y="0"/>
                  </a:moveTo>
                  <a:lnTo>
                    <a:pt x="456657" y="0"/>
                  </a:lnTo>
                  <a:cubicBezTo>
                    <a:pt x="693881" y="0"/>
                    <a:pt x="886189" y="192308"/>
                    <a:pt x="886189" y="429532"/>
                  </a:cubicBezTo>
                  <a:cubicBezTo>
                    <a:pt x="886189" y="666756"/>
                    <a:pt x="693881" y="859064"/>
                    <a:pt x="456657" y="859064"/>
                  </a:cubicBezTo>
                  <a:lnTo>
                    <a:pt x="55320" y="859064"/>
                  </a:lnTo>
                  <a:lnTo>
                    <a:pt x="35550" y="782176"/>
                  </a:lnTo>
                  <a:cubicBezTo>
                    <a:pt x="12241" y="668269"/>
                    <a:pt x="0" y="550330"/>
                    <a:pt x="0" y="429532"/>
                  </a:cubicBezTo>
                  <a:cubicBezTo>
                    <a:pt x="0" y="308734"/>
                    <a:pt x="12241" y="190796"/>
                    <a:pt x="35550" y="7688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0" name="任意多边形 89"/>
            <p:cNvSpPr/>
            <p:nvPr/>
          </p:nvSpPr>
          <p:spPr>
            <a:xfrm rot="5400000" flipH="1">
              <a:off x="5593435" y="4145840"/>
              <a:ext cx="886189" cy="859064"/>
            </a:xfrm>
            <a:custGeom>
              <a:avLst/>
              <a:gdLst>
                <a:gd name="connsiteX0" fmla="*/ 55320 w 886189"/>
                <a:gd name="connsiteY0" fmla="*/ 0 h 859064"/>
                <a:gd name="connsiteX1" fmla="*/ 456657 w 886189"/>
                <a:gd name="connsiteY1" fmla="*/ 0 h 859064"/>
                <a:gd name="connsiteX2" fmla="*/ 886189 w 886189"/>
                <a:gd name="connsiteY2" fmla="*/ 429532 h 859064"/>
                <a:gd name="connsiteX3" fmla="*/ 456657 w 886189"/>
                <a:gd name="connsiteY3" fmla="*/ 859064 h 859064"/>
                <a:gd name="connsiteX4" fmla="*/ 55320 w 886189"/>
                <a:gd name="connsiteY4" fmla="*/ 859064 h 859064"/>
                <a:gd name="connsiteX5" fmla="*/ 35550 w 886189"/>
                <a:gd name="connsiteY5" fmla="*/ 782176 h 859064"/>
                <a:gd name="connsiteX6" fmla="*/ 0 w 886189"/>
                <a:gd name="connsiteY6" fmla="*/ 429532 h 859064"/>
                <a:gd name="connsiteX7" fmla="*/ 35550 w 886189"/>
                <a:gd name="connsiteY7" fmla="*/ 76889 h 85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189" h="859064">
                  <a:moveTo>
                    <a:pt x="55320" y="0"/>
                  </a:moveTo>
                  <a:lnTo>
                    <a:pt x="456657" y="0"/>
                  </a:lnTo>
                  <a:cubicBezTo>
                    <a:pt x="693881" y="0"/>
                    <a:pt x="886189" y="192308"/>
                    <a:pt x="886189" y="429532"/>
                  </a:cubicBezTo>
                  <a:cubicBezTo>
                    <a:pt x="886189" y="666756"/>
                    <a:pt x="693881" y="859064"/>
                    <a:pt x="456657" y="859064"/>
                  </a:cubicBezTo>
                  <a:lnTo>
                    <a:pt x="55320" y="859064"/>
                  </a:lnTo>
                  <a:lnTo>
                    <a:pt x="35550" y="782176"/>
                  </a:lnTo>
                  <a:cubicBezTo>
                    <a:pt x="12241" y="668269"/>
                    <a:pt x="0" y="550330"/>
                    <a:pt x="0" y="429532"/>
                  </a:cubicBezTo>
                  <a:cubicBezTo>
                    <a:pt x="0" y="308734"/>
                    <a:pt x="12241" y="190796"/>
                    <a:pt x="35550" y="7688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5725852" y="1944554"/>
              <a:ext cx="65108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5770456" y="4373234"/>
              <a:ext cx="65108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996900" y="3107327"/>
              <a:ext cx="65108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4545187" y="3166799"/>
              <a:ext cx="65108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8" name="任意多边形 97"/>
          <p:cNvSpPr/>
          <p:nvPr/>
        </p:nvSpPr>
        <p:spPr>
          <a:xfrm>
            <a:off x="3390152" y="1654935"/>
            <a:ext cx="2373143" cy="2429780"/>
          </a:xfrm>
          <a:custGeom>
            <a:avLst/>
            <a:gdLst>
              <a:gd name="connsiteX0" fmla="*/ 2228564 w 3679342"/>
              <a:gd name="connsiteY0" fmla="*/ 0 h 3697415"/>
              <a:gd name="connsiteX1" fmla="*/ 2401628 w 3679342"/>
              <a:gd name="connsiteY1" fmla="*/ 44499 h 3697415"/>
              <a:gd name="connsiteX2" fmla="*/ 3672815 w 3679342"/>
              <a:gd name="connsiteY2" fmla="*/ 1388354 h 3697415"/>
              <a:gd name="connsiteX3" fmla="*/ 3679342 w 3679342"/>
              <a:gd name="connsiteY3" fmla="*/ 1419767 h 3697415"/>
              <a:gd name="connsiteX4" fmla="*/ 3033290 w 3679342"/>
              <a:gd name="connsiteY4" fmla="*/ 1419767 h 3697415"/>
              <a:gd name="connsiteX5" fmla="*/ 2603758 w 3679342"/>
              <a:gd name="connsiteY5" fmla="*/ 1849299 h 3697415"/>
              <a:gd name="connsiteX6" fmla="*/ 3033290 w 3679342"/>
              <a:gd name="connsiteY6" fmla="*/ 2278831 h 3697415"/>
              <a:gd name="connsiteX7" fmla="*/ 3678521 w 3679342"/>
              <a:gd name="connsiteY7" fmla="*/ 2278831 h 3697415"/>
              <a:gd name="connsiteX8" fmla="*/ 3644471 w 3679342"/>
              <a:gd name="connsiteY8" fmla="*/ 2411256 h 3697415"/>
              <a:gd name="connsiteX9" fmla="*/ 2300617 w 3679342"/>
              <a:gd name="connsiteY9" fmla="*/ 3682443 h 3697415"/>
              <a:gd name="connsiteX10" fmla="*/ 2228564 w 3679342"/>
              <a:gd name="connsiteY10" fmla="*/ 3697415 h 3697415"/>
              <a:gd name="connsiteX11" fmla="*/ 2228564 w 3679342"/>
              <a:gd name="connsiteY11" fmla="*/ 3083558 h 3697415"/>
              <a:gd name="connsiteX12" fmla="*/ 1799032 w 3679342"/>
              <a:gd name="connsiteY12" fmla="*/ 2654026 h 3697415"/>
              <a:gd name="connsiteX13" fmla="*/ 1369500 w 3679342"/>
              <a:gd name="connsiteY13" fmla="*/ 3083558 h 3697415"/>
              <a:gd name="connsiteX14" fmla="*/ 1369500 w 3679342"/>
              <a:gd name="connsiteY14" fmla="*/ 3679731 h 3697415"/>
              <a:gd name="connsiteX15" fmla="*/ 1233570 w 3679342"/>
              <a:gd name="connsiteY15" fmla="*/ 3639768 h 3697415"/>
              <a:gd name="connsiteX16" fmla="*/ 34871 w 3679342"/>
              <a:gd name="connsiteY16" fmla="*/ 2411256 h 3697415"/>
              <a:gd name="connsiteX17" fmla="*/ 821 w 3679342"/>
              <a:gd name="connsiteY17" fmla="*/ 2278831 h 3697415"/>
              <a:gd name="connsiteX18" fmla="*/ 564773 w 3679342"/>
              <a:gd name="connsiteY18" fmla="*/ 2278831 h 3697415"/>
              <a:gd name="connsiteX19" fmla="*/ 994305 w 3679342"/>
              <a:gd name="connsiteY19" fmla="*/ 1849299 h 3697415"/>
              <a:gd name="connsiteX20" fmla="*/ 564773 w 3679342"/>
              <a:gd name="connsiteY20" fmla="*/ 1419767 h 3697415"/>
              <a:gd name="connsiteX21" fmla="*/ 0 w 3679342"/>
              <a:gd name="connsiteY21" fmla="*/ 1419767 h 3697415"/>
              <a:gd name="connsiteX22" fmla="*/ 6527 w 3679342"/>
              <a:gd name="connsiteY22" fmla="*/ 1388354 h 3697415"/>
              <a:gd name="connsiteX23" fmla="*/ 1277714 w 3679342"/>
              <a:gd name="connsiteY23" fmla="*/ 44499 h 3697415"/>
              <a:gd name="connsiteX24" fmla="*/ 1369500 w 3679342"/>
              <a:gd name="connsiteY24" fmla="*/ 20898 h 3697415"/>
              <a:gd name="connsiteX25" fmla="*/ 1369500 w 3679342"/>
              <a:gd name="connsiteY25" fmla="*/ 615041 h 3697415"/>
              <a:gd name="connsiteX26" fmla="*/ 1799032 w 3679342"/>
              <a:gd name="connsiteY26" fmla="*/ 1044573 h 3697415"/>
              <a:gd name="connsiteX27" fmla="*/ 2228564 w 3679342"/>
              <a:gd name="connsiteY27" fmla="*/ 615041 h 36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79342" h="3697415">
                <a:moveTo>
                  <a:pt x="2228564" y="0"/>
                </a:moveTo>
                <a:lnTo>
                  <a:pt x="2401628" y="44499"/>
                </a:lnTo>
                <a:cubicBezTo>
                  <a:pt x="3026654" y="238902"/>
                  <a:pt x="3512570" y="749041"/>
                  <a:pt x="3672815" y="1388354"/>
                </a:cubicBezTo>
                <a:lnTo>
                  <a:pt x="3679342" y="1419767"/>
                </a:lnTo>
                <a:lnTo>
                  <a:pt x="3033290" y="1419767"/>
                </a:lnTo>
                <a:cubicBezTo>
                  <a:pt x="2796066" y="1419767"/>
                  <a:pt x="2603758" y="1612075"/>
                  <a:pt x="2603758" y="1849299"/>
                </a:cubicBezTo>
                <a:cubicBezTo>
                  <a:pt x="2603758" y="2086523"/>
                  <a:pt x="2796066" y="2278831"/>
                  <a:pt x="3033290" y="2278831"/>
                </a:cubicBezTo>
                <a:lnTo>
                  <a:pt x="3678521" y="2278831"/>
                </a:lnTo>
                <a:lnTo>
                  <a:pt x="3644471" y="2411256"/>
                </a:lnTo>
                <a:cubicBezTo>
                  <a:pt x="3450068" y="3036282"/>
                  <a:pt x="2939929" y="3522198"/>
                  <a:pt x="2300617" y="3682443"/>
                </a:cubicBezTo>
                <a:lnTo>
                  <a:pt x="2228564" y="3697415"/>
                </a:lnTo>
                <a:lnTo>
                  <a:pt x="2228564" y="3083558"/>
                </a:lnTo>
                <a:cubicBezTo>
                  <a:pt x="2228564" y="2846334"/>
                  <a:pt x="2036256" y="2654026"/>
                  <a:pt x="1799032" y="2654026"/>
                </a:cubicBezTo>
                <a:cubicBezTo>
                  <a:pt x="1561808" y="2654026"/>
                  <a:pt x="1369500" y="2846334"/>
                  <a:pt x="1369500" y="3083558"/>
                </a:cubicBezTo>
                <a:lnTo>
                  <a:pt x="1369500" y="3679731"/>
                </a:lnTo>
                <a:lnTo>
                  <a:pt x="1233570" y="3639768"/>
                </a:lnTo>
                <a:cubicBezTo>
                  <a:pt x="662798" y="3446619"/>
                  <a:pt x="214320" y="2988203"/>
                  <a:pt x="34871" y="2411256"/>
                </a:cubicBezTo>
                <a:lnTo>
                  <a:pt x="821" y="2278831"/>
                </a:lnTo>
                <a:lnTo>
                  <a:pt x="564773" y="2278831"/>
                </a:lnTo>
                <a:cubicBezTo>
                  <a:pt x="801997" y="2278831"/>
                  <a:pt x="994305" y="2086523"/>
                  <a:pt x="994305" y="1849299"/>
                </a:cubicBezTo>
                <a:cubicBezTo>
                  <a:pt x="994305" y="1612075"/>
                  <a:pt x="801997" y="1419767"/>
                  <a:pt x="564773" y="1419767"/>
                </a:cubicBezTo>
                <a:lnTo>
                  <a:pt x="0" y="1419767"/>
                </a:lnTo>
                <a:lnTo>
                  <a:pt x="6527" y="1388354"/>
                </a:lnTo>
                <a:cubicBezTo>
                  <a:pt x="166772" y="749041"/>
                  <a:pt x="652689" y="238902"/>
                  <a:pt x="1277714" y="44499"/>
                </a:cubicBezTo>
                <a:lnTo>
                  <a:pt x="1369500" y="20898"/>
                </a:lnTo>
                <a:lnTo>
                  <a:pt x="1369500" y="615041"/>
                </a:lnTo>
                <a:cubicBezTo>
                  <a:pt x="1369500" y="852265"/>
                  <a:pt x="1561808" y="1044573"/>
                  <a:pt x="1799032" y="1044573"/>
                </a:cubicBezTo>
                <a:cubicBezTo>
                  <a:pt x="2036256" y="1044573"/>
                  <a:pt x="2228564" y="852265"/>
                  <a:pt x="2228564" y="61504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4000"/>
                </a:schemeClr>
              </a:gs>
              <a:gs pos="100000">
                <a:schemeClr val="bg1">
                  <a:lumMod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175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5" name="组合 101"/>
          <p:cNvGrpSpPr/>
          <p:nvPr/>
        </p:nvGrpSpPr>
        <p:grpSpPr>
          <a:xfrm>
            <a:off x="5073231" y="2016666"/>
            <a:ext cx="295264" cy="359899"/>
            <a:chOff x="3683997" y="856343"/>
            <a:chExt cx="576394" cy="702571"/>
          </a:xfrm>
          <a:solidFill>
            <a:srgbClr val="0070C0"/>
          </a:solidFill>
        </p:grpSpPr>
        <p:sp>
          <p:nvSpPr>
            <p:cNvPr id="103" name="Freeform 34"/>
            <p:cNvSpPr>
              <a:spLocks noEditPoints="1"/>
            </p:cNvSpPr>
            <p:nvPr/>
          </p:nvSpPr>
          <p:spPr bwMode="auto">
            <a:xfrm>
              <a:off x="3683997" y="856343"/>
              <a:ext cx="576394" cy="702571"/>
            </a:xfrm>
            <a:custGeom>
              <a:avLst/>
              <a:gdLst>
                <a:gd name="T0" fmla="*/ 16 w 667"/>
                <a:gd name="T1" fmla="*/ 176 h 813"/>
                <a:gd name="T2" fmla="*/ 175 w 667"/>
                <a:gd name="T3" fmla="*/ 16 h 813"/>
                <a:gd name="T4" fmla="*/ 214 w 667"/>
                <a:gd name="T5" fmla="*/ 0 h 813"/>
                <a:gd name="T6" fmla="*/ 613 w 667"/>
                <a:gd name="T7" fmla="*/ 0 h 813"/>
                <a:gd name="T8" fmla="*/ 667 w 667"/>
                <a:gd name="T9" fmla="*/ 54 h 813"/>
                <a:gd name="T10" fmla="*/ 667 w 667"/>
                <a:gd name="T11" fmla="*/ 759 h 813"/>
                <a:gd name="T12" fmla="*/ 613 w 667"/>
                <a:gd name="T13" fmla="*/ 813 h 813"/>
                <a:gd name="T14" fmla="*/ 54 w 667"/>
                <a:gd name="T15" fmla="*/ 813 h 813"/>
                <a:gd name="T16" fmla="*/ 0 w 667"/>
                <a:gd name="T17" fmla="*/ 759 h 813"/>
                <a:gd name="T18" fmla="*/ 0 w 667"/>
                <a:gd name="T19" fmla="*/ 214 h 813"/>
                <a:gd name="T20" fmla="*/ 16 w 667"/>
                <a:gd name="T21" fmla="*/ 176 h 813"/>
                <a:gd name="T22" fmla="*/ 194 w 667"/>
                <a:gd name="T23" fmla="*/ 229 h 813"/>
                <a:gd name="T24" fmla="*/ 57 w 667"/>
                <a:gd name="T25" fmla="*/ 229 h 813"/>
                <a:gd name="T26" fmla="*/ 57 w 667"/>
                <a:gd name="T27" fmla="*/ 756 h 813"/>
                <a:gd name="T28" fmla="*/ 610 w 667"/>
                <a:gd name="T29" fmla="*/ 756 h 813"/>
                <a:gd name="T30" fmla="*/ 610 w 667"/>
                <a:gd name="T31" fmla="*/ 57 h 813"/>
                <a:gd name="T32" fmla="*/ 238 w 667"/>
                <a:gd name="T33" fmla="*/ 57 h 813"/>
                <a:gd name="T34" fmla="*/ 238 w 667"/>
                <a:gd name="T35" fmla="*/ 185 h 813"/>
                <a:gd name="T36" fmla="*/ 194 w 667"/>
                <a:gd name="T37" fmla="*/ 229 h 813"/>
                <a:gd name="T38" fmla="*/ 82 w 667"/>
                <a:gd name="T39" fmla="*/ 191 h 813"/>
                <a:gd name="T40" fmla="*/ 194 w 667"/>
                <a:gd name="T41" fmla="*/ 191 h 813"/>
                <a:gd name="T42" fmla="*/ 200 w 667"/>
                <a:gd name="T43" fmla="*/ 185 h 813"/>
                <a:gd name="T44" fmla="*/ 200 w 667"/>
                <a:gd name="T45" fmla="*/ 72 h 813"/>
                <a:gd name="T46" fmla="*/ 82 w 667"/>
                <a:gd name="T47" fmla="*/ 19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7" h="813">
                  <a:moveTo>
                    <a:pt x="16" y="176"/>
                  </a:moveTo>
                  <a:cubicBezTo>
                    <a:pt x="175" y="16"/>
                    <a:pt x="175" y="16"/>
                    <a:pt x="175" y="16"/>
                  </a:cubicBezTo>
                  <a:cubicBezTo>
                    <a:pt x="186" y="6"/>
                    <a:pt x="199" y="0"/>
                    <a:pt x="214" y="0"/>
                  </a:cubicBezTo>
                  <a:cubicBezTo>
                    <a:pt x="613" y="0"/>
                    <a:pt x="613" y="0"/>
                    <a:pt x="613" y="0"/>
                  </a:cubicBezTo>
                  <a:cubicBezTo>
                    <a:pt x="643" y="0"/>
                    <a:pt x="667" y="24"/>
                    <a:pt x="667" y="54"/>
                  </a:cubicBezTo>
                  <a:cubicBezTo>
                    <a:pt x="667" y="759"/>
                    <a:pt x="667" y="759"/>
                    <a:pt x="667" y="759"/>
                  </a:cubicBezTo>
                  <a:cubicBezTo>
                    <a:pt x="667" y="789"/>
                    <a:pt x="643" y="813"/>
                    <a:pt x="613" y="813"/>
                  </a:cubicBezTo>
                  <a:cubicBezTo>
                    <a:pt x="54" y="813"/>
                    <a:pt x="54" y="813"/>
                    <a:pt x="54" y="813"/>
                  </a:cubicBezTo>
                  <a:cubicBezTo>
                    <a:pt x="24" y="813"/>
                    <a:pt x="0" y="789"/>
                    <a:pt x="0" y="75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00"/>
                    <a:pt x="5" y="186"/>
                    <a:pt x="16" y="176"/>
                  </a:cubicBezTo>
                  <a:close/>
                  <a:moveTo>
                    <a:pt x="194" y="229"/>
                  </a:moveTo>
                  <a:cubicBezTo>
                    <a:pt x="57" y="229"/>
                    <a:pt x="57" y="229"/>
                    <a:pt x="57" y="2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610" y="756"/>
                    <a:pt x="610" y="756"/>
                    <a:pt x="610" y="756"/>
                  </a:cubicBezTo>
                  <a:cubicBezTo>
                    <a:pt x="610" y="57"/>
                    <a:pt x="610" y="57"/>
                    <a:pt x="610" y="57"/>
                  </a:cubicBezTo>
                  <a:cubicBezTo>
                    <a:pt x="238" y="57"/>
                    <a:pt x="238" y="57"/>
                    <a:pt x="238" y="57"/>
                  </a:cubicBezTo>
                  <a:cubicBezTo>
                    <a:pt x="238" y="185"/>
                    <a:pt x="238" y="185"/>
                    <a:pt x="238" y="185"/>
                  </a:cubicBezTo>
                  <a:cubicBezTo>
                    <a:pt x="238" y="210"/>
                    <a:pt x="218" y="229"/>
                    <a:pt x="194" y="229"/>
                  </a:cubicBezTo>
                  <a:close/>
                  <a:moveTo>
                    <a:pt x="82" y="191"/>
                  </a:moveTo>
                  <a:cubicBezTo>
                    <a:pt x="194" y="191"/>
                    <a:pt x="194" y="191"/>
                    <a:pt x="194" y="191"/>
                  </a:cubicBezTo>
                  <a:cubicBezTo>
                    <a:pt x="197" y="191"/>
                    <a:pt x="200" y="188"/>
                    <a:pt x="200" y="185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82" y="191"/>
                    <a:pt x="82" y="191"/>
                    <a:pt x="82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04" name="Freeform 35"/>
            <p:cNvSpPr>
              <a:spLocks noEditPoints="1"/>
            </p:cNvSpPr>
            <p:nvPr/>
          </p:nvSpPr>
          <p:spPr bwMode="auto">
            <a:xfrm>
              <a:off x="3765921" y="1015436"/>
              <a:ext cx="412546" cy="433758"/>
            </a:xfrm>
            <a:custGeom>
              <a:avLst/>
              <a:gdLst>
                <a:gd name="T0" fmla="*/ 170 w 477"/>
                <a:gd name="T1" fmla="*/ 429 h 502"/>
                <a:gd name="T2" fmla="*/ 86 w 477"/>
                <a:gd name="T3" fmla="*/ 502 h 502"/>
                <a:gd name="T4" fmla="*/ 0 w 477"/>
                <a:gd name="T5" fmla="*/ 416 h 502"/>
                <a:gd name="T6" fmla="*/ 72 w 477"/>
                <a:gd name="T7" fmla="*/ 330 h 502"/>
                <a:gd name="T8" fmla="*/ 63 w 477"/>
                <a:gd name="T9" fmla="*/ 258 h 502"/>
                <a:gd name="T10" fmla="*/ 144 w 477"/>
                <a:gd name="T11" fmla="*/ 143 h 502"/>
                <a:gd name="T12" fmla="*/ 254 w 477"/>
                <a:gd name="T13" fmla="*/ 20 h 502"/>
                <a:gd name="T14" fmla="*/ 458 w 477"/>
                <a:gd name="T15" fmla="*/ 0 h 502"/>
                <a:gd name="T16" fmla="*/ 477 w 477"/>
                <a:gd name="T17" fmla="*/ 153 h 502"/>
                <a:gd name="T18" fmla="*/ 398 w 477"/>
                <a:gd name="T19" fmla="*/ 172 h 502"/>
                <a:gd name="T20" fmla="*/ 438 w 477"/>
                <a:gd name="T21" fmla="*/ 223 h 502"/>
                <a:gd name="T22" fmla="*/ 404 w 477"/>
                <a:gd name="T23" fmla="*/ 245 h 502"/>
                <a:gd name="T24" fmla="*/ 452 w 477"/>
                <a:gd name="T25" fmla="*/ 355 h 502"/>
                <a:gd name="T26" fmla="*/ 452 w 477"/>
                <a:gd name="T27" fmla="*/ 477 h 502"/>
                <a:gd name="T28" fmla="*/ 330 w 477"/>
                <a:gd name="T29" fmla="*/ 477 h 502"/>
                <a:gd name="T30" fmla="*/ 256 w 477"/>
                <a:gd name="T31" fmla="*/ 464 h 502"/>
                <a:gd name="T32" fmla="*/ 235 w 477"/>
                <a:gd name="T33" fmla="*/ 429 h 502"/>
                <a:gd name="T34" fmla="*/ 162 w 477"/>
                <a:gd name="T35" fmla="*/ 160 h 502"/>
                <a:gd name="T36" fmla="*/ 135 w 477"/>
                <a:gd name="T37" fmla="*/ 275 h 502"/>
                <a:gd name="T38" fmla="*/ 101 w 477"/>
                <a:gd name="T39" fmla="*/ 331 h 502"/>
                <a:gd name="T40" fmla="*/ 171 w 477"/>
                <a:gd name="T41" fmla="*/ 404 h 502"/>
                <a:gd name="T42" fmla="*/ 235 w 477"/>
                <a:gd name="T43" fmla="*/ 378 h 502"/>
                <a:gd name="T44" fmla="*/ 306 w 477"/>
                <a:gd name="T45" fmla="*/ 408 h 502"/>
                <a:gd name="T46" fmla="*/ 378 w 477"/>
                <a:gd name="T47" fmla="*/ 330 h 502"/>
                <a:gd name="T48" fmla="*/ 353 w 477"/>
                <a:gd name="T49" fmla="*/ 245 h 502"/>
                <a:gd name="T50" fmla="*/ 382 w 477"/>
                <a:gd name="T51" fmla="*/ 174 h 502"/>
                <a:gd name="T52" fmla="*/ 273 w 477"/>
                <a:gd name="T53" fmla="*/ 172 h 502"/>
                <a:gd name="T54" fmla="*/ 254 w 477"/>
                <a:gd name="T55" fmla="*/ 101 h 502"/>
                <a:gd name="T56" fmla="*/ 292 w 477"/>
                <a:gd name="T57" fmla="*/ 38 h 502"/>
                <a:gd name="T58" fmla="*/ 439 w 477"/>
                <a:gd name="T59" fmla="*/ 134 h 502"/>
                <a:gd name="T60" fmla="*/ 425 w 477"/>
                <a:gd name="T61" fmla="*/ 382 h 502"/>
                <a:gd name="T62" fmla="*/ 357 w 477"/>
                <a:gd name="T63" fmla="*/ 382 h 502"/>
                <a:gd name="T64" fmla="*/ 357 w 477"/>
                <a:gd name="T65" fmla="*/ 450 h 502"/>
                <a:gd name="T66" fmla="*/ 425 w 477"/>
                <a:gd name="T67" fmla="*/ 450 h 502"/>
                <a:gd name="T68" fmla="*/ 425 w 477"/>
                <a:gd name="T69" fmla="*/ 382 h 502"/>
                <a:gd name="T70" fmla="*/ 86 w 477"/>
                <a:gd name="T71" fmla="*/ 367 h 502"/>
                <a:gd name="T72" fmla="*/ 38 w 477"/>
                <a:gd name="T73" fmla="*/ 416 h 502"/>
                <a:gd name="T74" fmla="*/ 86 w 477"/>
                <a:gd name="T75" fmla="*/ 464 h 502"/>
                <a:gd name="T76" fmla="*/ 134 w 477"/>
                <a:gd name="T77" fmla="*/ 41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7" h="502">
                  <a:moveTo>
                    <a:pt x="235" y="429"/>
                  </a:moveTo>
                  <a:cubicBezTo>
                    <a:pt x="170" y="429"/>
                    <a:pt x="170" y="429"/>
                    <a:pt x="170" y="429"/>
                  </a:cubicBezTo>
                  <a:cubicBezTo>
                    <a:pt x="168" y="448"/>
                    <a:pt x="159" y="464"/>
                    <a:pt x="146" y="477"/>
                  </a:cubicBezTo>
                  <a:cubicBezTo>
                    <a:pt x="131" y="493"/>
                    <a:pt x="109" y="502"/>
                    <a:pt x="86" y="502"/>
                  </a:cubicBezTo>
                  <a:cubicBezTo>
                    <a:pt x="62" y="502"/>
                    <a:pt x="41" y="493"/>
                    <a:pt x="25" y="477"/>
                  </a:cubicBezTo>
                  <a:cubicBezTo>
                    <a:pt x="10" y="461"/>
                    <a:pt x="0" y="440"/>
                    <a:pt x="0" y="416"/>
                  </a:cubicBezTo>
                  <a:cubicBezTo>
                    <a:pt x="0" y="392"/>
                    <a:pt x="10" y="370"/>
                    <a:pt x="25" y="355"/>
                  </a:cubicBezTo>
                  <a:cubicBezTo>
                    <a:pt x="38" y="342"/>
                    <a:pt x="54" y="333"/>
                    <a:pt x="72" y="330"/>
                  </a:cubicBezTo>
                  <a:cubicBezTo>
                    <a:pt x="48" y="277"/>
                    <a:pt x="48" y="277"/>
                    <a:pt x="48" y="277"/>
                  </a:cubicBezTo>
                  <a:cubicBezTo>
                    <a:pt x="43" y="269"/>
                    <a:pt x="48" y="255"/>
                    <a:pt x="63" y="258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94" y="216"/>
                    <a:pt x="115" y="175"/>
                    <a:pt x="144" y="143"/>
                  </a:cubicBezTo>
                  <a:cubicBezTo>
                    <a:pt x="174" y="108"/>
                    <a:pt x="212" y="84"/>
                    <a:pt x="254" y="75"/>
                  </a:cubicBezTo>
                  <a:cubicBezTo>
                    <a:pt x="254" y="20"/>
                    <a:pt x="254" y="20"/>
                    <a:pt x="254" y="20"/>
                  </a:cubicBezTo>
                  <a:cubicBezTo>
                    <a:pt x="254" y="9"/>
                    <a:pt x="264" y="0"/>
                    <a:pt x="275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468" y="0"/>
                    <a:pt x="477" y="9"/>
                    <a:pt x="477" y="19"/>
                  </a:cubicBezTo>
                  <a:cubicBezTo>
                    <a:pt x="477" y="153"/>
                    <a:pt x="477" y="153"/>
                    <a:pt x="477" y="153"/>
                  </a:cubicBezTo>
                  <a:cubicBezTo>
                    <a:pt x="477" y="163"/>
                    <a:pt x="468" y="172"/>
                    <a:pt x="458" y="172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9" y="173"/>
                    <a:pt x="399" y="174"/>
                  </a:cubicBezTo>
                  <a:cubicBezTo>
                    <a:pt x="438" y="223"/>
                    <a:pt x="438" y="223"/>
                    <a:pt x="438" y="223"/>
                  </a:cubicBezTo>
                  <a:cubicBezTo>
                    <a:pt x="444" y="229"/>
                    <a:pt x="443" y="245"/>
                    <a:pt x="428" y="245"/>
                  </a:cubicBezTo>
                  <a:cubicBezTo>
                    <a:pt x="404" y="245"/>
                    <a:pt x="404" y="245"/>
                    <a:pt x="404" y="245"/>
                  </a:cubicBezTo>
                  <a:cubicBezTo>
                    <a:pt x="404" y="330"/>
                    <a:pt x="404" y="330"/>
                    <a:pt x="404" y="330"/>
                  </a:cubicBezTo>
                  <a:cubicBezTo>
                    <a:pt x="422" y="333"/>
                    <a:pt x="439" y="342"/>
                    <a:pt x="452" y="355"/>
                  </a:cubicBezTo>
                  <a:cubicBezTo>
                    <a:pt x="467" y="370"/>
                    <a:pt x="477" y="392"/>
                    <a:pt x="477" y="416"/>
                  </a:cubicBezTo>
                  <a:cubicBezTo>
                    <a:pt x="477" y="440"/>
                    <a:pt x="467" y="461"/>
                    <a:pt x="452" y="477"/>
                  </a:cubicBezTo>
                  <a:cubicBezTo>
                    <a:pt x="436" y="493"/>
                    <a:pt x="415" y="502"/>
                    <a:pt x="391" y="502"/>
                  </a:cubicBezTo>
                  <a:cubicBezTo>
                    <a:pt x="367" y="502"/>
                    <a:pt x="346" y="493"/>
                    <a:pt x="330" y="477"/>
                  </a:cubicBezTo>
                  <a:cubicBezTo>
                    <a:pt x="317" y="463"/>
                    <a:pt x="308" y="445"/>
                    <a:pt x="306" y="425"/>
                  </a:cubicBezTo>
                  <a:cubicBezTo>
                    <a:pt x="256" y="464"/>
                    <a:pt x="256" y="464"/>
                    <a:pt x="256" y="464"/>
                  </a:cubicBezTo>
                  <a:cubicBezTo>
                    <a:pt x="249" y="470"/>
                    <a:pt x="235" y="469"/>
                    <a:pt x="235" y="453"/>
                  </a:cubicBezTo>
                  <a:cubicBezTo>
                    <a:pt x="235" y="429"/>
                    <a:pt x="235" y="429"/>
                    <a:pt x="235" y="429"/>
                  </a:cubicBezTo>
                  <a:close/>
                  <a:moveTo>
                    <a:pt x="254" y="101"/>
                  </a:moveTo>
                  <a:cubicBezTo>
                    <a:pt x="219" y="110"/>
                    <a:pt x="188" y="131"/>
                    <a:pt x="162" y="160"/>
                  </a:cubicBezTo>
                  <a:cubicBezTo>
                    <a:pt x="137" y="189"/>
                    <a:pt x="118" y="226"/>
                    <a:pt x="109" y="269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48" y="278"/>
                    <a:pt x="147" y="292"/>
                    <a:pt x="140" y="298"/>
                  </a:cubicBezTo>
                  <a:cubicBezTo>
                    <a:pt x="101" y="331"/>
                    <a:pt x="101" y="331"/>
                    <a:pt x="101" y="331"/>
                  </a:cubicBezTo>
                  <a:cubicBezTo>
                    <a:pt x="118" y="334"/>
                    <a:pt x="134" y="342"/>
                    <a:pt x="146" y="355"/>
                  </a:cubicBezTo>
                  <a:cubicBezTo>
                    <a:pt x="159" y="368"/>
                    <a:pt x="168" y="385"/>
                    <a:pt x="171" y="404"/>
                  </a:cubicBezTo>
                  <a:cubicBezTo>
                    <a:pt x="235" y="404"/>
                    <a:pt x="235" y="404"/>
                    <a:pt x="235" y="404"/>
                  </a:cubicBezTo>
                  <a:cubicBezTo>
                    <a:pt x="235" y="378"/>
                    <a:pt x="235" y="378"/>
                    <a:pt x="235" y="378"/>
                  </a:cubicBezTo>
                  <a:cubicBezTo>
                    <a:pt x="235" y="365"/>
                    <a:pt x="248" y="363"/>
                    <a:pt x="256" y="369"/>
                  </a:cubicBezTo>
                  <a:cubicBezTo>
                    <a:pt x="306" y="408"/>
                    <a:pt x="306" y="408"/>
                    <a:pt x="306" y="408"/>
                  </a:cubicBezTo>
                  <a:cubicBezTo>
                    <a:pt x="308" y="387"/>
                    <a:pt x="317" y="368"/>
                    <a:pt x="330" y="355"/>
                  </a:cubicBezTo>
                  <a:cubicBezTo>
                    <a:pt x="343" y="342"/>
                    <a:pt x="360" y="333"/>
                    <a:pt x="378" y="330"/>
                  </a:cubicBezTo>
                  <a:cubicBezTo>
                    <a:pt x="378" y="245"/>
                    <a:pt x="378" y="245"/>
                    <a:pt x="378" y="245"/>
                  </a:cubicBezTo>
                  <a:cubicBezTo>
                    <a:pt x="353" y="245"/>
                    <a:pt x="353" y="245"/>
                    <a:pt x="353" y="245"/>
                  </a:cubicBezTo>
                  <a:cubicBezTo>
                    <a:pt x="340" y="245"/>
                    <a:pt x="338" y="230"/>
                    <a:pt x="344" y="223"/>
                  </a:cubicBezTo>
                  <a:cubicBezTo>
                    <a:pt x="382" y="174"/>
                    <a:pt x="382" y="174"/>
                    <a:pt x="382" y="174"/>
                  </a:cubicBezTo>
                  <a:cubicBezTo>
                    <a:pt x="383" y="173"/>
                    <a:pt x="383" y="172"/>
                    <a:pt x="384" y="172"/>
                  </a:cubicBezTo>
                  <a:cubicBezTo>
                    <a:pt x="273" y="172"/>
                    <a:pt x="273" y="172"/>
                    <a:pt x="273" y="172"/>
                  </a:cubicBezTo>
                  <a:cubicBezTo>
                    <a:pt x="263" y="172"/>
                    <a:pt x="254" y="164"/>
                    <a:pt x="254" y="153"/>
                  </a:cubicBezTo>
                  <a:cubicBezTo>
                    <a:pt x="254" y="101"/>
                    <a:pt x="254" y="101"/>
                    <a:pt x="254" y="101"/>
                  </a:cubicBezTo>
                  <a:close/>
                  <a:moveTo>
                    <a:pt x="439" y="38"/>
                  </a:moveTo>
                  <a:cubicBezTo>
                    <a:pt x="292" y="38"/>
                    <a:pt x="292" y="38"/>
                    <a:pt x="292" y="38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439" y="134"/>
                    <a:pt x="439" y="134"/>
                    <a:pt x="439" y="134"/>
                  </a:cubicBezTo>
                  <a:cubicBezTo>
                    <a:pt x="439" y="38"/>
                    <a:pt x="439" y="38"/>
                    <a:pt x="439" y="38"/>
                  </a:cubicBezTo>
                  <a:close/>
                  <a:moveTo>
                    <a:pt x="425" y="382"/>
                  </a:moveTo>
                  <a:cubicBezTo>
                    <a:pt x="416" y="373"/>
                    <a:pt x="404" y="367"/>
                    <a:pt x="391" y="367"/>
                  </a:cubicBezTo>
                  <a:cubicBezTo>
                    <a:pt x="378" y="367"/>
                    <a:pt x="366" y="373"/>
                    <a:pt x="357" y="382"/>
                  </a:cubicBezTo>
                  <a:cubicBezTo>
                    <a:pt x="349" y="390"/>
                    <a:pt x="343" y="402"/>
                    <a:pt x="343" y="416"/>
                  </a:cubicBezTo>
                  <a:cubicBezTo>
                    <a:pt x="343" y="429"/>
                    <a:pt x="349" y="441"/>
                    <a:pt x="357" y="450"/>
                  </a:cubicBezTo>
                  <a:cubicBezTo>
                    <a:pt x="366" y="459"/>
                    <a:pt x="378" y="464"/>
                    <a:pt x="391" y="464"/>
                  </a:cubicBezTo>
                  <a:cubicBezTo>
                    <a:pt x="404" y="464"/>
                    <a:pt x="416" y="459"/>
                    <a:pt x="425" y="450"/>
                  </a:cubicBezTo>
                  <a:cubicBezTo>
                    <a:pt x="434" y="441"/>
                    <a:pt x="439" y="429"/>
                    <a:pt x="439" y="416"/>
                  </a:cubicBezTo>
                  <a:cubicBezTo>
                    <a:pt x="439" y="402"/>
                    <a:pt x="434" y="390"/>
                    <a:pt x="425" y="382"/>
                  </a:cubicBezTo>
                  <a:close/>
                  <a:moveTo>
                    <a:pt x="120" y="382"/>
                  </a:moveTo>
                  <a:cubicBezTo>
                    <a:pt x="111" y="373"/>
                    <a:pt x="99" y="367"/>
                    <a:pt x="86" y="367"/>
                  </a:cubicBezTo>
                  <a:cubicBezTo>
                    <a:pt x="73" y="367"/>
                    <a:pt x="61" y="373"/>
                    <a:pt x="52" y="382"/>
                  </a:cubicBezTo>
                  <a:cubicBezTo>
                    <a:pt x="43" y="390"/>
                    <a:pt x="38" y="402"/>
                    <a:pt x="38" y="416"/>
                  </a:cubicBezTo>
                  <a:cubicBezTo>
                    <a:pt x="38" y="429"/>
                    <a:pt x="43" y="441"/>
                    <a:pt x="52" y="450"/>
                  </a:cubicBezTo>
                  <a:cubicBezTo>
                    <a:pt x="61" y="459"/>
                    <a:pt x="73" y="464"/>
                    <a:pt x="86" y="464"/>
                  </a:cubicBezTo>
                  <a:cubicBezTo>
                    <a:pt x="99" y="464"/>
                    <a:pt x="111" y="459"/>
                    <a:pt x="120" y="450"/>
                  </a:cubicBezTo>
                  <a:cubicBezTo>
                    <a:pt x="128" y="441"/>
                    <a:pt x="134" y="429"/>
                    <a:pt x="134" y="416"/>
                  </a:cubicBezTo>
                  <a:cubicBezTo>
                    <a:pt x="134" y="402"/>
                    <a:pt x="128" y="390"/>
                    <a:pt x="120" y="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6" name="组合 108"/>
          <p:cNvGrpSpPr/>
          <p:nvPr/>
        </p:nvGrpSpPr>
        <p:grpSpPr>
          <a:xfrm>
            <a:off x="5126938" y="3317644"/>
            <a:ext cx="366269" cy="359899"/>
            <a:chOff x="5037571" y="856343"/>
            <a:chExt cx="715006" cy="702571"/>
          </a:xfrm>
          <a:solidFill>
            <a:srgbClr val="00B0F0"/>
          </a:solidFill>
        </p:grpSpPr>
        <p:sp>
          <p:nvSpPr>
            <p:cNvPr id="110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1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2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8" name="组合 112"/>
          <p:cNvGrpSpPr/>
          <p:nvPr/>
        </p:nvGrpSpPr>
        <p:grpSpPr>
          <a:xfrm>
            <a:off x="3759971" y="3324659"/>
            <a:ext cx="363271" cy="343038"/>
            <a:chOff x="6460269" y="872801"/>
            <a:chExt cx="709154" cy="669655"/>
          </a:xfrm>
          <a:solidFill>
            <a:srgbClr val="00B0F0"/>
          </a:solidFill>
        </p:grpSpPr>
        <p:sp>
          <p:nvSpPr>
            <p:cNvPr id="114" name="Freeform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15" name="Freeform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11" name="组合 115"/>
          <p:cNvGrpSpPr/>
          <p:nvPr/>
        </p:nvGrpSpPr>
        <p:grpSpPr>
          <a:xfrm>
            <a:off x="3021979" y="2077190"/>
            <a:ext cx="571327" cy="52693"/>
            <a:chOff x="3169920" y="2360011"/>
            <a:chExt cx="1621155" cy="114300"/>
          </a:xfrm>
        </p:grpSpPr>
        <p:sp>
          <p:nvSpPr>
            <p:cNvPr id="117" name="椭圆 116"/>
            <p:cNvSpPr/>
            <p:nvPr/>
          </p:nvSpPr>
          <p:spPr>
            <a:xfrm>
              <a:off x="4676775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cxnSp>
          <p:nvCxnSpPr>
            <p:cNvPr id="118" name="直接连接符 117"/>
            <p:cNvCxnSpPr>
              <a:stCxn id="117" idx="2"/>
            </p:cNvCxnSpPr>
            <p:nvPr/>
          </p:nvCxnSpPr>
          <p:spPr>
            <a:xfrm flipH="1">
              <a:off x="3169920" y="2417161"/>
              <a:ext cx="15068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组合 122"/>
          <p:cNvGrpSpPr/>
          <p:nvPr/>
        </p:nvGrpSpPr>
        <p:grpSpPr>
          <a:xfrm>
            <a:off x="3021979" y="3564289"/>
            <a:ext cx="571327" cy="59857"/>
            <a:chOff x="3169920" y="4342810"/>
            <a:chExt cx="1621155" cy="114300"/>
          </a:xfrm>
        </p:grpSpPr>
        <p:sp>
          <p:nvSpPr>
            <p:cNvPr id="124" name="椭圆 123"/>
            <p:cNvSpPr/>
            <p:nvPr/>
          </p:nvSpPr>
          <p:spPr>
            <a:xfrm>
              <a:off x="4676775" y="4342810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cxnSp>
          <p:nvCxnSpPr>
            <p:cNvPr id="125" name="直接连接符 124"/>
            <p:cNvCxnSpPr>
              <a:stCxn id="124" idx="2"/>
            </p:cNvCxnSpPr>
            <p:nvPr/>
          </p:nvCxnSpPr>
          <p:spPr>
            <a:xfrm flipH="1">
              <a:off x="3169920" y="4399960"/>
              <a:ext cx="15068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组合 126"/>
          <p:cNvGrpSpPr/>
          <p:nvPr/>
        </p:nvGrpSpPr>
        <p:grpSpPr>
          <a:xfrm>
            <a:off x="5590651" y="2118732"/>
            <a:ext cx="598275" cy="111512"/>
            <a:chOff x="7454200" y="2360011"/>
            <a:chExt cx="1621155" cy="114300"/>
          </a:xfrm>
        </p:grpSpPr>
        <p:sp>
          <p:nvSpPr>
            <p:cNvPr id="128" name="椭圆 127"/>
            <p:cNvSpPr/>
            <p:nvPr/>
          </p:nvSpPr>
          <p:spPr>
            <a:xfrm flipH="1">
              <a:off x="7454200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cxnSp>
          <p:nvCxnSpPr>
            <p:cNvPr id="129" name="直接连接符 128"/>
            <p:cNvCxnSpPr>
              <a:stCxn id="128" idx="2"/>
            </p:cNvCxnSpPr>
            <p:nvPr/>
          </p:nvCxnSpPr>
          <p:spPr>
            <a:xfrm>
              <a:off x="7568500" y="2417161"/>
              <a:ext cx="15068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组合 130"/>
          <p:cNvGrpSpPr/>
          <p:nvPr/>
        </p:nvGrpSpPr>
        <p:grpSpPr>
          <a:xfrm>
            <a:off x="5590650" y="3564289"/>
            <a:ext cx="564823" cy="126765"/>
            <a:chOff x="7454200" y="4342810"/>
            <a:chExt cx="1621155" cy="114300"/>
          </a:xfrm>
        </p:grpSpPr>
        <p:sp>
          <p:nvSpPr>
            <p:cNvPr id="132" name="椭圆 131"/>
            <p:cNvSpPr/>
            <p:nvPr/>
          </p:nvSpPr>
          <p:spPr>
            <a:xfrm flipH="1">
              <a:off x="7454200" y="4342810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cxnSp>
          <p:nvCxnSpPr>
            <p:cNvPr id="133" name="直接连接符 132"/>
            <p:cNvCxnSpPr>
              <a:stCxn id="132" idx="2"/>
            </p:cNvCxnSpPr>
            <p:nvPr/>
          </p:nvCxnSpPr>
          <p:spPr>
            <a:xfrm>
              <a:off x="7568500" y="4399960"/>
              <a:ext cx="15068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52 Resim" descr="20180504_085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5090" y="2839327"/>
            <a:ext cx="2693558" cy="2021432"/>
          </a:xfrm>
          <a:prstGeom prst="rect">
            <a:avLst/>
          </a:prstGeom>
          <a:ln w="15875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4" name="53 Resim" descr="20180504_0853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80" y="788689"/>
            <a:ext cx="2695187" cy="1960578"/>
          </a:xfrm>
          <a:prstGeom prst="rect">
            <a:avLst/>
          </a:prstGeom>
          <a:ln w="15875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" name="54 Resim" descr="20180504_085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470" y="2928570"/>
            <a:ext cx="2740419" cy="2056600"/>
          </a:xfrm>
          <a:prstGeom prst="rect">
            <a:avLst/>
          </a:prstGeom>
          <a:ln w="15875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" name="55 Resim" descr="20180504_085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7505" y="467026"/>
            <a:ext cx="2744758" cy="2058568"/>
          </a:xfrm>
          <a:prstGeom prst="rect">
            <a:avLst/>
          </a:prstGeom>
          <a:ln w="15875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8" name="Group 18"/>
          <p:cNvGrpSpPr>
            <a:grpSpLocks noChangeAspect="1"/>
          </p:cNvGrpSpPr>
          <p:nvPr/>
        </p:nvGrpSpPr>
        <p:grpSpPr bwMode="auto">
          <a:xfrm>
            <a:off x="3792651" y="1968236"/>
            <a:ext cx="320398" cy="298443"/>
            <a:chOff x="3802" y="2858"/>
            <a:chExt cx="616" cy="574"/>
          </a:xfrm>
          <a:solidFill>
            <a:srgbClr val="0070C0"/>
          </a:solidFill>
        </p:grpSpPr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0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1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610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accel="10000" decel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98" grpId="0" animBg="1"/>
      <p:bldP spid="9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8231" y="328820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7832" y="355710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OKUL GİRİŞİ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181524" y="906384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19"/>
          <p:cNvGrpSpPr/>
          <p:nvPr/>
        </p:nvGrpSpPr>
        <p:grpSpPr>
          <a:xfrm>
            <a:off x="397423" y="1184639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21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056911" y="1007824"/>
            <a:ext cx="2472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 TEMMUZ KÖŞEMİZ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Picture 2" descr="C:\Users\pc\Desktop\müd. yrd. döküman\foto\20170918_08513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43713" y="692171"/>
            <a:ext cx="4597014" cy="2591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0070C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组合 19"/>
          <p:cNvGrpSpPr/>
          <p:nvPr/>
        </p:nvGrpSpPr>
        <p:grpSpPr>
          <a:xfrm>
            <a:off x="409615" y="2489183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45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74" name="Picture 2" descr="C:\Users\pc\Desktop\müd. yrd. döküman\foto\20170919_15154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82" y="2280681"/>
            <a:ext cx="3562626" cy="26719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101600">
              <a:srgbClr val="FF0000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accel="6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00"/>
                            </p:stCondLst>
                            <p:childTnLst>
                              <p:par>
                                <p:cTn id="6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Resim" descr="20180504_085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87" y="1857401"/>
            <a:ext cx="4967740" cy="2794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3"/>
          <p:cNvGrpSpPr/>
          <p:nvPr/>
        </p:nvGrpSpPr>
        <p:grpSpPr>
          <a:xfrm>
            <a:off x="224471" y="0"/>
            <a:ext cx="2072960" cy="2584754"/>
            <a:chOff x="3295850" y="1908877"/>
            <a:chExt cx="3738030" cy="4660916"/>
          </a:xfrm>
        </p:grpSpPr>
        <p:sp>
          <p:nvSpPr>
            <p:cNvPr id="5" name="圆角矩形 4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1753741" y="502920"/>
            <a:ext cx="4791839" cy="495300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9"/>
          <p:cNvGrpSpPr/>
          <p:nvPr/>
        </p:nvGrpSpPr>
        <p:grpSpPr>
          <a:xfrm>
            <a:off x="1824031" y="704500"/>
            <a:ext cx="118508" cy="118509"/>
            <a:chOff x="4486616" y="3001075"/>
            <a:chExt cx="274695" cy="274699"/>
          </a:xfrm>
        </p:grpSpPr>
        <p:sp>
          <p:nvSpPr>
            <p:cNvPr id="11" name="椭圆 10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12"/>
          <p:cNvGrpSpPr/>
          <p:nvPr/>
        </p:nvGrpSpPr>
        <p:grpSpPr>
          <a:xfrm>
            <a:off x="1524526" y="704500"/>
            <a:ext cx="118508" cy="118509"/>
            <a:chOff x="4486616" y="3001075"/>
            <a:chExt cx="274695" cy="274699"/>
          </a:xfrm>
        </p:grpSpPr>
        <p:sp>
          <p:nvSpPr>
            <p:cNvPr id="14" name="椭圆 1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15"/>
          <p:cNvGrpSpPr/>
          <p:nvPr/>
        </p:nvGrpSpPr>
        <p:grpSpPr>
          <a:xfrm>
            <a:off x="1591083" y="738162"/>
            <a:ext cx="288238" cy="46073"/>
            <a:chOff x="4318304" y="3089060"/>
            <a:chExt cx="384317" cy="61430"/>
          </a:xfrm>
        </p:grpSpPr>
        <p:sp>
          <p:nvSpPr>
            <p:cNvPr id="17" name="圆角矩形 1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063009" y="507935"/>
            <a:ext cx="4253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2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ÖĞRETMENLER ODASI</a:t>
            </a:r>
            <a:endParaRPr lang="zh-CN" altLang="en-US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KSO_Shape"/>
          <p:cNvSpPr>
            <a:spLocks/>
          </p:cNvSpPr>
          <p:nvPr/>
        </p:nvSpPr>
        <p:spPr bwMode="auto">
          <a:xfrm>
            <a:off x="609707" y="510575"/>
            <a:ext cx="706628" cy="464116"/>
          </a:xfrm>
          <a:custGeom>
            <a:avLst/>
            <a:gdLst>
              <a:gd name="T0" fmla="*/ 2881614 w 3362326"/>
              <a:gd name="T1" fmla="*/ 2245619 h 2424113"/>
              <a:gd name="T2" fmla="*/ 3207949 w 3362326"/>
              <a:gd name="T3" fmla="*/ 953766 h 2424113"/>
              <a:gd name="T4" fmla="*/ 3300702 w 3362326"/>
              <a:gd name="T5" fmla="*/ 1054704 h 2424113"/>
              <a:gd name="T6" fmla="*/ 3357879 w 3362326"/>
              <a:gd name="T7" fmla="*/ 1578442 h 2424113"/>
              <a:gd name="T8" fmla="*/ 2754348 w 3362326"/>
              <a:gd name="T9" fmla="*/ 1274991 h 2424113"/>
              <a:gd name="T10" fmla="*/ 2862031 w 3362326"/>
              <a:gd name="T11" fmla="*/ 1038516 h 2424113"/>
              <a:gd name="T12" fmla="*/ 2811207 w 3362326"/>
              <a:gd name="T13" fmla="*/ 1366725 h 2424113"/>
              <a:gd name="T14" fmla="*/ 3041820 w 3362326"/>
              <a:gd name="T15" fmla="*/ 999791 h 2424113"/>
              <a:gd name="T16" fmla="*/ 3170149 w 3362326"/>
              <a:gd name="T17" fmla="*/ 942974 h 2424113"/>
              <a:gd name="T18" fmla="*/ 296683 w 3362326"/>
              <a:gd name="T19" fmla="*/ 978524 h 2424113"/>
              <a:gd name="T20" fmla="*/ 498389 w 3362326"/>
              <a:gd name="T21" fmla="*/ 1265469 h 2424113"/>
              <a:gd name="T22" fmla="*/ 488542 w 3362326"/>
              <a:gd name="T23" fmla="*/ 1028041 h 2424113"/>
              <a:gd name="T24" fmla="*/ 582566 w 3362326"/>
              <a:gd name="T25" fmla="*/ 1187067 h 2424113"/>
              <a:gd name="T26" fmla="*/ 319871 w 3362326"/>
              <a:gd name="T27" fmla="*/ 2147887 h 2424113"/>
              <a:gd name="T28" fmla="*/ 37800 w 3362326"/>
              <a:gd name="T29" fmla="*/ 1105808 h 2424113"/>
              <a:gd name="T30" fmla="*/ 124836 w 3362326"/>
              <a:gd name="T31" fmla="*/ 975985 h 2424113"/>
              <a:gd name="T32" fmla="*/ 1545327 w 3362326"/>
              <a:gd name="T33" fmla="*/ 746198 h 2424113"/>
              <a:gd name="T34" fmla="*/ 1656547 w 3362326"/>
              <a:gd name="T35" fmla="*/ 809752 h 2424113"/>
              <a:gd name="T36" fmla="*/ 1802720 w 3362326"/>
              <a:gd name="T37" fmla="*/ 881250 h 2424113"/>
              <a:gd name="T38" fmla="*/ 1889154 w 3362326"/>
              <a:gd name="T39" fmla="*/ 667392 h 2424113"/>
              <a:gd name="T40" fmla="*/ 2073778 w 3362326"/>
              <a:gd name="T41" fmla="*/ 739843 h 2424113"/>
              <a:gd name="T42" fmla="*/ 2280963 w 3362326"/>
              <a:gd name="T43" fmla="*/ 997553 h 2424113"/>
              <a:gd name="T44" fmla="*/ 2456054 w 3362326"/>
              <a:gd name="T45" fmla="*/ 821509 h 2424113"/>
              <a:gd name="T46" fmla="*/ 2536132 w 3362326"/>
              <a:gd name="T47" fmla="*/ 819603 h 2424113"/>
              <a:gd name="T48" fmla="*/ 2596190 w 3362326"/>
              <a:gd name="T49" fmla="*/ 876801 h 2424113"/>
              <a:gd name="T50" fmla="*/ 2598415 w 3362326"/>
              <a:gd name="T51" fmla="*/ 956879 h 2424113"/>
              <a:gd name="T52" fmla="*/ 2382332 w 3362326"/>
              <a:gd name="T53" fmla="*/ 1195206 h 2424113"/>
              <a:gd name="T54" fmla="*/ 2241242 w 3362326"/>
              <a:gd name="T55" fmla="*/ 1268610 h 2424113"/>
              <a:gd name="T56" fmla="*/ 2118265 w 3362326"/>
              <a:gd name="T57" fmla="*/ 1192028 h 2424113"/>
              <a:gd name="T58" fmla="*/ 1363246 w 3362326"/>
              <a:gd name="T59" fmla="*/ 1018526 h 2424113"/>
              <a:gd name="T60" fmla="*/ 1307636 w 3362326"/>
              <a:gd name="T61" fmla="*/ 1409700 h 2424113"/>
              <a:gd name="T62" fmla="*/ 1157013 w 3362326"/>
              <a:gd name="T63" fmla="*/ 999778 h 2424113"/>
              <a:gd name="T64" fmla="*/ 1245989 w 3362326"/>
              <a:gd name="T65" fmla="*/ 780199 h 2424113"/>
              <a:gd name="T66" fmla="*/ 1499569 w 3362326"/>
              <a:gd name="T67" fmla="*/ 668027 h 2424113"/>
              <a:gd name="T68" fmla="*/ 3142462 w 3362326"/>
              <a:gd name="T69" fmla="*/ 282872 h 2424113"/>
              <a:gd name="T70" fmla="*/ 3244523 w 3362326"/>
              <a:gd name="T71" fmla="*/ 440586 h 2424113"/>
              <a:gd name="T72" fmla="*/ 3210503 w 3362326"/>
              <a:gd name="T73" fmla="*/ 656690 h 2424113"/>
              <a:gd name="T74" fmla="*/ 3038811 w 3362326"/>
              <a:gd name="T75" fmla="*/ 831222 h 2424113"/>
              <a:gd name="T76" fmla="*/ 2904319 w 3362326"/>
              <a:gd name="T77" fmla="*/ 826780 h 2424113"/>
              <a:gd name="T78" fmla="*/ 2817519 w 3362326"/>
              <a:gd name="T79" fmla="*/ 691913 h 2424113"/>
              <a:gd name="T80" fmla="*/ 2807981 w 3362326"/>
              <a:gd name="T81" fmla="*/ 429797 h 2424113"/>
              <a:gd name="T82" fmla="*/ 2910678 w 3362326"/>
              <a:gd name="T83" fmla="*/ 280651 h 2424113"/>
              <a:gd name="T84" fmla="*/ 375153 w 3362326"/>
              <a:gd name="T85" fmla="*/ 248918 h 2424113"/>
              <a:gd name="T86" fmla="*/ 514634 w 3362326"/>
              <a:gd name="T87" fmla="*/ 342213 h 2424113"/>
              <a:gd name="T88" fmla="*/ 561340 w 3362326"/>
              <a:gd name="T89" fmla="*/ 566885 h 2424113"/>
              <a:gd name="T90" fmla="*/ 510821 w 3362326"/>
              <a:gd name="T91" fmla="*/ 773785 h 2424113"/>
              <a:gd name="T92" fmla="*/ 418682 w 3362326"/>
              <a:gd name="T93" fmla="*/ 842646 h 2424113"/>
              <a:gd name="T94" fmla="*/ 241709 w 3362326"/>
              <a:gd name="T95" fmla="*/ 778862 h 2424113"/>
              <a:gd name="T96" fmla="*/ 117162 w 3362326"/>
              <a:gd name="T97" fmla="*/ 551970 h 2424113"/>
              <a:gd name="T98" fmla="*/ 148299 w 3362326"/>
              <a:gd name="T99" fmla="*/ 359984 h 2424113"/>
              <a:gd name="T100" fmla="*/ 297311 w 3362326"/>
              <a:gd name="T101" fmla="*/ 250822 h 2424113"/>
              <a:gd name="T102" fmla="*/ 1834594 w 3362326"/>
              <a:gd name="T103" fmla="*/ 43475 h 2424113"/>
              <a:gd name="T104" fmla="*/ 1934457 w 3362326"/>
              <a:gd name="T105" fmla="*/ 205318 h 2424113"/>
              <a:gd name="T106" fmla="*/ 1973258 w 3362326"/>
              <a:gd name="T107" fmla="*/ 288461 h 2424113"/>
              <a:gd name="T108" fmla="*/ 1942726 w 3362326"/>
              <a:gd name="T109" fmla="*/ 390961 h 2424113"/>
              <a:gd name="T110" fmla="*/ 1864808 w 3362326"/>
              <a:gd name="T111" fmla="*/ 532812 h 2424113"/>
              <a:gd name="T112" fmla="*/ 1729325 w 3362326"/>
              <a:gd name="T113" fmla="*/ 622301 h 2424113"/>
              <a:gd name="T114" fmla="*/ 1571262 w 3362326"/>
              <a:gd name="T115" fmla="*/ 579778 h 2424113"/>
              <a:gd name="T116" fmla="*/ 1478714 w 3362326"/>
              <a:gd name="T117" fmla="*/ 436341 h 2424113"/>
              <a:gd name="T118" fmla="*/ 1416379 w 3362326"/>
              <a:gd name="T119" fmla="*/ 348438 h 2424113"/>
              <a:gd name="T120" fmla="*/ 1429418 w 3362326"/>
              <a:gd name="T121" fmla="*/ 264978 h 2424113"/>
              <a:gd name="T122" fmla="*/ 1483484 w 3362326"/>
              <a:gd name="T123" fmla="*/ 132965 h 2424113"/>
              <a:gd name="T124" fmla="*/ 1621829 w 3362326"/>
              <a:gd name="T125" fmla="*/ 11107 h 2424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62326" h="2424113">
                <a:moveTo>
                  <a:pt x="860805" y="1460500"/>
                </a:moveTo>
                <a:lnTo>
                  <a:pt x="965275" y="1460500"/>
                </a:lnTo>
                <a:lnTo>
                  <a:pt x="961464" y="1465582"/>
                </a:lnTo>
                <a:lnTo>
                  <a:pt x="957654" y="1470664"/>
                </a:lnTo>
                <a:lnTo>
                  <a:pt x="953843" y="1476380"/>
                </a:lnTo>
                <a:lnTo>
                  <a:pt x="949715" y="1482415"/>
                </a:lnTo>
                <a:lnTo>
                  <a:pt x="483570" y="2244666"/>
                </a:lnTo>
                <a:lnTo>
                  <a:pt x="483570" y="2248795"/>
                </a:lnTo>
                <a:lnTo>
                  <a:pt x="483570" y="2251971"/>
                </a:lnTo>
                <a:lnTo>
                  <a:pt x="483888" y="2255147"/>
                </a:lnTo>
                <a:lnTo>
                  <a:pt x="484205" y="2257371"/>
                </a:lnTo>
                <a:lnTo>
                  <a:pt x="2880661" y="2259594"/>
                </a:lnTo>
                <a:lnTo>
                  <a:pt x="2880978" y="2256735"/>
                </a:lnTo>
                <a:lnTo>
                  <a:pt x="2881614" y="2253877"/>
                </a:lnTo>
                <a:lnTo>
                  <a:pt x="2881931" y="2250066"/>
                </a:lnTo>
                <a:lnTo>
                  <a:pt x="2881614" y="2245619"/>
                </a:lnTo>
                <a:lnTo>
                  <a:pt x="2422137" y="1485273"/>
                </a:lnTo>
                <a:lnTo>
                  <a:pt x="2411023" y="1471934"/>
                </a:lnTo>
                <a:lnTo>
                  <a:pt x="2401179" y="1460500"/>
                </a:lnTo>
                <a:lnTo>
                  <a:pt x="2509460" y="1460500"/>
                </a:lnTo>
                <a:lnTo>
                  <a:pt x="3024188" y="2273251"/>
                </a:lnTo>
                <a:lnTo>
                  <a:pt x="3024188" y="2423478"/>
                </a:lnTo>
                <a:lnTo>
                  <a:pt x="3021648" y="2424113"/>
                </a:lnTo>
                <a:lnTo>
                  <a:pt x="3018472" y="2424113"/>
                </a:lnTo>
                <a:lnTo>
                  <a:pt x="345441" y="2421890"/>
                </a:lnTo>
                <a:lnTo>
                  <a:pt x="341948" y="2421572"/>
                </a:lnTo>
                <a:lnTo>
                  <a:pt x="338138" y="2421255"/>
                </a:lnTo>
                <a:lnTo>
                  <a:pt x="338138" y="2277062"/>
                </a:lnTo>
                <a:lnTo>
                  <a:pt x="860805" y="1460500"/>
                </a:lnTo>
                <a:close/>
                <a:moveTo>
                  <a:pt x="3185714" y="941387"/>
                </a:moveTo>
                <a:lnTo>
                  <a:pt x="3196514" y="947100"/>
                </a:lnTo>
                <a:lnTo>
                  <a:pt x="3207949" y="953766"/>
                </a:lnTo>
                <a:lnTo>
                  <a:pt x="3213667" y="957575"/>
                </a:lnTo>
                <a:lnTo>
                  <a:pt x="3219702" y="962019"/>
                </a:lnTo>
                <a:lnTo>
                  <a:pt x="3225420" y="966145"/>
                </a:lnTo>
                <a:lnTo>
                  <a:pt x="3231455" y="970906"/>
                </a:lnTo>
                <a:lnTo>
                  <a:pt x="3237490" y="975985"/>
                </a:lnTo>
                <a:lnTo>
                  <a:pt x="3243526" y="981699"/>
                </a:lnTo>
                <a:lnTo>
                  <a:pt x="3249243" y="987095"/>
                </a:lnTo>
                <a:lnTo>
                  <a:pt x="3255279" y="993443"/>
                </a:lnTo>
                <a:lnTo>
                  <a:pt x="3261314" y="999791"/>
                </a:lnTo>
                <a:lnTo>
                  <a:pt x="3267032" y="1006457"/>
                </a:lnTo>
                <a:lnTo>
                  <a:pt x="3273067" y="1014075"/>
                </a:lnTo>
                <a:lnTo>
                  <a:pt x="3278785" y="1021376"/>
                </a:lnTo>
                <a:lnTo>
                  <a:pt x="3284185" y="1029311"/>
                </a:lnTo>
                <a:lnTo>
                  <a:pt x="3289902" y="1037247"/>
                </a:lnTo>
                <a:lnTo>
                  <a:pt x="3295302" y="1045817"/>
                </a:lnTo>
                <a:lnTo>
                  <a:pt x="3300702" y="1054704"/>
                </a:lnTo>
                <a:lnTo>
                  <a:pt x="3305785" y="1064544"/>
                </a:lnTo>
                <a:lnTo>
                  <a:pt x="3310549" y="1074067"/>
                </a:lnTo>
                <a:lnTo>
                  <a:pt x="3315632" y="1084224"/>
                </a:lnTo>
                <a:lnTo>
                  <a:pt x="3320079" y="1094699"/>
                </a:lnTo>
                <a:lnTo>
                  <a:pt x="3324526" y="1105808"/>
                </a:lnTo>
                <a:lnTo>
                  <a:pt x="3328655" y="1116918"/>
                </a:lnTo>
                <a:lnTo>
                  <a:pt x="3332467" y="1128662"/>
                </a:lnTo>
                <a:lnTo>
                  <a:pt x="3335961" y="1140724"/>
                </a:lnTo>
                <a:lnTo>
                  <a:pt x="3339138" y="1153104"/>
                </a:lnTo>
                <a:lnTo>
                  <a:pt x="3342632" y="1166118"/>
                </a:lnTo>
                <a:lnTo>
                  <a:pt x="3345173" y="1179767"/>
                </a:lnTo>
                <a:lnTo>
                  <a:pt x="3347714" y="1193415"/>
                </a:lnTo>
                <a:lnTo>
                  <a:pt x="3350573" y="1282609"/>
                </a:lnTo>
                <a:lnTo>
                  <a:pt x="3353432" y="1374343"/>
                </a:lnTo>
                <a:lnTo>
                  <a:pt x="3355655" y="1472425"/>
                </a:lnTo>
                <a:lnTo>
                  <a:pt x="3357879" y="1578442"/>
                </a:lnTo>
                <a:lnTo>
                  <a:pt x="3359785" y="1696204"/>
                </a:lnTo>
                <a:lnTo>
                  <a:pt x="3361055" y="1828884"/>
                </a:lnTo>
                <a:lnTo>
                  <a:pt x="3362008" y="1978387"/>
                </a:lnTo>
                <a:lnTo>
                  <a:pt x="3362326" y="2147887"/>
                </a:lnTo>
                <a:lnTo>
                  <a:pt x="3042772" y="2147887"/>
                </a:lnTo>
                <a:lnTo>
                  <a:pt x="2678113" y="1585108"/>
                </a:lnTo>
                <a:lnTo>
                  <a:pt x="2686689" y="1540670"/>
                </a:lnTo>
                <a:lnTo>
                  <a:pt x="2694313" y="1501627"/>
                </a:lnTo>
                <a:lnTo>
                  <a:pt x="2701937" y="1466711"/>
                </a:lnTo>
                <a:lnTo>
                  <a:pt x="2708607" y="1436556"/>
                </a:lnTo>
                <a:lnTo>
                  <a:pt x="2715278" y="1409576"/>
                </a:lnTo>
                <a:lnTo>
                  <a:pt x="2720995" y="1385770"/>
                </a:lnTo>
                <a:lnTo>
                  <a:pt x="2727031" y="1364186"/>
                </a:lnTo>
                <a:lnTo>
                  <a:pt x="2732748" y="1344823"/>
                </a:lnTo>
                <a:lnTo>
                  <a:pt x="2743548" y="1309272"/>
                </a:lnTo>
                <a:lnTo>
                  <a:pt x="2754348" y="1274991"/>
                </a:lnTo>
                <a:lnTo>
                  <a:pt x="2759748" y="1256581"/>
                </a:lnTo>
                <a:lnTo>
                  <a:pt x="2765784" y="1237219"/>
                </a:lnTo>
                <a:lnTo>
                  <a:pt x="2771819" y="1215635"/>
                </a:lnTo>
                <a:lnTo>
                  <a:pt x="2778490" y="1191511"/>
                </a:lnTo>
                <a:lnTo>
                  <a:pt x="2779760" y="1187067"/>
                </a:lnTo>
                <a:lnTo>
                  <a:pt x="2784843" y="1174370"/>
                </a:lnTo>
                <a:lnTo>
                  <a:pt x="2792466" y="1155960"/>
                </a:lnTo>
                <a:lnTo>
                  <a:pt x="2797866" y="1144851"/>
                </a:lnTo>
                <a:lnTo>
                  <a:pt x="2803266" y="1132789"/>
                </a:lnTo>
                <a:lnTo>
                  <a:pt x="2809619" y="1119775"/>
                </a:lnTo>
                <a:lnTo>
                  <a:pt x="2816607" y="1106443"/>
                </a:lnTo>
                <a:lnTo>
                  <a:pt x="2824549" y="1092794"/>
                </a:lnTo>
                <a:lnTo>
                  <a:pt x="2833125" y="1078828"/>
                </a:lnTo>
                <a:lnTo>
                  <a:pt x="2842019" y="1065179"/>
                </a:lnTo>
                <a:lnTo>
                  <a:pt x="2851549" y="1051530"/>
                </a:lnTo>
                <a:lnTo>
                  <a:pt x="2862031" y="1038516"/>
                </a:lnTo>
                <a:lnTo>
                  <a:pt x="2867113" y="1032168"/>
                </a:lnTo>
                <a:lnTo>
                  <a:pt x="2872831" y="1025820"/>
                </a:lnTo>
                <a:lnTo>
                  <a:pt x="2873149" y="1025820"/>
                </a:lnTo>
                <a:lnTo>
                  <a:pt x="2873466" y="1025820"/>
                </a:lnTo>
                <a:lnTo>
                  <a:pt x="2873784" y="1028041"/>
                </a:lnTo>
                <a:lnTo>
                  <a:pt x="2873466" y="1032168"/>
                </a:lnTo>
                <a:lnTo>
                  <a:pt x="2873149" y="1037881"/>
                </a:lnTo>
                <a:lnTo>
                  <a:pt x="2870607" y="1054387"/>
                </a:lnTo>
                <a:lnTo>
                  <a:pt x="2866796" y="1076289"/>
                </a:lnTo>
                <a:lnTo>
                  <a:pt x="2856313" y="1132471"/>
                </a:lnTo>
                <a:lnTo>
                  <a:pt x="2843925" y="1197859"/>
                </a:lnTo>
                <a:lnTo>
                  <a:pt x="2819784" y="1318160"/>
                </a:lnTo>
                <a:lnTo>
                  <a:pt x="2815654" y="1340062"/>
                </a:lnTo>
                <a:lnTo>
                  <a:pt x="2812478" y="1355933"/>
                </a:lnTo>
                <a:lnTo>
                  <a:pt x="2811525" y="1365455"/>
                </a:lnTo>
                <a:lnTo>
                  <a:pt x="2811207" y="1366725"/>
                </a:lnTo>
                <a:lnTo>
                  <a:pt x="2811525" y="1367042"/>
                </a:lnTo>
                <a:lnTo>
                  <a:pt x="2811843" y="1366407"/>
                </a:lnTo>
                <a:lnTo>
                  <a:pt x="2828678" y="1332761"/>
                </a:lnTo>
                <a:lnTo>
                  <a:pt x="2846149" y="1298798"/>
                </a:lnTo>
                <a:lnTo>
                  <a:pt x="2864255" y="1265469"/>
                </a:lnTo>
                <a:lnTo>
                  <a:pt x="2882360" y="1232775"/>
                </a:lnTo>
                <a:lnTo>
                  <a:pt x="2901419" y="1200716"/>
                </a:lnTo>
                <a:lnTo>
                  <a:pt x="2920160" y="1169927"/>
                </a:lnTo>
                <a:lnTo>
                  <a:pt x="2938584" y="1140089"/>
                </a:lnTo>
                <a:lnTo>
                  <a:pt x="2957325" y="1112792"/>
                </a:lnTo>
                <a:lnTo>
                  <a:pt x="2974796" y="1086764"/>
                </a:lnTo>
                <a:lnTo>
                  <a:pt x="2991314" y="1062957"/>
                </a:lnTo>
                <a:lnTo>
                  <a:pt x="3007514" y="1041373"/>
                </a:lnTo>
                <a:lnTo>
                  <a:pt x="3022125" y="1022963"/>
                </a:lnTo>
                <a:lnTo>
                  <a:pt x="3035467" y="1006775"/>
                </a:lnTo>
                <a:lnTo>
                  <a:pt x="3041820" y="999791"/>
                </a:lnTo>
                <a:lnTo>
                  <a:pt x="3047537" y="993760"/>
                </a:lnTo>
                <a:lnTo>
                  <a:pt x="3052620" y="988682"/>
                </a:lnTo>
                <a:lnTo>
                  <a:pt x="3057384" y="984555"/>
                </a:lnTo>
                <a:lnTo>
                  <a:pt x="3062149" y="981381"/>
                </a:lnTo>
                <a:lnTo>
                  <a:pt x="3065643" y="978524"/>
                </a:lnTo>
                <a:lnTo>
                  <a:pt x="3079937" y="971224"/>
                </a:lnTo>
                <a:lnTo>
                  <a:pt x="3094549" y="964241"/>
                </a:lnTo>
                <a:lnTo>
                  <a:pt x="3109161" y="958210"/>
                </a:lnTo>
                <a:lnTo>
                  <a:pt x="3116784" y="955353"/>
                </a:lnTo>
                <a:lnTo>
                  <a:pt x="3124408" y="953131"/>
                </a:lnTo>
                <a:lnTo>
                  <a:pt x="3132031" y="950909"/>
                </a:lnTo>
                <a:lnTo>
                  <a:pt x="3139337" y="948687"/>
                </a:lnTo>
                <a:lnTo>
                  <a:pt x="3146961" y="946783"/>
                </a:lnTo>
                <a:lnTo>
                  <a:pt x="3154902" y="945196"/>
                </a:lnTo>
                <a:lnTo>
                  <a:pt x="3162208" y="943609"/>
                </a:lnTo>
                <a:lnTo>
                  <a:pt x="3170149" y="942974"/>
                </a:lnTo>
                <a:lnTo>
                  <a:pt x="3178090" y="942339"/>
                </a:lnTo>
                <a:lnTo>
                  <a:pt x="3185714" y="941387"/>
                </a:lnTo>
                <a:close/>
                <a:moveTo>
                  <a:pt x="176612" y="941387"/>
                </a:moveTo>
                <a:lnTo>
                  <a:pt x="184236" y="942339"/>
                </a:lnTo>
                <a:lnTo>
                  <a:pt x="192177" y="942974"/>
                </a:lnTo>
                <a:lnTo>
                  <a:pt x="200118" y="943609"/>
                </a:lnTo>
                <a:lnTo>
                  <a:pt x="207742" y="945196"/>
                </a:lnTo>
                <a:lnTo>
                  <a:pt x="215047" y="946783"/>
                </a:lnTo>
                <a:lnTo>
                  <a:pt x="222989" y="948687"/>
                </a:lnTo>
                <a:lnTo>
                  <a:pt x="230295" y="950909"/>
                </a:lnTo>
                <a:lnTo>
                  <a:pt x="238236" y="953131"/>
                </a:lnTo>
                <a:lnTo>
                  <a:pt x="245542" y="955353"/>
                </a:lnTo>
                <a:lnTo>
                  <a:pt x="253165" y="958210"/>
                </a:lnTo>
                <a:lnTo>
                  <a:pt x="268095" y="964241"/>
                </a:lnTo>
                <a:lnTo>
                  <a:pt x="282389" y="971224"/>
                </a:lnTo>
                <a:lnTo>
                  <a:pt x="296683" y="978524"/>
                </a:lnTo>
                <a:lnTo>
                  <a:pt x="300812" y="981381"/>
                </a:lnTo>
                <a:lnTo>
                  <a:pt x="304624" y="984555"/>
                </a:lnTo>
                <a:lnTo>
                  <a:pt x="309706" y="988682"/>
                </a:lnTo>
                <a:lnTo>
                  <a:pt x="314789" y="993760"/>
                </a:lnTo>
                <a:lnTo>
                  <a:pt x="320824" y="999791"/>
                </a:lnTo>
                <a:lnTo>
                  <a:pt x="326859" y="1006775"/>
                </a:lnTo>
                <a:lnTo>
                  <a:pt x="340201" y="1022963"/>
                </a:lnTo>
                <a:lnTo>
                  <a:pt x="354812" y="1041373"/>
                </a:lnTo>
                <a:lnTo>
                  <a:pt x="371012" y="1062957"/>
                </a:lnTo>
                <a:lnTo>
                  <a:pt x="387530" y="1086764"/>
                </a:lnTo>
                <a:lnTo>
                  <a:pt x="405636" y="1112792"/>
                </a:lnTo>
                <a:lnTo>
                  <a:pt x="423742" y="1140089"/>
                </a:lnTo>
                <a:lnTo>
                  <a:pt x="442166" y="1169927"/>
                </a:lnTo>
                <a:lnTo>
                  <a:pt x="460907" y="1200716"/>
                </a:lnTo>
                <a:lnTo>
                  <a:pt x="479966" y="1232775"/>
                </a:lnTo>
                <a:lnTo>
                  <a:pt x="498389" y="1265469"/>
                </a:lnTo>
                <a:lnTo>
                  <a:pt x="516177" y="1298798"/>
                </a:lnTo>
                <a:lnTo>
                  <a:pt x="533966" y="1332761"/>
                </a:lnTo>
                <a:lnTo>
                  <a:pt x="550801" y="1366407"/>
                </a:lnTo>
                <a:lnTo>
                  <a:pt x="550801" y="1367042"/>
                </a:lnTo>
                <a:lnTo>
                  <a:pt x="551119" y="1366725"/>
                </a:lnTo>
                <a:lnTo>
                  <a:pt x="551119" y="1365455"/>
                </a:lnTo>
                <a:lnTo>
                  <a:pt x="549848" y="1355933"/>
                </a:lnTo>
                <a:lnTo>
                  <a:pt x="546672" y="1340062"/>
                </a:lnTo>
                <a:lnTo>
                  <a:pt x="542542" y="1318160"/>
                </a:lnTo>
                <a:lnTo>
                  <a:pt x="519036" y="1197859"/>
                </a:lnTo>
                <a:lnTo>
                  <a:pt x="506013" y="1132471"/>
                </a:lnTo>
                <a:lnTo>
                  <a:pt x="495530" y="1076289"/>
                </a:lnTo>
                <a:lnTo>
                  <a:pt x="491719" y="1054387"/>
                </a:lnTo>
                <a:lnTo>
                  <a:pt x="489495" y="1037881"/>
                </a:lnTo>
                <a:lnTo>
                  <a:pt x="488860" y="1032168"/>
                </a:lnTo>
                <a:lnTo>
                  <a:pt x="488542" y="1028041"/>
                </a:lnTo>
                <a:lnTo>
                  <a:pt x="488860" y="1025820"/>
                </a:lnTo>
                <a:lnTo>
                  <a:pt x="489177" y="1025820"/>
                </a:lnTo>
                <a:lnTo>
                  <a:pt x="489495" y="1025820"/>
                </a:lnTo>
                <a:lnTo>
                  <a:pt x="495213" y="1032168"/>
                </a:lnTo>
                <a:lnTo>
                  <a:pt x="500295" y="1038516"/>
                </a:lnTo>
                <a:lnTo>
                  <a:pt x="510777" y="1051530"/>
                </a:lnTo>
                <a:lnTo>
                  <a:pt x="520307" y="1065179"/>
                </a:lnTo>
                <a:lnTo>
                  <a:pt x="529201" y="1078828"/>
                </a:lnTo>
                <a:lnTo>
                  <a:pt x="537777" y="1092794"/>
                </a:lnTo>
                <a:lnTo>
                  <a:pt x="545719" y="1106443"/>
                </a:lnTo>
                <a:lnTo>
                  <a:pt x="552707" y="1119775"/>
                </a:lnTo>
                <a:lnTo>
                  <a:pt x="559060" y="1132789"/>
                </a:lnTo>
                <a:lnTo>
                  <a:pt x="565095" y="1144851"/>
                </a:lnTo>
                <a:lnTo>
                  <a:pt x="569860" y="1155960"/>
                </a:lnTo>
                <a:lnTo>
                  <a:pt x="577483" y="1174370"/>
                </a:lnTo>
                <a:lnTo>
                  <a:pt x="582566" y="1187067"/>
                </a:lnTo>
                <a:lnTo>
                  <a:pt x="584154" y="1191511"/>
                </a:lnTo>
                <a:lnTo>
                  <a:pt x="590507" y="1215635"/>
                </a:lnTo>
                <a:lnTo>
                  <a:pt x="596542" y="1237219"/>
                </a:lnTo>
                <a:lnTo>
                  <a:pt x="602578" y="1256581"/>
                </a:lnTo>
                <a:lnTo>
                  <a:pt x="607978" y="1274991"/>
                </a:lnTo>
                <a:lnTo>
                  <a:pt x="618778" y="1309272"/>
                </a:lnTo>
                <a:lnTo>
                  <a:pt x="629895" y="1344823"/>
                </a:lnTo>
                <a:lnTo>
                  <a:pt x="635613" y="1364186"/>
                </a:lnTo>
                <a:lnTo>
                  <a:pt x="641013" y="1385770"/>
                </a:lnTo>
                <a:lnTo>
                  <a:pt x="647366" y="1409576"/>
                </a:lnTo>
                <a:lnTo>
                  <a:pt x="653719" y="1436556"/>
                </a:lnTo>
                <a:lnTo>
                  <a:pt x="660389" y="1466711"/>
                </a:lnTo>
                <a:lnTo>
                  <a:pt x="668013" y="1501627"/>
                </a:lnTo>
                <a:lnTo>
                  <a:pt x="675636" y="1540670"/>
                </a:lnTo>
                <a:lnTo>
                  <a:pt x="684213" y="1585108"/>
                </a:lnTo>
                <a:lnTo>
                  <a:pt x="319871" y="2147887"/>
                </a:lnTo>
                <a:lnTo>
                  <a:pt x="0" y="2147887"/>
                </a:lnTo>
                <a:lnTo>
                  <a:pt x="318" y="1978387"/>
                </a:lnTo>
                <a:lnTo>
                  <a:pt x="953" y="1828884"/>
                </a:lnTo>
                <a:lnTo>
                  <a:pt x="2541" y="1696204"/>
                </a:lnTo>
                <a:lnTo>
                  <a:pt x="4447" y="1578442"/>
                </a:lnTo>
                <a:lnTo>
                  <a:pt x="6671" y="1472425"/>
                </a:lnTo>
                <a:lnTo>
                  <a:pt x="8894" y="1374343"/>
                </a:lnTo>
                <a:lnTo>
                  <a:pt x="11753" y="1282609"/>
                </a:lnTo>
                <a:lnTo>
                  <a:pt x="14612" y="1193415"/>
                </a:lnTo>
                <a:lnTo>
                  <a:pt x="17153" y="1179767"/>
                </a:lnTo>
                <a:lnTo>
                  <a:pt x="19694" y="1166118"/>
                </a:lnTo>
                <a:lnTo>
                  <a:pt x="23188" y="1153104"/>
                </a:lnTo>
                <a:lnTo>
                  <a:pt x="26365" y="1140724"/>
                </a:lnTo>
                <a:lnTo>
                  <a:pt x="29859" y="1128662"/>
                </a:lnTo>
                <a:lnTo>
                  <a:pt x="33671" y="1116918"/>
                </a:lnTo>
                <a:lnTo>
                  <a:pt x="37800" y="1105808"/>
                </a:lnTo>
                <a:lnTo>
                  <a:pt x="42247" y="1094699"/>
                </a:lnTo>
                <a:lnTo>
                  <a:pt x="46694" y="1084224"/>
                </a:lnTo>
                <a:lnTo>
                  <a:pt x="51777" y="1074067"/>
                </a:lnTo>
                <a:lnTo>
                  <a:pt x="56541" y="1064544"/>
                </a:lnTo>
                <a:lnTo>
                  <a:pt x="61624" y="1054704"/>
                </a:lnTo>
                <a:lnTo>
                  <a:pt x="67024" y="1045817"/>
                </a:lnTo>
                <a:lnTo>
                  <a:pt x="72424" y="1037247"/>
                </a:lnTo>
                <a:lnTo>
                  <a:pt x="78141" y="1029311"/>
                </a:lnTo>
                <a:lnTo>
                  <a:pt x="83541" y="1021376"/>
                </a:lnTo>
                <a:lnTo>
                  <a:pt x="89259" y="1014075"/>
                </a:lnTo>
                <a:lnTo>
                  <a:pt x="95294" y="1006457"/>
                </a:lnTo>
                <a:lnTo>
                  <a:pt x="101012" y="999791"/>
                </a:lnTo>
                <a:lnTo>
                  <a:pt x="107047" y="993443"/>
                </a:lnTo>
                <a:lnTo>
                  <a:pt x="113083" y="987095"/>
                </a:lnTo>
                <a:lnTo>
                  <a:pt x="118800" y="981699"/>
                </a:lnTo>
                <a:lnTo>
                  <a:pt x="124836" y="975985"/>
                </a:lnTo>
                <a:lnTo>
                  <a:pt x="130871" y="970906"/>
                </a:lnTo>
                <a:lnTo>
                  <a:pt x="136906" y="966145"/>
                </a:lnTo>
                <a:lnTo>
                  <a:pt x="142624" y="962019"/>
                </a:lnTo>
                <a:lnTo>
                  <a:pt x="148659" y="957575"/>
                </a:lnTo>
                <a:lnTo>
                  <a:pt x="154694" y="953766"/>
                </a:lnTo>
                <a:lnTo>
                  <a:pt x="165812" y="947100"/>
                </a:lnTo>
                <a:lnTo>
                  <a:pt x="176612" y="941387"/>
                </a:lnTo>
                <a:close/>
                <a:moveTo>
                  <a:pt x="1531981" y="658812"/>
                </a:moveTo>
                <a:lnTo>
                  <a:pt x="1531981" y="659130"/>
                </a:lnTo>
                <a:lnTo>
                  <a:pt x="1532299" y="658812"/>
                </a:lnTo>
                <a:lnTo>
                  <a:pt x="1532934" y="669616"/>
                </a:lnTo>
                <a:lnTo>
                  <a:pt x="1534523" y="682009"/>
                </a:lnTo>
                <a:lnTo>
                  <a:pt x="1536430" y="695673"/>
                </a:lnTo>
                <a:lnTo>
                  <a:pt x="1538654" y="711244"/>
                </a:lnTo>
                <a:lnTo>
                  <a:pt x="1541514" y="728085"/>
                </a:lnTo>
                <a:lnTo>
                  <a:pt x="1545327" y="746198"/>
                </a:lnTo>
                <a:lnTo>
                  <a:pt x="1549458" y="765900"/>
                </a:lnTo>
                <a:lnTo>
                  <a:pt x="1554543" y="786873"/>
                </a:lnTo>
                <a:lnTo>
                  <a:pt x="1560263" y="808799"/>
                </a:lnTo>
                <a:lnTo>
                  <a:pt x="1566936" y="831678"/>
                </a:lnTo>
                <a:lnTo>
                  <a:pt x="1574562" y="855828"/>
                </a:lnTo>
                <a:lnTo>
                  <a:pt x="1583142" y="881250"/>
                </a:lnTo>
                <a:lnTo>
                  <a:pt x="1592993" y="907307"/>
                </a:lnTo>
                <a:lnTo>
                  <a:pt x="1604115" y="934000"/>
                </a:lnTo>
                <a:lnTo>
                  <a:pt x="1615872" y="961963"/>
                </a:lnTo>
                <a:lnTo>
                  <a:pt x="1629218" y="990245"/>
                </a:lnTo>
                <a:lnTo>
                  <a:pt x="1633667" y="953066"/>
                </a:lnTo>
                <a:lnTo>
                  <a:pt x="1638752" y="917476"/>
                </a:lnTo>
                <a:lnTo>
                  <a:pt x="1643518" y="884745"/>
                </a:lnTo>
                <a:lnTo>
                  <a:pt x="1648285" y="855193"/>
                </a:lnTo>
                <a:lnTo>
                  <a:pt x="1652733" y="830089"/>
                </a:lnTo>
                <a:lnTo>
                  <a:pt x="1656547" y="809752"/>
                </a:lnTo>
                <a:lnTo>
                  <a:pt x="1660678" y="788779"/>
                </a:lnTo>
                <a:lnTo>
                  <a:pt x="1633350" y="725225"/>
                </a:lnTo>
                <a:lnTo>
                  <a:pt x="1677202" y="683280"/>
                </a:lnTo>
                <a:lnTo>
                  <a:pt x="1708661" y="683280"/>
                </a:lnTo>
                <a:lnTo>
                  <a:pt x="1752831" y="725225"/>
                </a:lnTo>
                <a:lnTo>
                  <a:pt x="1725503" y="788779"/>
                </a:lnTo>
                <a:lnTo>
                  <a:pt x="1729634" y="809752"/>
                </a:lnTo>
                <a:lnTo>
                  <a:pt x="1737578" y="855193"/>
                </a:lnTo>
                <a:lnTo>
                  <a:pt x="1742344" y="884745"/>
                </a:lnTo>
                <a:lnTo>
                  <a:pt x="1747111" y="917476"/>
                </a:lnTo>
                <a:lnTo>
                  <a:pt x="1752513" y="953066"/>
                </a:lnTo>
                <a:lnTo>
                  <a:pt x="1756962" y="990245"/>
                </a:lnTo>
                <a:lnTo>
                  <a:pt x="1770308" y="961963"/>
                </a:lnTo>
                <a:lnTo>
                  <a:pt x="1782066" y="934000"/>
                </a:lnTo>
                <a:lnTo>
                  <a:pt x="1792870" y="907307"/>
                </a:lnTo>
                <a:lnTo>
                  <a:pt x="1802720" y="881250"/>
                </a:lnTo>
                <a:lnTo>
                  <a:pt x="1811618" y="855828"/>
                </a:lnTo>
                <a:lnTo>
                  <a:pt x="1818927" y="831678"/>
                </a:lnTo>
                <a:lnTo>
                  <a:pt x="1825600" y="808799"/>
                </a:lnTo>
                <a:lnTo>
                  <a:pt x="1831638" y="786873"/>
                </a:lnTo>
                <a:lnTo>
                  <a:pt x="1836404" y="765900"/>
                </a:lnTo>
                <a:lnTo>
                  <a:pt x="1840853" y="746198"/>
                </a:lnTo>
                <a:lnTo>
                  <a:pt x="1844348" y="728085"/>
                </a:lnTo>
                <a:lnTo>
                  <a:pt x="1847208" y="711244"/>
                </a:lnTo>
                <a:lnTo>
                  <a:pt x="1849750" y="695673"/>
                </a:lnTo>
                <a:lnTo>
                  <a:pt x="1851657" y="682009"/>
                </a:lnTo>
                <a:lnTo>
                  <a:pt x="1852928" y="669616"/>
                </a:lnTo>
                <a:lnTo>
                  <a:pt x="1853881" y="658812"/>
                </a:lnTo>
                <a:lnTo>
                  <a:pt x="1854199" y="659130"/>
                </a:lnTo>
                <a:lnTo>
                  <a:pt x="1854199" y="658812"/>
                </a:lnTo>
                <a:lnTo>
                  <a:pt x="1871359" y="662943"/>
                </a:lnTo>
                <a:lnTo>
                  <a:pt x="1889154" y="667392"/>
                </a:lnTo>
                <a:lnTo>
                  <a:pt x="1908220" y="673111"/>
                </a:lnTo>
                <a:lnTo>
                  <a:pt x="1927922" y="679467"/>
                </a:lnTo>
                <a:lnTo>
                  <a:pt x="1946988" y="684869"/>
                </a:lnTo>
                <a:lnTo>
                  <a:pt x="1964465" y="690271"/>
                </a:lnTo>
                <a:lnTo>
                  <a:pt x="1980354" y="695355"/>
                </a:lnTo>
                <a:lnTo>
                  <a:pt x="1994971" y="700122"/>
                </a:lnTo>
                <a:lnTo>
                  <a:pt x="2008000" y="704888"/>
                </a:lnTo>
                <a:lnTo>
                  <a:pt x="2019757" y="709337"/>
                </a:lnTo>
                <a:lnTo>
                  <a:pt x="2030243" y="713786"/>
                </a:lnTo>
                <a:lnTo>
                  <a:pt x="2039459" y="717917"/>
                </a:lnTo>
                <a:lnTo>
                  <a:pt x="2047721" y="722048"/>
                </a:lnTo>
                <a:lnTo>
                  <a:pt x="2054712" y="725861"/>
                </a:lnTo>
                <a:lnTo>
                  <a:pt x="2060749" y="729674"/>
                </a:lnTo>
                <a:lnTo>
                  <a:pt x="2065834" y="733170"/>
                </a:lnTo>
                <a:lnTo>
                  <a:pt x="2070282" y="736665"/>
                </a:lnTo>
                <a:lnTo>
                  <a:pt x="2073778" y="739843"/>
                </a:lnTo>
                <a:lnTo>
                  <a:pt x="2076638" y="743021"/>
                </a:lnTo>
                <a:lnTo>
                  <a:pt x="2078862" y="746198"/>
                </a:lnTo>
                <a:lnTo>
                  <a:pt x="2084264" y="751600"/>
                </a:lnTo>
                <a:lnTo>
                  <a:pt x="2089348" y="757002"/>
                </a:lnTo>
                <a:lnTo>
                  <a:pt x="2093797" y="763040"/>
                </a:lnTo>
                <a:lnTo>
                  <a:pt x="2097928" y="769395"/>
                </a:lnTo>
                <a:lnTo>
                  <a:pt x="2100788" y="774480"/>
                </a:lnTo>
                <a:lnTo>
                  <a:pt x="2109368" y="788779"/>
                </a:lnTo>
                <a:lnTo>
                  <a:pt x="2139238" y="838033"/>
                </a:lnTo>
                <a:lnTo>
                  <a:pt x="2158940" y="870446"/>
                </a:lnTo>
                <a:lnTo>
                  <a:pt x="2180866" y="905400"/>
                </a:lnTo>
                <a:lnTo>
                  <a:pt x="2203428" y="941626"/>
                </a:lnTo>
                <a:lnTo>
                  <a:pt x="2226942" y="977216"/>
                </a:lnTo>
                <a:lnTo>
                  <a:pt x="2242196" y="999778"/>
                </a:lnTo>
                <a:lnTo>
                  <a:pt x="2256495" y="1021068"/>
                </a:lnTo>
                <a:lnTo>
                  <a:pt x="2280963" y="997553"/>
                </a:lnTo>
                <a:lnTo>
                  <a:pt x="2305749" y="972450"/>
                </a:lnTo>
                <a:lnTo>
                  <a:pt x="2326086" y="951159"/>
                </a:lnTo>
                <a:lnTo>
                  <a:pt x="2345470" y="930186"/>
                </a:lnTo>
                <a:lnTo>
                  <a:pt x="2380107" y="892372"/>
                </a:lnTo>
                <a:lnTo>
                  <a:pt x="2405529" y="864090"/>
                </a:lnTo>
                <a:lnTo>
                  <a:pt x="2417286" y="850109"/>
                </a:lnTo>
                <a:lnTo>
                  <a:pt x="2417922" y="849791"/>
                </a:lnTo>
                <a:lnTo>
                  <a:pt x="2421735" y="845660"/>
                </a:lnTo>
                <a:lnTo>
                  <a:pt x="2425548" y="841847"/>
                </a:lnTo>
                <a:lnTo>
                  <a:pt x="2429679" y="838033"/>
                </a:lnTo>
                <a:lnTo>
                  <a:pt x="2433493" y="834856"/>
                </a:lnTo>
                <a:lnTo>
                  <a:pt x="2437941" y="831678"/>
                </a:lnTo>
                <a:lnTo>
                  <a:pt x="2442072" y="828818"/>
                </a:lnTo>
                <a:lnTo>
                  <a:pt x="2446521" y="826276"/>
                </a:lnTo>
                <a:lnTo>
                  <a:pt x="2451605" y="823734"/>
                </a:lnTo>
                <a:lnTo>
                  <a:pt x="2456054" y="821509"/>
                </a:lnTo>
                <a:lnTo>
                  <a:pt x="2460821" y="819603"/>
                </a:lnTo>
                <a:lnTo>
                  <a:pt x="2465587" y="818014"/>
                </a:lnTo>
                <a:lnTo>
                  <a:pt x="2470672" y="816425"/>
                </a:lnTo>
                <a:lnTo>
                  <a:pt x="2475756" y="815154"/>
                </a:lnTo>
                <a:lnTo>
                  <a:pt x="2480522" y="814201"/>
                </a:lnTo>
                <a:lnTo>
                  <a:pt x="2485607" y="813565"/>
                </a:lnTo>
                <a:lnTo>
                  <a:pt x="2491009" y="812930"/>
                </a:lnTo>
                <a:lnTo>
                  <a:pt x="2495775" y="812930"/>
                </a:lnTo>
                <a:lnTo>
                  <a:pt x="2500860" y="812930"/>
                </a:lnTo>
                <a:lnTo>
                  <a:pt x="2506262" y="812930"/>
                </a:lnTo>
                <a:lnTo>
                  <a:pt x="2511346" y="813565"/>
                </a:lnTo>
                <a:lnTo>
                  <a:pt x="2516113" y="814201"/>
                </a:lnTo>
                <a:lnTo>
                  <a:pt x="2521515" y="815154"/>
                </a:lnTo>
                <a:lnTo>
                  <a:pt x="2526281" y="816425"/>
                </a:lnTo>
                <a:lnTo>
                  <a:pt x="2531366" y="817696"/>
                </a:lnTo>
                <a:lnTo>
                  <a:pt x="2536132" y="819603"/>
                </a:lnTo>
                <a:lnTo>
                  <a:pt x="2541216" y="821509"/>
                </a:lnTo>
                <a:lnTo>
                  <a:pt x="2545983" y="823734"/>
                </a:lnTo>
                <a:lnTo>
                  <a:pt x="2550432" y="826276"/>
                </a:lnTo>
                <a:lnTo>
                  <a:pt x="2555198" y="828818"/>
                </a:lnTo>
                <a:lnTo>
                  <a:pt x="2559647" y="831678"/>
                </a:lnTo>
                <a:lnTo>
                  <a:pt x="2563778" y="835174"/>
                </a:lnTo>
                <a:lnTo>
                  <a:pt x="2568227" y="838351"/>
                </a:lnTo>
                <a:lnTo>
                  <a:pt x="2572358" y="842164"/>
                </a:lnTo>
                <a:lnTo>
                  <a:pt x="2576171" y="845978"/>
                </a:lnTo>
                <a:lnTo>
                  <a:pt x="2579666" y="850109"/>
                </a:lnTo>
                <a:lnTo>
                  <a:pt x="2583162" y="854240"/>
                </a:lnTo>
                <a:lnTo>
                  <a:pt x="2586022" y="858688"/>
                </a:lnTo>
                <a:lnTo>
                  <a:pt x="2589200" y="863137"/>
                </a:lnTo>
                <a:lnTo>
                  <a:pt x="2591742" y="867586"/>
                </a:lnTo>
                <a:lnTo>
                  <a:pt x="2593966" y="872035"/>
                </a:lnTo>
                <a:lnTo>
                  <a:pt x="2596190" y="876801"/>
                </a:lnTo>
                <a:lnTo>
                  <a:pt x="2598097" y="881250"/>
                </a:lnTo>
                <a:lnTo>
                  <a:pt x="2600004" y="886334"/>
                </a:lnTo>
                <a:lnTo>
                  <a:pt x="2601275" y="891419"/>
                </a:lnTo>
                <a:lnTo>
                  <a:pt x="2602546" y="896185"/>
                </a:lnTo>
                <a:lnTo>
                  <a:pt x="2603499" y="901269"/>
                </a:lnTo>
                <a:lnTo>
                  <a:pt x="2604452" y="906036"/>
                </a:lnTo>
                <a:lnTo>
                  <a:pt x="2604770" y="911438"/>
                </a:lnTo>
                <a:lnTo>
                  <a:pt x="2605088" y="916522"/>
                </a:lnTo>
                <a:lnTo>
                  <a:pt x="2605088" y="921289"/>
                </a:lnTo>
                <a:lnTo>
                  <a:pt x="2604770" y="926691"/>
                </a:lnTo>
                <a:lnTo>
                  <a:pt x="2604452" y="931775"/>
                </a:lnTo>
                <a:lnTo>
                  <a:pt x="2603499" y="936542"/>
                </a:lnTo>
                <a:lnTo>
                  <a:pt x="2602546" y="941944"/>
                </a:lnTo>
                <a:lnTo>
                  <a:pt x="2601275" y="947028"/>
                </a:lnTo>
                <a:lnTo>
                  <a:pt x="2600004" y="951795"/>
                </a:lnTo>
                <a:lnTo>
                  <a:pt x="2598415" y="956879"/>
                </a:lnTo>
                <a:lnTo>
                  <a:pt x="2596190" y="961646"/>
                </a:lnTo>
                <a:lnTo>
                  <a:pt x="2593966" y="966412"/>
                </a:lnTo>
                <a:lnTo>
                  <a:pt x="2591742" y="970861"/>
                </a:lnTo>
                <a:lnTo>
                  <a:pt x="2588564" y="975627"/>
                </a:lnTo>
                <a:lnTo>
                  <a:pt x="2585704" y="980076"/>
                </a:lnTo>
                <a:lnTo>
                  <a:pt x="2582844" y="984207"/>
                </a:lnTo>
                <a:lnTo>
                  <a:pt x="2579349" y="988656"/>
                </a:lnTo>
                <a:lnTo>
                  <a:pt x="2566638" y="1003273"/>
                </a:lnTo>
                <a:lnTo>
                  <a:pt x="2534543" y="1039181"/>
                </a:lnTo>
                <a:lnTo>
                  <a:pt x="2512935" y="1063014"/>
                </a:lnTo>
                <a:lnTo>
                  <a:pt x="2488784" y="1089071"/>
                </a:lnTo>
                <a:lnTo>
                  <a:pt x="2463045" y="1116399"/>
                </a:lnTo>
                <a:lnTo>
                  <a:pt x="2436352" y="1143409"/>
                </a:lnTo>
                <a:lnTo>
                  <a:pt x="2417922" y="1161204"/>
                </a:lnTo>
                <a:lnTo>
                  <a:pt x="2400127" y="1178682"/>
                </a:lnTo>
                <a:lnTo>
                  <a:pt x="2382332" y="1195206"/>
                </a:lnTo>
                <a:lnTo>
                  <a:pt x="2364537" y="1210776"/>
                </a:lnTo>
                <a:lnTo>
                  <a:pt x="2354050" y="1219038"/>
                </a:lnTo>
                <a:lnTo>
                  <a:pt x="2343882" y="1226983"/>
                </a:lnTo>
                <a:lnTo>
                  <a:pt x="2333395" y="1234927"/>
                </a:lnTo>
                <a:lnTo>
                  <a:pt x="2322591" y="1241918"/>
                </a:lnTo>
                <a:lnTo>
                  <a:pt x="2316236" y="1246049"/>
                </a:lnTo>
                <a:lnTo>
                  <a:pt x="2309562" y="1249862"/>
                </a:lnTo>
                <a:lnTo>
                  <a:pt x="2301936" y="1253357"/>
                </a:lnTo>
                <a:lnTo>
                  <a:pt x="2294310" y="1257171"/>
                </a:lnTo>
                <a:lnTo>
                  <a:pt x="2284141" y="1260984"/>
                </a:lnTo>
                <a:lnTo>
                  <a:pt x="2279057" y="1262891"/>
                </a:lnTo>
                <a:lnTo>
                  <a:pt x="2272701" y="1264797"/>
                </a:lnTo>
                <a:lnTo>
                  <a:pt x="2266346" y="1266068"/>
                </a:lnTo>
                <a:lnTo>
                  <a:pt x="2258720" y="1267339"/>
                </a:lnTo>
                <a:lnTo>
                  <a:pt x="2250775" y="1267975"/>
                </a:lnTo>
                <a:lnTo>
                  <a:pt x="2241242" y="1268610"/>
                </a:lnTo>
                <a:lnTo>
                  <a:pt x="2233934" y="1268293"/>
                </a:lnTo>
                <a:lnTo>
                  <a:pt x="2226307" y="1267657"/>
                </a:lnTo>
                <a:lnTo>
                  <a:pt x="2217727" y="1266068"/>
                </a:lnTo>
                <a:lnTo>
                  <a:pt x="2209148" y="1263844"/>
                </a:lnTo>
                <a:lnTo>
                  <a:pt x="2198979" y="1260666"/>
                </a:lnTo>
                <a:lnTo>
                  <a:pt x="2190717" y="1257171"/>
                </a:lnTo>
                <a:lnTo>
                  <a:pt x="2184044" y="1253357"/>
                </a:lnTo>
                <a:lnTo>
                  <a:pt x="2178324" y="1250180"/>
                </a:lnTo>
                <a:lnTo>
                  <a:pt x="2172922" y="1246684"/>
                </a:lnTo>
                <a:lnTo>
                  <a:pt x="2168473" y="1243824"/>
                </a:lnTo>
                <a:lnTo>
                  <a:pt x="2160846" y="1237787"/>
                </a:lnTo>
                <a:lnTo>
                  <a:pt x="2154491" y="1232067"/>
                </a:lnTo>
                <a:lnTo>
                  <a:pt x="2148454" y="1226347"/>
                </a:lnTo>
                <a:lnTo>
                  <a:pt x="2137967" y="1215225"/>
                </a:lnTo>
                <a:lnTo>
                  <a:pt x="2128116" y="1204103"/>
                </a:lnTo>
                <a:lnTo>
                  <a:pt x="2118265" y="1192028"/>
                </a:lnTo>
                <a:lnTo>
                  <a:pt x="2109050" y="1179953"/>
                </a:lnTo>
                <a:lnTo>
                  <a:pt x="2098882" y="1166924"/>
                </a:lnTo>
                <a:lnTo>
                  <a:pt x="2078862" y="1138961"/>
                </a:lnTo>
                <a:lnTo>
                  <a:pt x="2058525" y="1108773"/>
                </a:lnTo>
                <a:lnTo>
                  <a:pt x="2037552" y="1077313"/>
                </a:lnTo>
                <a:lnTo>
                  <a:pt x="2017215" y="1045219"/>
                </a:lnTo>
                <a:lnTo>
                  <a:pt x="2012766" y="1038546"/>
                </a:lnTo>
                <a:lnTo>
                  <a:pt x="2012766" y="1409700"/>
                </a:lnTo>
                <a:lnTo>
                  <a:pt x="1373096" y="1409700"/>
                </a:lnTo>
                <a:lnTo>
                  <a:pt x="1373096" y="1002002"/>
                </a:lnTo>
                <a:lnTo>
                  <a:pt x="1372779" y="1002002"/>
                </a:lnTo>
                <a:lnTo>
                  <a:pt x="1371190" y="1003591"/>
                </a:lnTo>
                <a:lnTo>
                  <a:pt x="1369283" y="1005815"/>
                </a:lnTo>
                <a:lnTo>
                  <a:pt x="1367694" y="1009311"/>
                </a:lnTo>
                <a:lnTo>
                  <a:pt x="1365470" y="1013124"/>
                </a:lnTo>
                <a:lnTo>
                  <a:pt x="1363246" y="1018526"/>
                </a:lnTo>
                <a:lnTo>
                  <a:pt x="1361339" y="1024882"/>
                </a:lnTo>
                <a:lnTo>
                  <a:pt x="1356572" y="1039181"/>
                </a:lnTo>
                <a:lnTo>
                  <a:pt x="1351806" y="1056658"/>
                </a:lnTo>
                <a:lnTo>
                  <a:pt x="1347039" y="1077313"/>
                </a:lnTo>
                <a:lnTo>
                  <a:pt x="1342273" y="1099557"/>
                </a:lnTo>
                <a:lnTo>
                  <a:pt x="1337506" y="1124025"/>
                </a:lnTo>
                <a:lnTo>
                  <a:pt x="1332740" y="1149765"/>
                </a:lnTo>
                <a:lnTo>
                  <a:pt x="1328291" y="1176775"/>
                </a:lnTo>
                <a:lnTo>
                  <a:pt x="1324160" y="1204421"/>
                </a:lnTo>
                <a:lnTo>
                  <a:pt x="1320029" y="1232702"/>
                </a:lnTo>
                <a:lnTo>
                  <a:pt x="1316534" y="1260984"/>
                </a:lnTo>
                <a:lnTo>
                  <a:pt x="1313674" y="1288948"/>
                </a:lnTo>
                <a:lnTo>
                  <a:pt x="1311449" y="1316276"/>
                </a:lnTo>
                <a:lnTo>
                  <a:pt x="1309543" y="1342333"/>
                </a:lnTo>
                <a:lnTo>
                  <a:pt x="1308589" y="1375699"/>
                </a:lnTo>
                <a:lnTo>
                  <a:pt x="1307636" y="1409700"/>
                </a:lnTo>
                <a:lnTo>
                  <a:pt x="1106488" y="1409700"/>
                </a:lnTo>
                <a:lnTo>
                  <a:pt x="1106488" y="1388409"/>
                </a:lnTo>
                <a:lnTo>
                  <a:pt x="1106488" y="1368072"/>
                </a:lnTo>
                <a:lnTo>
                  <a:pt x="1107441" y="1348688"/>
                </a:lnTo>
                <a:lnTo>
                  <a:pt x="1108077" y="1330893"/>
                </a:lnTo>
                <a:lnTo>
                  <a:pt x="1111255" y="1293396"/>
                </a:lnTo>
                <a:lnTo>
                  <a:pt x="1114750" y="1257171"/>
                </a:lnTo>
                <a:lnTo>
                  <a:pt x="1118563" y="1222534"/>
                </a:lnTo>
                <a:lnTo>
                  <a:pt x="1122694" y="1189486"/>
                </a:lnTo>
                <a:lnTo>
                  <a:pt x="1127143" y="1158345"/>
                </a:lnTo>
                <a:lnTo>
                  <a:pt x="1131592" y="1128156"/>
                </a:lnTo>
                <a:lnTo>
                  <a:pt x="1136358" y="1099875"/>
                </a:lnTo>
                <a:lnTo>
                  <a:pt x="1141125" y="1072865"/>
                </a:lnTo>
                <a:lnTo>
                  <a:pt x="1146209" y="1047125"/>
                </a:lnTo>
                <a:lnTo>
                  <a:pt x="1151929" y="1022975"/>
                </a:lnTo>
                <a:lnTo>
                  <a:pt x="1157013" y="999778"/>
                </a:lnTo>
                <a:lnTo>
                  <a:pt x="1162733" y="978170"/>
                </a:lnTo>
                <a:lnTo>
                  <a:pt x="1168135" y="957832"/>
                </a:lnTo>
                <a:lnTo>
                  <a:pt x="1174173" y="938448"/>
                </a:lnTo>
                <a:lnTo>
                  <a:pt x="1179893" y="920653"/>
                </a:lnTo>
                <a:lnTo>
                  <a:pt x="1185295" y="903812"/>
                </a:lnTo>
                <a:lnTo>
                  <a:pt x="1191332" y="887923"/>
                </a:lnTo>
                <a:lnTo>
                  <a:pt x="1197052" y="873306"/>
                </a:lnTo>
                <a:lnTo>
                  <a:pt x="1202454" y="859959"/>
                </a:lnTo>
                <a:lnTo>
                  <a:pt x="1208174" y="847567"/>
                </a:lnTo>
                <a:lnTo>
                  <a:pt x="1213258" y="835809"/>
                </a:lnTo>
                <a:lnTo>
                  <a:pt x="1218343" y="825005"/>
                </a:lnTo>
                <a:lnTo>
                  <a:pt x="1223745" y="815472"/>
                </a:lnTo>
                <a:lnTo>
                  <a:pt x="1228511" y="806892"/>
                </a:lnTo>
                <a:lnTo>
                  <a:pt x="1233278" y="798948"/>
                </a:lnTo>
                <a:lnTo>
                  <a:pt x="1237727" y="791957"/>
                </a:lnTo>
                <a:lnTo>
                  <a:pt x="1245989" y="780199"/>
                </a:lnTo>
                <a:lnTo>
                  <a:pt x="1252980" y="771302"/>
                </a:lnTo>
                <a:lnTo>
                  <a:pt x="1258700" y="764947"/>
                </a:lnTo>
                <a:lnTo>
                  <a:pt x="1269186" y="759545"/>
                </a:lnTo>
                <a:lnTo>
                  <a:pt x="1280308" y="754142"/>
                </a:lnTo>
                <a:lnTo>
                  <a:pt x="1292383" y="748105"/>
                </a:lnTo>
                <a:lnTo>
                  <a:pt x="1304776" y="742703"/>
                </a:lnTo>
                <a:lnTo>
                  <a:pt x="1331469" y="731263"/>
                </a:lnTo>
                <a:lnTo>
                  <a:pt x="1359750" y="720141"/>
                </a:lnTo>
                <a:lnTo>
                  <a:pt x="1388349" y="709973"/>
                </a:lnTo>
                <a:lnTo>
                  <a:pt x="1416949" y="699486"/>
                </a:lnTo>
                <a:lnTo>
                  <a:pt x="1444595" y="690271"/>
                </a:lnTo>
                <a:lnTo>
                  <a:pt x="1470652" y="681691"/>
                </a:lnTo>
                <a:lnTo>
                  <a:pt x="1477325" y="677878"/>
                </a:lnTo>
                <a:lnTo>
                  <a:pt x="1484316" y="674065"/>
                </a:lnTo>
                <a:lnTo>
                  <a:pt x="1491624" y="671205"/>
                </a:lnTo>
                <a:lnTo>
                  <a:pt x="1499569" y="668027"/>
                </a:lnTo>
                <a:lnTo>
                  <a:pt x="1507513" y="665167"/>
                </a:lnTo>
                <a:lnTo>
                  <a:pt x="1515139" y="662943"/>
                </a:lnTo>
                <a:lnTo>
                  <a:pt x="1523401" y="660718"/>
                </a:lnTo>
                <a:lnTo>
                  <a:pt x="1531981" y="658812"/>
                </a:lnTo>
                <a:close/>
                <a:moveTo>
                  <a:pt x="3016555" y="246062"/>
                </a:moveTo>
                <a:lnTo>
                  <a:pt x="3026093" y="246062"/>
                </a:lnTo>
                <a:lnTo>
                  <a:pt x="3039447" y="247014"/>
                </a:lnTo>
                <a:lnTo>
                  <a:pt x="3052165" y="248600"/>
                </a:lnTo>
                <a:lnTo>
                  <a:pt x="3064883" y="250822"/>
                </a:lnTo>
                <a:lnTo>
                  <a:pt x="3076965" y="253360"/>
                </a:lnTo>
                <a:lnTo>
                  <a:pt x="3089047" y="256851"/>
                </a:lnTo>
                <a:lnTo>
                  <a:pt x="3100493" y="260976"/>
                </a:lnTo>
                <a:lnTo>
                  <a:pt x="3111303" y="265736"/>
                </a:lnTo>
                <a:lnTo>
                  <a:pt x="3122113" y="270496"/>
                </a:lnTo>
                <a:lnTo>
                  <a:pt x="3132605" y="276526"/>
                </a:lnTo>
                <a:lnTo>
                  <a:pt x="3142462" y="282872"/>
                </a:lnTo>
                <a:lnTo>
                  <a:pt x="3152318" y="289536"/>
                </a:lnTo>
                <a:lnTo>
                  <a:pt x="3161539" y="296518"/>
                </a:lnTo>
                <a:lnTo>
                  <a:pt x="3170123" y="304451"/>
                </a:lnTo>
                <a:lnTo>
                  <a:pt x="3178708" y="312384"/>
                </a:lnTo>
                <a:lnTo>
                  <a:pt x="3186339" y="320952"/>
                </a:lnTo>
                <a:lnTo>
                  <a:pt x="3194287" y="330472"/>
                </a:lnTo>
                <a:lnTo>
                  <a:pt x="3201282" y="339675"/>
                </a:lnTo>
                <a:lnTo>
                  <a:pt x="3207959" y="349512"/>
                </a:lnTo>
                <a:lnTo>
                  <a:pt x="3214318" y="359984"/>
                </a:lnTo>
                <a:lnTo>
                  <a:pt x="3220041" y="370456"/>
                </a:lnTo>
                <a:lnTo>
                  <a:pt x="3225128" y="381563"/>
                </a:lnTo>
                <a:lnTo>
                  <a:pt x="3229898" y="392669"/>
                </a:lnTo>
                <a:lnTo>
                  <a:pt x="3234349" y="404093"/>
                </a:lnTo>
                <a:lnTo>
                  <a:pt x="3238482" y="416152"/>
                </a:lnTo>
                <a:lnTo>
                  <a:pt x="3241980" y="428528"/>
                </a:lnTo>
                <a:lnTo>
                  <a:pt x="3244523" y="440586"/>
                </a:lnTo>
                <a:lnTo>
                  <a:pt x="3247067" y="453280"/>
                </a:lnTo>
                <a:lnTo>
                  <a:pt x="3248974" y="466290"/>
                </a:lnTo>
                <a:lnTo>
                  <a:pt x="3249928" y="479301"/>
                </a:lnTo>
                <a:lnTo>
                  <a:pt x="3251200" y="492629"/>
                </a:lnTo>
                <a:lnTo>
                  <a:pt x="3251200" y="505957"/>
                </a:lnTo>
                <a:lnTo>
                  <a:pt x="3251200" y="519602"/>
                </a:lnTo>
                <a:lnTo>
                  <a:pt x="3249292" y="530709"/>
                </a:lnTo>
                <a:lnTo>
                  <a:pt x="3247385" y="541498"/>
                </a:lnTo>
                <a:lnTo>
                  <a:pt x="3245159" y="551970"/>
                </a:lnTo>
                <a:lnTo>
                  <a:pt x="3242933" y="562442"/>
                </a:lnTo>
                <a:lnTo>
                  <a:pt x="3240390" y="572914"/>
                </a:lnTo>
                <a:lnTo>
                  <a:pt x="3237846" y="582751"/>
                </a:lnTo>
                <a:lnTo>
                  <a:pt x="3231805" y="602426"/>
                </a:lnTo>
                <a:lnTo>
                  <a:pt x="3225446" y="621148"/>
                </a:lnTo>
                <a:lnTo>
                  <a:pt x="3218133" y="639236"/>
                </a:lnTo>
                <a:lnTo>
                  <a:pt x="3210503" y="656690"/>
                </a:lnTo>
                <a:lnTo>
                  <a:pt x="3201918" y="673508"/>
                </a:lnTo>
                <a:lnTo>
                  <a:pt x="3193016" y="689057"/>
                </a:lnTo>
                <a:lnTo>
                  <a:pt x="3183795" y="704289"/>
                </a:lnTo>
                <a:lnTo>
                  <a:pt x="3174257" y="718252"/>
                </a:lnTo>
                <a:lnTo>
                  <a:pt x="3164082" y="732215"/>
                </a:lnTo>
                <a:lnTo>
                  <a:pt x="3153590" y="745225"/>
                </a:lnTo>
                <a:lnTo>
                  <a:pt x="3142780" y="756966"/>
                </a:lnTo>
                <a:lnTo>
                  <a:pt x="3131652" y="768390"/>
                </a:lnTo>
                <a:lnTo>
                  <a:pt x="3120523" y="778862"/>
                </a:lnTo>
                <a:lnTo>
                  <a:pt x="3109077" y="788700"/>
                </a:lnTo>
                <a:lnTo>
                  <a:pt x="3097631" y="797902"/>
                </a:lnTo>
                <a:lnTo>
                  <a:pt x="3085867" y="806153"/>
                </a:lnTo>
                <a:lnTo>
                  <a:pt x="3074103" y="813452"/>
                </a:lnTo>
                <a:lnTo>
                  <a:pt x="3062339" y="820116"/>
                </a:lnTo>
                <a:lnTo>
                  <a:pt x="3050575" y="826145"/>
                </a:lnTo>
                <a:lnTo>
                  <a:pt x="3038811" y="831222"/>
                </a:lnTo>
                <a:lnTo>
                  <a:pt x="3027365" y="835665"/>
                </a:lnTo>
                <a:lnTo>
                  <a:pt x="3015919" y="839473"/>
                </a:lnTo>
                <a:lnTo>
                  <a:pt x="3004472" y="842011"/>
                </a:lnTo>
                <a:lnTo>
                  <a:pt x="2993662" y="844233"/>
                </a:lnTo>
                <a:lnTo>
                  <a:pt x="2982852" y="845502"/>
                </a:lnTo>
                <a:lnTo>
                  <a:pt x="2972678" y="846137"/>
                </a:lnTo>
                <a:lnTo>
                  <a:pt x="2962503" y="845819"/>
                </a:lnTo>
                <a:lnTo>
                  <a:pt x="2952647" y="844550"/>
                </a:lnTo>
                <a:lnTo>
                  <a:pt x="2943427" y="842646"/>
                </a:lnTo>
                <a:lnTo>
                  <a:pt x="2937703" y="841059"/>
                </a:lnTo>
                <a:lnTo>
                  <a:pt x="2931662" y="839155"/>
                </a:lnTo>
                <a:lnTo>
                  <a:pt x="2925939" y="837251"/>
                </a:lnTo>
                <a:lnTo>
                  <a:pt x="2920534" y="835030"/>
                </a:lnTo>
                <a:lnTo>
                  <a:pt x="2914811" y="832492"/>
                </a:lnTo>
                <a:lnTo>
                  <a:pt x="2909724" y="829953"/>
                </a:lnTo>
                <a:lnTo>
                  <a:pt x="2904319" y="826780"/>
                </a:lnTo>
                <a:lnTo>
                  <a:pt x="2899550" y="823924"/>
                </a:lnTo>
                <a:lnTo>
                  <a:pt x="2894780" y="820433"/>
                </a:lnTo>
                <a:lnTo>
                  <a:pt x="2890329" y="817260"/>
                </a:lnTo>
                <a:lnTo>
                  <a:pt x="2885878" y="813452"/>
                </a:lnTo>
                <a:lnTo>
                  <a:pt x="2881427" y="809644"/>
                </a:lnTo>
                <a:lnTo>
                  <a:pt x="2873160" y="801710"/>
                </a:lnTo>
                <a:lnTo>
                  <a:pt x="2865529" y="793142"/>
                </a:lnTo>
                <a:lnTo>
                  <a:pt x="2857899" y="783622"/>
                </a:lnTo>
                <a:lnTo>
                  <a:pt x="2851222" y="773785"/>
                </a:lnTo>
                <a:lnTo>
                  <a:pt x="2845181" y="763630"/>
                </a:lnTo>
                <a:lnTo>
                  <a:pt x="2839458" y="752524"/>
                </a:lnTo>
                <a:lnTo>
                  <a:pt x="2834052" y="741417"/>
                </a:lnTo>
                <a:lnTo>
                  <a:pt x="2829283" y="729676"/>
                </a:lnTo>
                <a:lnTo>
                  <a:pt x="2825150" y="717300"/>
                </a:lnTo>
                <a:lnTo>
                  <a:pt x="2821017" y="704607"/>
                </a:lnTo>
                <a:lnTo>
                  <a:pt x="2817519" y="691913"/>
                </a:lnTo>
                <a:lnTo>
                  <a:pt x="2814340" y="678585"/>
                </a:lnTo>
                <a:lnTo>
                  <a:pt x="2811478" y="665257"/>
                </a:lnTo>
                <a:lnTo>
                  <a:pt x="2809253" y="651612"/>
                </a:lnTo>
                <a:lnTo>
                  <a:pt x="2807027" y="637967"/>
                </a:lnTo>
                <a:lnTo>
                  <a:pt x="2805119" y="623687"/>
                </a:lnTo>
                <a:lnTo>
                  <a:pt x="2803529" y="609724"/>
                </a:lnTo>
                <a:lnTo>
                  <a:pt x="2802576" y="595444"/>
                </a:lnTo>
                <a:lnTo>
                  <a:pt x="2801304" y="580847"/>
                </a:lnTo>
                <a:lnTo>
                  <a:pt x="2800986" y="566885"/>
                </a:lnTo>
                <a:lnTo>
                  <a:pt x="2800350" y="538325"/>
                </a:lnTo>
                <a:lnTo>
                  <a:pt x="2800350" y="509765"/>
                </a:lnTo>
                <a:lnTo>
                  <a:pt x="2800986" y="482157"/>
                </a:lnTo>
                <a:lnTo>
                  <a:pt x="2801622" y="468512"/>
                </a:lnTo>
                <a:lnTo>
                  <a:pt x="2803212" y="455501"/>
                </a:lnTo>
                <a:lnTo>
                  <a:pt x="2805437" y="442490"/>
                </a:lnTo>
                <a:lnTo>
                  <a:pt x="2807981" y="429797"/>
                </a:lnTo>
                <a:lnTo>
                  <a:pt x="2811478" y="417738"/>
                </a:lnTo>
                <a:lnTo>
                  <a:pt x="2815294" y="405680"/>
                </a:lnTo>
                <a:lnTo>
                  <a:pt x="2819109" y="394256"/>
                </a:lnTo>
                <a:lnTo>
                  <a:pt x="2824196" y="383149"/>
                </a:lnTo>
                <a:lnTo>
                  <a:pt x="2829283" y="372360"/>
                </a:lnTo>
                <a:lnTo>
                  <a:pt x="2835006" y="361888"/>
                </a:lnTo>
                <a:lnTo>
                  <a:pt x="2840729" y="351733"/>
                </a:lnTo>
                <a:lnTo>
                  <a:pt x="2847406" y="342213"/>
                </a:lnTo>
                <a:lnTo>
                  <a:pt x="2854083" y="333011"/>
                </a:lnTo>
                <a:lnTo>
                  <a:pt x="2861714" y="324125"/>
                </a:lnTo>
                <a:lnTo>
                  <a:pt x="2869027" y="315875"/>
                </a:lnTo>
                <a:lnTo>
                  <a:pt x="2876975" y="307624"/>
                </a:lnTo>
                <a:lnTo>
                  <a:pt x="2885242" y="300326"/>
                </a:lnTo>
                <a:lnTo>
                  <a:pt x="2893191" y="293344"/>
                </a:lnTo>
                <a:lnTo>
                  <a:pt x="2901775" y="286363"/>
                </a:lnTo>
                <a:lnTo>
                  <a:pt x="2910678" y="280651"/>
                </a:lnTo>
                <a:lnTo>
                  <a:pt x="2920216" y="274622"/>
                </a:lnTo>
                <a:lnTo>
                  <a:pt x="2929119" y="269544"/>
                </a:lnTo>
                <a:lnTo>
                  <a:pt x="2938657" y="265102"/>
                </a:lnTo>
                <a:lnTo>
                  <a:pt x="2947878" y="260976"/>
                </a:lnTo>
                <a:lnTo>
                  <a:pt x="2957734" y="257168"/>
                </a:lnTo>
                <a:lnTo>
                  <a:pt x="2967273" y="253995"/>
                </a:lnTo>
                <a:lnTo>
                  <a:pt x="2977129" y="251139"/>
                </a:lnTo>
                <a:lnTo>
                  <a:pt x="2986985" y="248918"/>
                </a:lnTo>
                <a:lnTo>
                  <a:pt x="2996842" y="247648"/>
                </a:lnTo>
                <a:lnTo>
                  <a:pt x="3006698" y="246379"/>
                </a:lnTo>
                <a:lnTo>
                  <a:pt x="3016555" y="246062"/>
                </a:lnTo>
                <a:close/>
                <a:moveTo>
                  <a:pt x="336073" y="246062"/>
                </a:moveTo>
                <a:lnTo>
                  <a:pt x="345605" y="246062"/>
                </a:lnTo>
                <a:lnTo>
                  <a:pt x="355772" y="246379"/>
                </a:lnTo>
                <a:lnTo>
                  <a:pt x="365304" y="247648"/>
                </a:lnTo>
                <a:lnTo>
                  <a:pt x="375153" y="248918"/>
                </a:lnTo>
                <a:lnTo>
                  <a:pt x="385003" y="251139"/>
                </a:lnTo>
                <a:lnTo>
                  <a:pt x="394852" y="253995"/>
                </a:lnTo>
                <a:lnTo>
                  <a:pt x="404384" y="257168"/>
                </a:lnTo>
                <a:lnTo>
                  <a:pt x="414233" y="260976"/>
                </a:lnTo>
                <a:lnTo>
                  <a:pt x="423765" y="265102"/>
                </a:lnTo>
                <a:lnTo>
                  <a:pt x="432979" y="269544"/>
                </a:lnTo>
                <a:lnTo>
                  <a:pt x="442511" y="274622"/>
                </a:lnTo>
                <a:lnTo>
                  <a:pt x="451407" y="280651"/>
                </a:lnTo>
                <a:lnTo>
                  <a:pt x="460303" y="286363"/>
                </a:lnTo>
                <a:lnTo>
                  <a:pt x="468882" y="293344"/>
                </a:lnTo>
                <a:lnTo>
                  <a:pt x="477460" y="300326"/>
                </a:lnTo>
                <a:lnTo>
                  <a:pt x="485086" y="307624"/>
                </a:lnTo>
                <a:lnTo>
                  <a:pt x="493029" y="315875"/>
                </a:lnTo>
                <a:lnTo>
                  <a:pt x="500654" y="324125"/>
                </a:lnTo>
                <a:lnTo>
                  <a:pt x="507962" y="333011"/>
                </a:lnTo>
                <a:lnTo>
                  <a:pt x="514634" y="342213"/>
                </a:lnTo>
                <a:lnTo>
                  <a:pt x="521306" y="351733"/>
                </a:lnTo>
                <a:lnTo>
                  <a:pt x="527025" y="361888"/>
                </a:lnTo>
                <a:lnTo>
                  <a:pt x="532744" y="372360"/>
                </a:lnTo>
                <a:lnTo>
                  <a:pt x="537828" y="383149"/>
                </a:lnTo>
                <a:lnTo>
                  <a:pt x="542912" y="394256"/>
                </a:lnTo>
                <a:lnTo>
                  <a:pt x="546724" y="405680"/>
                </a:lnTo>
                <a:lnTo>
                  <a:pt x="550855" y="417738"/>
                </a:lnTo>
                <a:lnTo>
                  <a:pt x="554032" y="429797"/>
                </a:lnTo>
                <a:lnTo>
                  <a:pt x="556574" y="442490"/>
                </a:lnTo>
                <a:lnTo>
                  <a:pt x="558798" y="455501"/>
                </a:lnTo>
                <a:lnTo>
                  <a:pt x="560386" y="468512"/>
                </a:lnTo>
                <a:lnTo>
                  <a:pt x="561022" y="482157"/>
                </a:lnTo>
                <a:lnTo>
                  <a:pt x="561657" y="509765"/>
                </a:lnTo>
                <a:lnTo>
                  <a:pt x="561975" y="538325"/>
                </a:lnTo>
                <a:lnTo>
                  <a:pt x="561657" y="552287"/>
                </a:lnTo>
                <a:lnTo>
                  <a:pt x="561340" y="566885"/>
                </a:lnTo>
                <a:lnTo>
                  <a:pt x="560704" y="580847"/>
                </a:lnTo>
                <a:lnTo>
                  <a:pt x="559433" y="595444"/>
                </a:lnTo>
                <a:lnTo>
                  <a:pt x="558480" y="609724"/>
                </a:lnTo>
                <a:lnTo>
                  <a:pt x="556891" y="623687"/>
                </a:lnTo>
                <a:lnTo>
                  <a:pt x="554985" y="637967"/>
                </a:lnTo>
                <a:lnTo>
                  <a:pt x="552761" y="651612"/>
                </a:lnTo>
                <a:lnTo>
                  <a:pt x="550537" y="665257"/>
                </a:lnTo>
                <a:lnTo>
                  <a:pt x="547677" y="678585"/>
                </a:lnTo>
                <a:lnTo>
                  <a:pt x="544500" y="691913"/>
                </a:lnTo>
                <a:lnTo>
                  <a:pt x="541005" y="704607"/>
                </a:lnTo>
                <a:lnTo>
                  <a:pt x="537193" y="717300"/>
                </a:lnTo>
                <a:lnTo>
                  <a:pt x="532744" y="729676"/>
                </a:lnTo>
                <a:lnTo>
                  <a:pt x="527979" y="741417"/>
                </a:lnTo>
                <a:lnTo>
                  <a:pt x="522577" y="752524"/>
                </a:lnTo>
                <a:lnTo>
                  <a:pt x="517176" y="763630"/>
                </a:lnTo>
                <a:lnTo>
                  <a:pt x="510821" y="773785"/>
                </a:lnTo>
                <a:lnTo>
                  <a:pt x="504149" y="783622"/>
                </a:lnTo>
                <a:lnTo>
                  <a:pt x="497159" y="793142"/>
                </a:lnTo>
                <a:lnTo>
                  <a:pt x="489216" y="801710"/>
                </a:lnTo>
                <a:lnTo>
                  <a:pt x="480638" y="809644"/>
                </a:lnTo>
                <a:lnTo>
                  <a:pt x="476507" y="813452"/>
                </a:lnTo>
                <a:lnTo>
                  <a:pt x="472059" y="817260"/>
                </a:lnTo>
                <a:lnTo>
                  <a:pt x="467293" y="820433"/>
                </a:lnTo>
                <a:lnTo>
                  <a:pt x="462527" y="823924"/>
                </a:lnTo>
                <a:lnTo>
                  <a:pt x="457762" y="826780"/>
                </a:lnTo>
                <a:lnTo>
                  <a:pt x="452360" y="829953"/>
                </a:lnTo>
                <a:lnTo>
                  <a:pt x="447277" y="832492"/>
                </a:lnTo>
                <a:lnTo>
                  <a:pt x="441875" y="835030"/>
                </a:lnTo>
                <a:lnTo>
                  <a:pt x="436474" y="837251"/>
                </a:lnTo>
                <a:lnTo>
                  <a:pt x="430437" y="839155"/>
                </a:lnTo>
                <a:lnTo>
                  <a:pt x="425036" y="841059"/>
                </a:lnTo>
                <a:lnTo>
                  <a:pt x="418682" y="842646"/>
                </a:lnTo>
                <a:lnTo>
                  <a:pt x="409150" y="844550"/>
                </a:lnTo>
                <a:lnTo>
                  <a:pt x="399618" y="845819"/>
                </a:lnTo>
                <a:lnTo>
                  <a:pt x="389451" y="846137"/>
                </a:lnTo>
                <a:lnTo>
                  <a:pt x="379284" y="845502"/>
                </a:lnTo>
                <a:lnTo>
                  <a:pt x="368481" y="844233"/>
                </a:lnTo>
                <a:lnTo>
                  <a:pt x="357679" y="842011"/>
                </a:lnTo>
                <a:lnTo>
                  <a:pt x="346558" y="839473"/>
                </a:lnTo>
                <a:lnTo>
                  <a:pt x="334803" y="835665"/>
                </a:lnTo>
                <a:lnTo>
                  <a:pt x="323364" y="831222"/>
                </a:lnTo>
                <a:lnTo>
                  <a:pt x="311609" y="826145"/>
                </a:lnTo>
                <a:lnTo>
                  <a:pt x="299853" y="820116"/>
                </a:lnTo>
                <a:lnTo>
                  <a:pt x="288097" y="813452"/>
                </a:lnTo>
                <a:lnTo>
                  <a:pt x="276659" y="806153"/>
                </a:lnTo>
                <a:lnTo>
                  <a:pt x="264586" y="797902"/>
                </a:lnTo>
                <a:lnTo>
                  <a:pt x="253148" y="788700"/>
                </a:lnTo>
                <a:lnTo>
                  <a:pt x="241709" y="778862"/>
                </a:lnTo>
                <a:lnTo>
                  <a:pt x="230589" y="768390"/>
                </a:lnTo>
                <a:lnTo>
                  <a:pt x="219469" y="756966"/>
                </a:lnTo>
                <a:lnTo>
                  <a:pt x="208666" y="745225"/>
                </a:lnTo>
                <a:lnTo>
                  <a:pt x="198181" y="732215"/>
                </a:lnTo>
                <a:lnTo>
                  <a:pt x="188014" y="718252"/>
                </a:lnTo>
                <a:lnTo>
                  <a:pt x="178482" y="704289"/>
                </a:lnTo>
                <a:lnTo>
                  <a:pt x="169268" y="689057"/>
                </a:lnTo>
                <a:lnTo>
                  <a:pt x="160054" y="673508"/>
                </a:lnTo>
                <a:lnTo>
                  <a:pt x="152111" y="656690"/>
                </a:lnTo>
                <a:lnTo>
                  <a:pt x="144168" y="639236"/>
                </a:lnTo>
                <a:lnTo>
                  <a:pt x="136861" y="621148"/>
                </a:lnTo>
                <a:lnTo>
                  <a:pt x="130506" y="602426"/>
                </a:lnTo>
                <a:lnTo>
                  <a:pt x="124469" y="582751"/>
                </a:lnTo>
                <a:lnTo>
                  <a:pt x="121928" y="572914"/>
                </a:lnTo>
                <a:lnTo>
                  <a:pt x="119386" y="562442"/>
                </a:lnTo>
                <a:lnTo>
                  <a:pt x="117162" y="551970"/>
                </a:lnTo>
                <a:lnTo>
                  <a:pt x="114938" y="541498"/>
                </a:lnTo>
                <a:lnTo>
                  <a:pt x="113031" y="530709"/>
                </a:lnTo>
                <a:lnTo>
                  <a:pt x="111443" y="519602"/>
                </a:lnTo>
                <a:lnTo>
                  <a:pt x="111125" y="505957"/>
                </a:lnTo>
                <a:lnTo>
                  <a:pt x="111443" y="492629"/>
                </a:lnTo>
                <a:lnTo>
                  <a:pt x="112396" y="479301"/>
                </a:lnTo>
                <a:lnTo>
                  <a:pt x="113349" y="466290"/>
                </a:lnTo>
                <a:lnTo>
                  <a:pt x="115255" y="453280"/>
                </a:lnTo>
                <a:lnTo>
                  <a:pt x="117797" y="440586"/>
                </a:lnTo>
                <a:lnTo>
                  <a:pt x="120657" y="428528"/>
                </a:lnTo>
                <a:lnTo>
                  <a:pt x="124152" y="416152"/>
                </a:lnTo>
                <a:lnTo>
                  <a:pt x="127964" y="404093"/>
                </a:lnTo>
                <a:lnTo>
                  <a:pt x="132412" y="392669"/>
                </a:lnTo>
                <a:lnTo>
                  <a:pt x="137178" y="381563"/>
                </a:lnTo>
                <a:lnTo>
                  <a:pt x="142262" y="370456"/>
                </a:lnTo>
                <a:lnTo>
                  <a:pt x="148299" y="359984"/>
                </a:lnTo>
                <a:lnTo>
                  <a:pt x="154335" y="349512"/>
                </a:lnTo>
                <a:lnTo>
                  <a:pt x="161008" y="339675"/>
                </a:lnTo>
                <a:lnTo>
                  <a:pt x="167998" y="330472"/>
                </a:lnTo>
                <a:lnTo>
                  <a:pt x="175941" y="320952"/>
                </a:lnTo>
                <a:lnTo>
                  <a:pt x="183566" y="312384"/>
                </a:lnTo>
                <a:lnTo>
                  <a:pt x="192145" y="304451"/>
                </a:lnTo>
                <a:lnTo>
                  <a:pt x="200723" y="296518"/>
                </a:lnTo>
                <a:lnTo>
                  <a:pt x="209937" y="289536"/>
                </a:lnTo>
                <a:lnTo>
                  <a:pt x="219787" y="282872"/>
                </a:lnTo>
                <a:lnTo>
                  <a:pt x="229636" y="276526"/>
                </a:lnTo>
                <a:lnTo>
                  <a:pt x="240121" y="270496"/>
                </a:lnTo>
                <a:lnTo>
                  <a:pt x="250923" y="265736"/>
                </a:lnTo>
                <a:lnTo>
                  <a:pt x="262044" y="260976"/>
                </a:lnTo>
                <a:lnTo>
                  <a:pt x="273482" y="256851"/>
                </a:lnTo>
                <a:lnTo>
                  <a:pt x="285238" y="253360"/>
                </a:lnTo>
                <a:lnTo>
                  <a:pt x="297311" y="250822"/>
                </a:lnTo>
                <a:lnTo>
                  <a:pt x="310020" y="248600"/>
                </a:lnTo>
                <a:lnTo>
                  <a:pt x="323047" y="247014"/>
                </a:lnTo>
                <a:lnTo>
                  <a:pt x="336073" y="246062"/>
                </a:lnTo>
                <a:close/>
                <a:moveTo>
                  <a:pt x="1696249" y="0"/>
                </a:moveTo>
                <a:lnTo>
                  <a:pt x="1709607" y="317"/>
                </a:lnTo>
                <a:lnTo>
                  <a:pt x="1722646" y="952"/>
                </a:lnTo>
                <a:lnTo>
                  <a:pt x="1735368" y="2856"/>
                </a:lnTo>
                <a:lnTo>
                  <a:pt x="1747771" y="5077"/>
                </a:lnTo>
                <a:lnTo>
                  <a:pt x="1759538" y="7616"/>
                </a:lnTo>
                <a:lnTo>
                  <a:pt x="1771306" y="11424"/>
                </a:lnTo>
                <a:lnTo>
                  <a:pt x="1782755" y="15232"/>
                </a:lnTo>
                <a:lnTo>
                  <a:pt x="1793886" y="19992"/>
                </a:lnTo>
                <a:lnTo>
                  <a:pt x="1804699" y="24752"/>
                </a:lnTo>
                <a:lnTo>
                  <a:pt x="1814876" y="30782"/>
                </a:lnTo>
                <a:lnTo>
                  <a:pt x="1825053" y="36811"/>
                </a:lnTo>
                <a:lnTo>
                  <a:pt x="1834594" y="43475"/>
                </a:lnTo>
                <a:lnTo>
                  <a:pt x="1844136" y="50457"/>
                </a:lnTo>
                <a:lnTo>
                  <a:pt x="1853040" y="58390"/>
                </a:lnTo>
                <a:lnTo>
                  <a:pt x="1861627" y="66006"/>
                </a:lnTo>
                <a:lnTo>
                  <a:pt x="1869578" y="74574"/>
                </a:lnTo>
                <a:lnTo>
                  <a:pt x="1877529" y="83460"/>
                </a:lnTo>
                <a:lnTo>
                  <a:pt x="1884526" y="92663"/>
                </a:lnTo>
                <a:lnTo>
                  <a:pt x="1891523" y="102818"/>
                </a:lnTo>
                <a:lnTo>
                  <a:pt x="1898201" y="112972"/>
                </a:lnTo>
                <a:lnTo>
                  <a:pt x="1904244" y="123127"/>
                </a:lnTo>
                <a:lnTo>
                  <a:pt x="1909969" y="133917"/>
                </a:lnTo>
                <a:lnTo>
                  <a:pt x="1915057" y="145024"/>
                </a:lnTo>
                <a:lnTo>
                  <a:pt x="1919828" y="156765"/>
                </a:lnTo>
                <a:lnTo>
                  <a:pt x="1924280" y="168189"/>
                </a:lnTo>
                <a:lnTo>
                  <a:pt x="1928097" y="180566"/>
                </a:lnTo>
                <a:lnTo>
                  <a:pt x="1931595" y="192624"/>
                </a:lnTo>
                <a:lnTo>
                  <a:pt x="1934457" y="205318"/>
                </a:lnTo>
                <a:lnTo>
                  <a:pt x="1937002" y="218012"/>
                </a:lnTo>
                <a:lnTo>
                  <a:pt x="1938910" y="231022"/>
                </a:lnTo>
                <a:lnTo>
                  <a:pt x="1940500" y="244351"/>
                </a:lnTo>
                <a:lnTo>
                  <a:pt x="1941136" y="257679"/>
                </a:lnTo>
                <a:lnTo>
                  <a:pt x="1947815" y="260218"/>
                </a:lnTo>
                <a:lnTo>
                  <a:pt x="1951313" y="261804"/>
                </a:lnTo>
                <a:lnTo>
                  <a:pt x="1954176" y="263708"/>
                </a:lnTo>
                <a:lnTo>
                  <a:pt x="1957038" y="265612"/>
                </a:lnTo>
                <a:lnTo>
                  <a:pt x="1959900" y="267834"/>
                </a:lnTo>
                <a:lnTo>
                  <a:pt x="1962444" y="270055"/>
                </a:lnTo>
                <a:lnTo>
                  <a:pt x="1964671" y="272594"/>
                </a:lnTo>
                <a:lnTo>
                  <a:pt x="1966897" y="275133"/>
                </a:lnTo>
                <a:lnTo>
                  <a:pt x="1968805" y="277989"/>
                </a:lnTo>
                <a:lnTo>
                  <a:pt x="1970395" y="281479"/>
                </a:lnTo>
                <a:lnTo>
                  <a:pt x="1971986" y="284653"/>
                </a:lnTo>
                <a:lnTo>
                  <a:pt x="1973258" y="288461"/>
                </a:lnTo>
                <a:lnTo>
                  <a:pt x="1974530" y="292269"/>
                </a:lnTo>
                <a:lnTo>
                  <a:pt x="1975484" y="296394"/>
                </a:lnTo>
                <a:lnTo>
                  <a:pt x="1976120" y="300837"/>
                </a:lnTo>
                <a:lnTo>
                  <a:pt x="1976438" y="307819"/>
                </a:lnTo>
                <a:lnTo>
                  <a:pt x="1976438" y="315117"/>
                </a:lnTo>
                <a:lnTo>
                  <a:pt x="1975802" y="323051"/>
                </a:lnTo>
                <a:lnTo>
                  <a:pt x="1974530" y="330350"/>
                </a:lnTo>
                <a:lnTo>
                  <a:pt x="1973258" y="337966"/>
                </a:lnTo>
                <a:lnTo>
                  <a:pt x="1971031" y="345582"/>
                </a:lnTo>
                <a:lnTo>
                  <a:pt x="1968169" y="353198"/>
                </a:lnTo>
                <a:lnTo>
                  <a:pt x="1964989" y="360179"/>
                </a:lnTo>
                <a:lnTo>
                  <a:pt x="1961172" y="367161"/>
                </a:lnTo>
                <a:lnTo>
                  <a:pt x="1957356" y="373825"/>
                </a:lnTo>
                <a:lnTo>
                  <a:pt x="1952903" y="379854"/>
                </a:lnTo>
                <a:lnTo>
                  <a:pt x="1947815" y="385884"/>
                </a:lnTo>
                <a:lnTo>
                  <a:pt x="1942726" y="390961"/>
                </a:lnTo>
                <a:lnTo>
                  <a:pt x="1937002" y="395404"/>
                </a:lnTo>
                <a:lnTo>
                  <a:pt x="1930959" y="399212"/>
                </a:lnTo>
                <a:lnTo>
                  <a:pt x="1924916" y="402068"/>
                </a:lnTo>
                <a:lnTo>
                  <a:pt x="1921736" y="413175"/>
                </a:lnTo>
                <a:lnTo>
                  <a:pt x="1918556" y="423965"/>
                </a:lnTo>
                <a:lnTo>
                  <a:pt x="1914739" y="434754"/>
                </a:lnTo>
                <a:lnTo>
                  <a:pt x="1910923" y="445226"/>
                </a:lnTo>
                <a:lnTo>
                  <a:pt x="1906788" y="456016"/>
                </a:lnTo>
                <a:lnTo>
                  <a:pt x="1902336" y="466171"/>
                </a:lnTo>
                <a:lnTo>
                  <a:pt x="1897883" y="476325"/>
                </a:lnTo>
                <a:lnTo>
                  <a:pt x="1893113" y="486480"/>
                </a:lnTo>
                <a:lnTo>
                  <a:pt x="1888024" y="496000"/>
                </a:lnTo>
                <a:lnTo>
                  <a:pt x="1882300" y="505838"/>
                </a:lnTo>
                <a:lnTo>
                  <a:pt x="1876893" y="515041"/>
                </a:lnTo>
                <a:lnTo>
                  <a:pt x="1870850" y="523926"/>
                </a:lnTo>
                <a:lnTo>
                  <a:pt x="1864808" y="532812"/>
                </a:lnTo>
                <a:lnTo>
                  <a:pt x="1858129" y="541380"/>
                </a:lnTo>
                <a:lnTo>
                  <a:pt x="1851450" y="549631"/>
                </a:lnTo>
                <a:lnTo>
                  <a:pt x="1844454" y="557247"/>
                </a:lnTo>
                <a:lnTo>
                  <a:pt x="1837457" y="565180"/>
                </a:lnTo>
                <a:lnTo>
                  <a:pt x="1829824" y="572162"/>
                </a:lnTo>
                <a:lnTo>
                  <a:pt x="1822191" y="578826"/>
                </a:lnTo>
                <a:lnTo>
                  <a:pt x="1813922" y="585490"/>
                </a:lnTo>
                <a:lnTo>
                  <a:pt x="1805653" y="591520"/>
                </a:lnTo>
                <a:lnTo>
                  <a:pt x="1797066" y="597232"/>
                </a:lnTo>
                <a:lnTo>
                  <a:pt x="1788161" y="601992"/>
                </a:lnTo>
                <a:lnTo>
                  <a:pt x="1779256" y="606752"/>
                </a:lnTo>
                <a:lnTo>
                  <a:pt x="1769715" y="610877"/>
                </a:lnTo>
                <a:lnTo>
                  <a:pt x="1759856" y="614685"/>
                </a:lnTo>
                <a:lnTo>
                  <a:pt x="1750315" y="617859"/>
                </a:lnTo>
                <a:lnTo>
                  <a:pt x="1739820" y="620397"/>
                </a:lnTo>
                <a:lnTo>
                  <a:pt x="1729325" y="622301"/>
                </a:lnTo>
                <a:lnTo>
                  <a:pt x="1718512" y="623888"/>
                </a:lnTo>
                <a:lnTo>
                  <a:pt x="1707699" y="624840"/>
                </a:lnTo>
                <a:lnTo>
                  <a:pt x="1696249" y="625475"/>
                </a:lnTo>
                <a:lnTo>
                  <a:pt x="1685118" y="624840"/>
                </a:lnTo>
                <a:lnTo>
                  <a:pt x="1674305" y="623888"/>
                </a:lnTo>
                <a:lnTo>
                  <a:pt x="1663492" y="622301"/>
                </a:lnTo>
                <a:lnTo>
                  <a:pt x="1652997" y="620397"/>
                </a:lnTo>
                <a:lnTo>
                  <a:pt x="1642820" y="617859"/>
                </a:lnTo>
                <a:lnTo>
                  <a:pt x="1632960" y="614685"/>
                </a:lnTo>
                <a:lnTo>
                  <a:pt x="1623419" y="611195"/>
                </a:lnTo>
                <a:lnTo>
                  <a:pt x="1613878" y="606752"/>
                </a:lnTo>
                <a:lnTo>
                  <a:pt x="1604655" y="602309"/>
                </a:lnTo>
                <a:lnTo>
                  <a:pt x="1596068" y="597232"/>
                </a:lnTo>
                <a:lnTo>
                  <a:pt x="1587481" y="591837"/>
                </a:lnTo>
                <a:lnTo>
                  <a:pt x="1579531" y="586125"/>
                </a:lnTo>
                <a:lnTo>
                  <a:pt x="1571262" y="579778"/>
                </a:lnTo>
                <a:lnTo>
                  <a:pt x="1563311" y="572479"/>
                </a:lnTo>
                <a:lnTo>
                  <a:pt x="1555996" y="565498"/>
                </a:lnTo>
                <a:lnTo>
                  <a:pt x="1548999" y="558199"/>
                </a:lnTo>
                <a:lnTo>
                  <a:pt x="1541684" y="550265"/>
                </a:lnTo>
                <a:lnTo>
                  <a:pt x="1535006" y="542015"/>
                </a:lnTo>
                <a:lnTo>
                  <a:pt x="1528645" y="534081"/>
                </a:lnTo>
                <a:lnTo>
                  <a:pt x="1522602" y="525196"/>
                </a:lnTo>
                <a:lnTo>
                  <a:pt x="1516560" y="516310"/>
                </a:lnTo>
                <a:lnTo>
                  <a:pt x="1510835" y="506790"/>
                </a:lnTo>
                <a:lnTo>
                  <a:pt x="1505428" y="497270"/>
                </a:lnTo>
                <a:lnTo>
                  <a:pt x="1500022" y="487432"/>
                </a:lnTo>
                <a:lnTo>
                  <a:pt x="1495251" y="477912"/>
                </a:lnTo>
                <a:lnTo>
                  <a:pt x="1490799" y="467440"/>
                </a:lnTo>
                <a:lnTo>
                  <a:pt x="1486346" y="457602"/>
                </a:lnTo>
                <a:lnTo>
                  <a:pt x="1482212" y="447130"/>
                </a:lnTo>
                <a:lnTo>
                  <a:pt x="1478714" y="436341"/>
                </a:lnTo>
                <a:lnTo>
                  <a:pt x="1474897" y="425869"/>
                </a:lnTo>
                <a:lnTo>
                  <a:pt x="1471399" y="415079"/>
                </a:lnTo>
                <a:lnTo>
                  <a:pt x="1468536" y="404290"/>
                </a:lnTo>
                <a:lnTo>
                  <a:pt x="1464720" y="403338"/>
                </a:lnTo>
                <a:lnTo>
                  <a:pt x="1461540" y="401751"/>
                </a:lnTo>
                <a:lnTo>
                  <a:pt x="1458041" y="400164"/>
                </a:lnTo>
                <a:lnTo>
                  <a:pt x="1454861" y="398577"/>
                </a:lnTo>
                <a:lnTo>
                  <a:pt x="1451363" y="396673"/>
                </a:lnTo>
                <a:lnTo>
                  <a:pt x="1448500" y="394452"/>
                </a:lnTo>
                <a:lnTo>
                  <a:pt x="1442458" y="389375"/>
                </a:lnTo>
                <a:lnTo>
                  <a:pt x="1436733" y="383980"/>
                </a:lnTo>
                <a:lnTo>
                  <a:pt x="1431962" y="377633"/>
                </a:lnTo>
                <a:lnTo>
                  <a:pt x="1427192" y="370969"/>
                </a:lnTo>
                <a:lnTo>
                  <a:pt x="1423057" y="363988"/>
                </a:lnTo>
                <a:lnTo>
                  <a:pt x="1419241" y="356054"/>
                </a:lnTo>
                <a:lnTo>
                  <a:pt x="1416379" y="348438"/>
                </a:lnTo>
                <a:lnTo>
                  <a:pt x="1413834" y="340504"/>
                </a:lnTo>
                <a:lnTo>
                  <a:pt x="1411926" y="332254"/>
                </a:lnTo>
                <a:lnTo>
                  <a:pt x="1410336" y="324320"/>
                </a:lnTo>
                <a:lnTo>
                  <a:pt x="1409700" y="316387"/>
                </a:lnTo>
                <a:lnTo>
                  <a:pt x="1409700" y="308453"/>
                </a:lnTo>
                <a:lnTo>
                  <a:pt x="1410336" y="300837"/>
                </a:lnTo>
                <a:lnTo>
                  <a:pt x="1411290" y="296077"/>
                </a:lnTo>
                <a:lnTo>
                  <a:pt x="1411926" y="291634"/>
                </a:lnTo>
                <a:lnTo>
                  <a:pt x="1413516" y="286874"/>
                </a:lnTo>
                <a:lnTo>
                  <a:pt x="1414789" y="283383"/>
                </a:lnTo>
                <a:lnTo>
                  <a:pt x="1416697" y="279575"/>
                </a:lnTo>
                <a:lnTo>
                  <a:pt x="1418923" y="275767"/>
                </a:lnTo>
                <a:lnTo>
                  <a:pt x="1421149" y="272911"/>
                </a:lnTo>
                <a:lnTo>
                  <a:pt x="1423694" y="270055"/>
                </a:lnTo>
                <a:lnTo>
                  <a:pt x="1426556" y="267199"/>
                </a:lnTo>
                <a:lnTo>
                  <a:pt x="1429418" y="264978"/>
                </a:lnTo>
                <a:lnTo>
                  <a:pt x="1432917" y="262756"/>
                </a:lnTo>
                <a:lnTo>
                  <a:pt x="1436097" y="261170"/>
                </a:lnTo>
                <a:lnTo>
                  <a:pt x="1439913" y="259266"/>
                </a:lnTo>
                <a:lnTo>
                  <a:pt x="1443730" y="257679"/>
                </a:lnTo>
                <a:lnTo>
                  <a:pt x="1447228" y="256727"/>
                </a:lnTo>
                <a:lnTo>
                  <a:pt x="1451363" y="255458"/>
                </a:lnTo>
                <a:lnTo>
                  <a:pt x="1452635" y="242447"/>
                </a:lnTo>
                <a:lnTo>
                  <a:pt x="1453907" y="229118"/>
                </a:lnTo>
                <a:lnTo>
                  <a:pt x="1455815" y="216108"/>
                </a:lnTo>
                <a:lnTo>
                  <a:pt x="1458359" y="203414"/>
                </a:lnTo>
                <a:lnTo>
                  <a:pt x="1461540" y="191355"/>
                </a:lnTo>
                <a:lnTo>
                  <a:pt x="1464720" y="178979"/>
                </a:lnTo>
                <a:lnTo>
                  <a:pt x="1468854" y="167237"/>
                </a:lnTo>
                <a:lnTo>
                  <a:pt x="1473307" y="155178"/>
                </a:lnTo>
                <a:lnTo>
                  <a:pt x="1478077" y="144072"/>
                </a:lnTo>
                <a:lnTo>
                  <a:pt x="1483484" y="132965"/>
                </a:lnTo>
                <a:lnTo>
                  <a:pt x="1488891" y="122175"/>
                </a:lnTo>
                <a:lnTo>
                  <a:pt x="1494933" y="111703"/>
                </a:lnTo>
                <a:lnTo>
                  <a:pt x="1501612" y="101866"/>
                </a:lnTo>
                <a:lnTo>
                  <a:pt x="1508609" y="92028"/>
                </a:lnTo>
                <a:lnTo>
                  <a:pt x="1516242" y="82825"/>
                </a:lnTo>
                <a:lnTo>
                  <a:pt x="1523556" y="74257"/>
                </a:lnTo>
                <a:lnTo>
                  <a:pt x="1531825" y="65689"/>
                </a:lnTo>
                <a:lnTo>
                  <a:pt x="1540412" y="57438"/>
                </a:lnTo>
                <a:lnTo>
                  <a:pt x="1549317" y="50139"/>
                </a:lnTo>
                <a:lnTo>
                  <a:pt x="1558540" y="43158"/>
                </a:lnTo>
                <a:lnTo>
                  <a:pt x="1568399" y="36494"/>
                </a:lnTo>
                <a:lnTo>
                  <a:pt x="1578258" y="30464"/>
                </a:lnTo>
                <a:lnTo>
                  <a:pt x="1588754" y="24752"/>
                </a:lnTo>
                <a:lnTo>
                  <a:pt x="1599567" y="19675"/>
                </a:lnTo>
                <a:lnTo>
                  <a:pt x="1610380" y="15232"/>
                </a:lnTo>
                <a:lnTo>
                  <a:pt x="1621829" y="11107"/>
                </a:lnTo>
                <a:lnTo>
                  <a:pt x="1633278" y="7616"/>
                </a:lnTo>
                <a:lnTo>
                  <a:pt x="1645364" y="5077"/>
                </a:lnTo>
                <a:lnTo>
                  <a:pt x="1657449" y="2856"/>
                </a:lnTo>
                <a:lnTo>
                  <a:pt x="1670170" y="952"/>
                </a:lnTo>
                <a:lnTo>
                  <a:pt x="1683210" y="317"/>
                </a:lnTo>
                <a:lnTo>
                  <a:pt x="169624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26 Resim" descr="20180504_085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7789" y="697832"/>
            <a:ext cx="1884948" cy="164469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22 Resim" descr="öğretmenler odas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02144">
            <a:off x="6294006" y="2929916"/>
            <a:ext cx="2547988" cy="1628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050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78230" y="328820"/>
            <a:ext cx="2535803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7832" y="355710"/>
            <a:ext cx="232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KÜTÜPHANEMİZ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181524" y="906384"/>
            <a:ext cx="1013171" cy="1267684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70C0"/>
                </a:gs>
                <a:gs pos="0">
                  <a:srgbClr val="00B0F0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00B0F0"/>
                  </a:gs>
                  <a:gs pos="0">
                    <a:srgbClr val="0070C0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19 Resim" descr="20180504_0904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61" y="232028"/>
            <a:ext cx="4643336" cy="3482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24 Resim" descr="20180504_0853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08" y="2313344"/>
            <a:ext cx="3942040" cy="221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1" name="Freeform 96"/>
          <p:cNvSpPr>
            <a:spLocks noEditPoints="1"/>
          </p:cNvSpPr>
          <p:nvPr/>
        </p:nvSpPr>
        <p:spPr bwMode="auto">
          <a:xfrm>
            <a:off x="382914" y="1167046"/>
            <a:ext cx="278836" cy="303081"/>
          </a:xfrm>
          <a:custGeom>
            <a:avLst/>
            <a:gdLst>
              <a:gd name="T0" fmla="*/ 34 w 114"/>
              <a:gd name="T1" fmla="*/ 58 h 124"/>
              <a:gd name="T2" fmla="*/ 7 w 114"/>
              <a:gd name="T3" fmla="*/ 57 h 124"/>
              <a:gd name="T4" fmla="*/ 9 w 114"/>
              <a:gd name="T5" fmla="*/ 108 h 124"/>
              <a:gd name="T6" fmla="*/ 37 w 114"/>
              <a:gd name="T7" fmla="*/ 112 h 124"/>
              <a:gd name="T8" fmla="*/ 34 w 114"/>
              <a:gd name="T9" fmla="*/ 58 h 124"/>
              <a:gd name="T10" fmla="*/ 113 w 114"/>
              <a:gd name="T11" fmla="*/ 73 h 124"/>
              <a:gd name="T12" fmla="*/ 107 w 114"/>
              <a:gd name="T13" fmla="*/ 66 h 124"/>
              <a:gd name="T14" fmla="*/ 112 w 114"/>
              <a:gd name="T15" fmla="*/ 59 h 124"/>
              <a:gd name="T16" fmla="*/ 85 w 114"/>
              <a:gd name="T17" fmla="*/ 48 h 124"/>
              <a:gd name="T18" fmla="*/ 80 w 114"/>
              <a:gd name="T19" fmla="*/ 39 h 124"/>
              <a:gd name="T20" fmla="*/ 96 w 114"/>
              <a:gd name="T21" fmla="*/ 21 h 124"/>
              <a:gd name="T22" fmla="*/ 90 w 114"/>
              <a:gd name="T23" fmla="*/ 4 h 124"/>
              <a:gd name="T24" fmla="*/ 58 w 114"/>
              <a:gd name="T25" fmla="*/ 35 h 124"/>
              <a:gd name="T26" fmla="*/ 39 w 114"/>
              <a:gd name="T27" fmla="*/ 59 h 124"/>
              <a:gd name="T28" fmla="*/ 42 w 114"/>
              <a:gd name="T29" fmla="*/ 111 h 124"/>
              <a:gd name="T30" fmla="*/ 91 w 114"/>
              <a:gd name="T31" fmla="*/ 119 h 124"/>
              <a:gd name="T32" fmla="*/ 103 w 114"/>
              <a:gd name="T33" fmla="*/ 108 h 124"/>
              <a:gd name="T34" fmla="*/ 100 w 114"/>
              <a:gd name="T35" fmla="*/ 101 h 124"/>
              <a:gd name="T36" fmla="*/ 109 w 114"/>
              <a:gd name="T37" fmla="*/ 93 h 124"/>
              <a:gd name="T38" fmla="*/ 106 w 114"/>
              <a:gd name="T39" fmla="*/ 83 h 124"/>
              <a:gd name="T40" fmla="*/ 113 w 114"/>
              <a:gd name="T41" fmla="*/ 7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4" h="124">
                <a:moveTo>
                  <a:pt x="34" y="58"/>
                </a:moveTo>
                <a:cubicBezTo>
                  <a:pt x="24" y="54"/>
                  <a:pt x="7" y="57"/>
                  <a:pt x="7" y="57"/>
                </a:cubicBezTo>
                <a:cubicBezTo>
                  <a:pt x="0" y="78"/>
                  <a:pt x="9" y="108"/>
                  <a:pt x="9" y="108"/>
                </a:cubicBezTo>
                <a:cubicBezTo>
                  <a:pt x="20" y="117"/>
                  <a:pt x="37" y="112"/>
                  <a:pt x="37" y="112"/>
                </a:cubicBezTo>
                <a:cubicBezTo>
                  <a:pt x="31" y="95"/>
                  <a:pt x="34" y="58"/>
                  <a:pt x="34" y="58"/>
                </a:cubicBezTo>
                <a:close/>
                <a:moveTo>
                  <a:pt x="113" y="73"/>
                </a:moveTo>
                <a:cubicBezTo>
                  <a:pt x="114" y="66"/>
                  <a:pt x="107" y="66"/>
                  <a:pt x="107" y="66"/>
                </a:cubicBezTo>
                <a:cubicBezTo>
                  <a:pt x="113" y="66"/>
                  <a:pt x="112" y="59"/>
                  <a:pt x="112" y="59"/>
                </a:cubicBezTo>
                <a:cubicBezTo>
                  <a:pt x="110" y="43"/>
                  <a:pt x="95" y="50"/>
                  <a:pt x="85" y="48"/>
                </a:cubicBezTo>
                <a:cubicBezTo>
                  <a:pt x="76" y="46"/>
                  <a:pt x="80" y="39"/>
                  <a:pt x="80" y="39"/>
                </a:cubicBezTo>
                <a:cubicBezTo>
                  <a:pt x="92" y="31"/>
                  <a:pt x="96" y="21"/>
                  <a:pt x="96" y="21"/>
                </a:cubicBezTo>
                <a:cubicBezTo>
                  <a:pt x="101" y="0"/>
                  <a:pt x="90" y="4"/>
                  <a:pt x="90" y="4"/>
                </a:cubicBezTo>
                <a:cubicBezTo>
                  <a:pt x="87" y="10"/>
                  <a:pt x="66" y="30"/>
                  <a:pt x="58" y="35"/>
                </a:cubicBezTo>
                <a:cubicBezTo>
                  <a:pt x="48" y="42"/>
                  <a:pt x="39" y="59"/>
                  <a:pt x="39" y="59"/>
                </a:cubicBezTo>
                <a:cubicBezTo>
                  <a:pt x="35" y="78"/>
                  <a:pt x="42" y="111"/>
                  <a:pt x="42" y="111"/>
                </a:cubicBezTo>
                <a:cubicBezTo>
                  <a:pt x="63" y="124"/>
                  <a:pt x="91" y="119"/>
                  <a:pt x="91" y="119"/>
                </a:cubicBezTo>
                <a:cubicBezTo>
                  <a:pt x="102" y="117"/>
                  <a:pt x="103" y="108"/>
                  <a:pt x="103" y="108"/>
                </a:cubicBezTo>
                <a:cubicBezTo>
                  <a:pt x="105" y="102"/>
                  <a:pt x="100" y="101"/>
                  <a:pt x="100" y="101"/>
                </a:cubicBezTo>
                <a:cubicBezTo>
                  <a:pt x="108" y="102"/>
                  <a:pt x="109" y="93"/>
                  <a:pt x="109" y="93"/>
                </a:cubicBezTo>
                <a:cubicBezTo>
                  <a:pt x="112" y="84"/>
                  <a:pt x="106" y="83"/>
                  <a:pt x="106" y="83"/>
                </a:cubicBezTo>
                <a:cubicBezTo>
                  <a:pt x="112" y="84"/>
                  <a:pt x="113" y="73"/>
                  <a:pt x="113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Resim" descr="kkkkkkk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1389" y="386410"/>
            <a:ext cx="58293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圆角矩形 6"/>
          <p:cNvSpPr/>
          <p:nvPr/>
        </p:nvSpPr>
        <p:spPr>
          <a:xfrm>
            <a:off x="278230" y="328820"/>
            <a:ext cx="2535803" cy="392334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" name="组合 7"/>
          <p:cNvGrpSpPr/>
          <p:nvPr/>
        </p:nvGrpSpPr>
        <p:grpSpPr>
          <a:xfrm>
            <a:off x="367060" y="465732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134112" y="499394"/>
            <a:ext cx="288238" cy="46073"/>
            <a:chOff x="4318304" y="3089060"/>
            <a:chExt cx="384317" cy="61430"/>
          </a:xfrm>
        </p:grpSpPr>
        <p:sp>
          <p:nvSpPr>
            <p:cNvPr id="12" name="圆角矩形 11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77832" y="355710"/>
            <a:ext cx="232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KÜTÜPHANEMİZ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14 Resim" descr="20180213_084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725" y="3075676"/>
            <a:ext cx="1328835" cy="1771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15 Resim" descr="20180213_084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301" y="1016956"/>
            <a:ext cx="2301658" cy="1726244"/>
          </a:xfrm>
          <a:prstGeom prst="hexagon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262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ac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13513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3077</TotalTime>
  <Words>444</Words>
  <Application>Microsoft Office PowerPoint</Application>
  <PresentationFormat>Ekran Gösterisi (16:9)</PresentationFormat>
  <Paragraphs>114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53" baseType="lpstr">
      <vt:lpstr>微软雅黑</vt:lpstr>
      <vt:lpstr>微软雅黑</vt:lpstr>
      <vt:lpstr>宋体</vt:lpstr>
      <vt:lpstr>Algerian</vt:lpstr>
      <vt:lpstr>Arial</vt:lpstr>
      <vt:lpstr>Arial Black</vt:lpstr>
      <vt:lpstr>Calibri</vt:lpstr>
      <vt:lpstr>Calibri Light</vt:lpstr>
      <vt:lpstr>Comic Sans MS</vt:lpstr>
      <vt:lpstr>HVD Comic Serif Pro</vt:lpstr>
      <vt:lpstr>Impact</vt:lpstr>
      <vt:lpstr>Impact MT Std</vt:lpstr>
      <vt:lpstr>LiHei Pro</vt:lpstr>
      <vt:lpstr>Signika</vt:lpstr>
      <vt:lpstr>时尚中黑简体</vt:lpstr>
      <vt:lpstr>造字工房悦黑体验版细长体</vt:lpstr>
      <vt:lpstr>第一PPT，www.1ppt.com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creator>www.1ppt.com</dc:creator>
  <cp:keywords>www.1ppt.com</cp:keywords>
  <cp:lastModifiedBy>AdminPython</cp:lastModifiedBy>
  <cp:revision>238</cp:revision>
  <dcterms:created xsi:type="dcterms:W3CDTF">2016-05-16T12:51:35Z</dcterms:created>
  <dcterms:modified xsi:type="dcterms:W3CDTF">2020-06-17T07:56:07Z</dcterms:modified>
</cp:coreProperties>
</file>